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  <p:sldMasterId id="2147484621" r:id="rId2"/>
  </p:sldMasterIdLst>
  <p:sldIdLst>
    <p:sldId id="256" r:id="rId3"/>
    <p:sldId id="294" r:id="rId4"/>
    <p:sldId id="289" r:id="rId5"/>
    <p:sldId id="297" r:id="rId6"/>
    <p:sldId id="298" r:id="rId7"/>
    <p:sldId id="299" r:id="rId8"/>
    <p:sldId id="269" r:id="rId9"/>
    <p:sldId id="270" r:id="rId10"/>
    <p:sldId id="271" r:id="rId11"/>
    <p:sldId id="272" r:id="rId12"/>
    <p:sldId id="303" r:id="rId13"/>
    <p:sldId id="301" r:id="rId14"/>
    <p:sldId id="302" r:id="rId15"/>
    <p:sldId id="261" r:id="rId16"/>
    <p:sldId id="262" r:id="rId17"/>
    <p:sldId id="263" r:id="rId18"/>
    <p:sldId id="264" r:id="rId19"/>
    <p:sldId id="265" r:id="rId20"/>
    <p:sldId id="273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30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6C7BF-1360-BB41-B23A-2B1FE27AF73D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5B254-D1E9-AA4D-A279-5E1F7F45F2C2}">
      <dgm:prSet/>
      <dgm:spPr/>
      <dgm:t>
        <a:bodyPr/>
        <a:lstStyle/>
        <a:p>
          <a:pPr rtl="0"/>
          <a:r>
            <a:rPr lang="en-US"/>
            <a:t>1. biološki model</a:t>
          </a:r>
        </a:p>
      </dgm:t>
    </dgm:pt>
    <dgm:pt modelId="{C28B8B59-BB16-D547-A818-9C678A945336}" type="parTrans" cxnId="{C10F7539-93F9-2F45-B9C4-98B2757AA72F}">
      <dgm:prSet/>
      <dgm:spPr/>
      <dgm:t>
        <a:bodyPr/>
        <a:lstStyle/>
        <a:p>
          <a:endParaRPr lang="en-US"/>
        </a:p>
      </dgm:t>
    </dgm:pt>
    <dgm:pt modelId="{1EDE67A3-BE1C-7B4B-A617-4DA03FFA5850}" type="sibTrans" cxnId="{C10F7539-93F9-2F45-B9C4-98B2757AA72F}">
      <dgm:prSet/>
      <dgm:spPr/>
      <dgm:t>
        <a:bodyPr/>
        <a:lstStyle/>
        <a:p>
          <a:endParaRPr lang="en-US"/>
        </a:p>
      </dgm:t>
    </dgm:pt>
    <dgm:pt modelId="{75E783AD-DDB9-1445-A222-EFD0FA7F4FDA}">
      <dgm:prSet/>
      <dgm:spPr/>
      <dgm:t>
        <a:bodyPr/>
        <a:lstStyle/>
        <a:p>
          <a:pPr rtl="0"/>
          <a:r>
            <a:rPr lang="en-US" dirty="0"/>
            <a:t>2. </a:t>
          </a:r>
          <a:r>
            <a:rPr lang="en-US" dirty="0" err="1"/>
            <a:t>psihološki</a:t>
          </a:r>
          <a:r>
            <a:rPr lang="en-US" dirty="0"/>
            <a:t> model</a:t>
          </a:r>
        </a:p>
      </dgm:t>
    </dgm:pt>
    <dgm:pt modelId="{933CCB40-CAAA-7348-A319-C59381D23C46}" type="parTrans" cxnId="{ABD85DB9-3871-4444-B768-30D0554E050F}">
      <dgm:prSet/>
      <dgm:spPr/>
      <dgm:t>
        <a:bodyPr/>
        <a:lstStyle/>
        <a:p>
          <a:endParaRPr lang="en-US"/>
        </a:p>
      </dgm:t>
    </dgm:pt>
    <dgm:pt modelId="{ABD80F8F-65BB-CB4F-B3EA-D6E628292464}" type="sibTrans" cxnId="{ABD85DB9-3871-4444-B768-30D0554E050F}">
      <dgm:prSet/>
      <dgm:spPr/>
      <dgm:t>
        <a:bodyPr/>
        <a:lstStyle/>
        <a:p>
          <a:endParaRPr lang="en-US"/>
        </a:p>
      </dgm:t>
    </dgm:pt>
    <dgm:pt modelId="{B8DD1860-1BA5-CD49-A9AB-A9D17D24757D}">
      <dgm:prSet/>
      <dgm:spPr/>
      <dgm:t>
        <a:bodyPr/>
        <a:lstStyle/>
        <a:p>
          <a:pPr rtl="0"/>
          <a:r>
            <a:rPr lang="en-US" dirty="0"/>
            <a:t>3. </a:t>
          </a:r>
          <a:r>
            <a:rPr lang="ta-IN" dirty="0">
              <a:latin typeface="Calisto MT"/>
              <a:cs typeface="Calisto MT"/>
            </a:rPr>
            <a:t>s</a:t>
          </a:r>
          <a:r>
            <a:rPr lang="en-US" dirty="0" err="1">
              <a:latin typeface="Calisto MT"/>
              <a:cs typeface="Calisto MT"/>
            </a:rPr>
            <a:t>ocijaln</a:t>
          </a:r>
          <a:r>
            <a:rPr lang="ta-IN" dirty="0">
              <a:latin typeface="Calisto MT"/>
              <a:cs typeface="Calisto MT"/>
            </a:rPr>
            <a:t>i model</a:t>
          </a:r>
          <a:endParaRPr lang="en-US" dirty="0">
            <a:latin typeface="Calisto MT"/>
            <a:cs typeface="Calisto MT"/>
          </a:endParaRPr>
        </a:p>
      </dgm:t>
    </dgm:pt>
    <dgm:pt modelId="{7DAAFB87-9CA7-4247-89E8-9548F0781D48}" type="parTrans" cxnId="{F8B3011B-8B6E-BC4B-8C74-03891BD5E1EA}">
      <dgm:prSet/>
      <dgm:spPr/>
      <dgm:t>
        <a:bodyPr/>
        <a:lstStyle/>
        <a:p>
          <a:endParaRPr lang="en-US"/>
        </a:p>
      </dgm:t>
    </dgm:pt>
    <dgm:pt modelId="{FD7E69AB-CF2C-194B-A924-5A1DFA36BBDD}" type="sibTrans" cxnId="{F8B3011B-8B6E-BC4B-8C74-03891BD5E1EA}">
      <dgm:prSet/>
      <dgm:spPr/>
      <dgm:t>
        <a:bodyPr/>
        <a:lstStyle/>
        <a:p>
          <a:endParaRPr lang="en-US"/>
        </a:p>
      </dgm:t>
    </dgm:pt>
    <dgm:pt modelId="{87872C29-0DE2-8747-A40A-EC15A77EE096}" type="pres">
      <dgm:prSet presAssocID="{D696C7BF-1360-BB41-B23A-2B1FE27AF73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5B58F-68ED-A542-A31D-F8CAA9F4CB49}" type="pres">
      <dgm:prSet presAssocID="{BB55B254-D1E9-AA4D-A279-5E1F7F45F2C2}" presName="composite" presStyleCnt="0"/>
      <dgm:spPr/>
    </dgm:pt>
    <dgm:pt modelId="{C50CB599-E94E-FE41-A86A-9549BFC67AAC}" type="pres">
      <dgm:prSet presAssocID="{BB55B254-D1E9-AA4D-A279-5E1F7F45F2C2}" presName="imgShp" presStyleLbl="fgImgPlace1" presStyleIdx="0" presStyleCnt="3"/>
      <dgm:spPr/>
    </dgm:pt>
    <dgm:pt modelId="{FC9D45D5-2F67-A843-B4CD-809E27029F67}" type="pres">
      <dgm:prSet presAssocID="{BB55B254-D1E9-AA4D-A279-5E1F7F45F2C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6E5D6-9212-D04D-81B3-FD37CFAC9FB7}" type="pres">
      <dgm:prSet presAssocID="{1EDE67A3-BE1C-7B4B-A617-4DA03FFA5850}" presName="spacing" presStyleCnt="0"/>
      <dgm:spPr/>
    </dgm:pt>
    <dgm:pt modelId="{C65540C3-ADC3-4C41-A1F3-DB3F67838386}" type="pres">
      <dgm:prSet presAssocID="{75E783AD-DDB9-1445-A222-EFD0FA7F4FDA}" presName="composite" presStyleCnt="0"/>
      <dgm:spPr/>
    </dgm:pt>
    <dgm:pt modelId="{42D9B93E-EA10-B946-8EAA-19F3B1BD685D}" type="pres">
      <dgm:prSet presAssocID="{75E783AD-DDB9-1445-A222-EFD0FA7F4FDA}" presName="imgShp" presStyleLbl="fgImgPlace1" presStyleIdx="1" presStyleCnt="3"/>
      <dgm:spPr/>
    </dgm:pt>
    <dgm:pt modelId="{1124990F-52DB-6845-ABB7-141A9B23FFD8}" type="pres">
      <dgm:prSet presAssocID="{75E783AD-DDB9-1445-A222-EFD0FA7F4FD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C200F-BC80-8D4B-A7D7-2EFEBDBF71FF}" type="pres">
      <dgm:prSet presAssocID="{ABD80F8F-65BB-CB4F-B3EA-D6E628292464}" presName="spacing" presStyleCnt="0"/>
      <dgm:spPr/>
    </dgm:pt>
    <dgm:pt modelId="{0DEFF2B7-1941-A146-9366-E18EA2473ABF}" type="pres">
      <dgm:prSet presAssocID="{B8DD1860-1BA5-CD49-A9AB-A9D17D24757D}" presName="composite" presStyleCnt="0"/>
      <dgm:spPr/>
    </dgm:pt>
    <dgm:pt modelId="{851E8EB3-C12E-3140-A758-7D7A06C2CFEC}" type="pres">
      <dgm:prSet presAssocID="{B8DD1860-1BA5-CD49-A9AB-A9D17D24757D}" presName="imgShp" presStyleLbl="fgImgPlace1" presStyleIdx="2" presStyleCnt="3"/>
      <dgm:spPr/>
    </dgm:pt>
    <dgm:pt modelId="{C9487482-E4AE-AC4A-A2A2-270B5DC2D709}" type="pres">
      <dgm:prSet presAssocID="{B8DD1860-1BA5-CD49-A9AB-A9D17D24757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B3011B-8B6E-BC4B-8C74-03891BD5E1EA}" srcId="{D696C7BF-1360-BB41-B23A-2B1FE27AF73D}" destId="{B8DD1860-1BA5-CD49-A9AB-A9D17D24757D}" srcOrd="2" destOrd="0" parTransId="{7DAAFB87-9CA7-4247-89E8-9548F0781D48}" sibTransId="{FD7E69AB-CF2C-194B-A924-5A1DFA36BBDD}"/>
    <dgm:cxn modelId="{BB93C816-5BD9-6140-9432-D17A6624A8A5}" type="presOf" srcId="{BB55B254-D1E9-AA4D-A279-5E1F7F45F2C2}" destId="{FC9D45D5-2F67-A843-B4CD-809E27029F67}" srcOrd="0" destOrd="0" presId="urn:microsoft.com/office/officeart/2005/8/layout/vList3"/>
    <dgm:cxn modelId="{1C26335D-4786-7D43-AAD7-0E670FA44F09}" type="presOf" srcId="{B8DD1860-1BA5-CD49-A9AB-A9D17D24757D}" destId="{C9487482-E4AE-AC4A-A2A2-270B5DC2D709}" srcOrd="0" destOrd="0" presId="urn:microsoft.com/office/officeart/2005/8/layout/vList3"/>
    <dgm:cxn modelId="{F9FC1CE9-B0E9-B84E-AEB9-EB34CA2ABBE6}" type="presOf" srcId="{75E783AD-DDB9-1445-A222-EFD0FA7F4FDA}" destId="{1124990F-52DB-6845-ABB7-141A9B23FFD8}" srcOrd="0" destOrd="0" presId="urn:microsoft.com/office/officeart/2005/8/layout/vList3"/>
    <dgm:cxn modelId="{ABD85DB9-3871-4444-B768-30D0554E050F}" srcId="{D696C7BF-1360-BB41-B23A-2B1FE27AF73D}" destId="{75E783AD-DDB9-1445-A222-EFD0FA7F4FDA}" srcOrd="1" destOrd="0" parTransId="{933CCB40-CAAA-7348-A319-C59381D23C46}" sibTransId="{ABD80F8F-65BB-CB4F-B3EA-D6E628292464}"/>
    <dgm:cxn modelId="{C10F7539-93F9-2F45-B9C4-98B2757AA72F}" srcId="{D696C7BF-1360-BB41-B23A-2B1FE27AF73D}" destId="{BB55B254-D1E9-AA4D-A279-5E1F7F45F2C2}" srcOrd="0" destOrd="0" parTransId="{C28B8B59-BB16-D547-A818-9C678A945336}" sibTransId="{1EDE67A3-BE1C-7B4B-A617-4DA03FFA5850}"/>
    <dgm:cxn modelId="{F38D2B1C-EEDA-8C40-A554-9F7F5612B8B1}" type="presOf" srcId="{D696C7BF-1360-BB41-B23A-2B1FE27AF73D}" destId="{87872C29-0DE2-8747-A40A-EC15A77EE096}" srcOrd="0" destOrd="0" presId="urn:microsoft.com/office/officeart/2005/8/layout/vList3"/>
    <dgm:cxn modelId="{6B11F7ED-6598-2842-9814-7177ECB4E7A0}" type="presParOf" srcId="{87872C29-0DE2-8747-A40A-EC15A77EE096}" destId="{E0F5B58F-68ED-A542-A31D-F8CAA9F4CB49}" srcOrd="0" destOrd="0" presId="urn:microsoft.com/office/officeart/2005/8/layout/vList3"/>
    <dgm:cxn modelId="{7278BFD0-37CC-224F-A846-C198B1D76F2C}" type="presParOf" srcId="{E0F5B58F-68ED-A542-A31D-F8CAA9F4CB49}" destId="{C50CB599-E94E-FE41-A86A-9549BFC67AAC}" srcOrd="0" destOrd="0" presId="urn:microsoft.com/office/officeart/2005/8/layout/vList3"/>
    <dgm:cxn modelId="{EE9EF0FC-CD02-6747-95FA-5471646A992C}" type="presParOf" srcId="{E0F5B58F-68ED-A542-A31D-F8CAA9F4CB49}" destId="{FC9D45D5-2F67-A843-B4CD-809E27029F67}" srcOrd="1" destOrd="0" presId="urn:microsoft.com/office/officeart/2005/8/layout/vList3"/>
    <dgm:cxn modelId="{E647B0F9-A6CC-2B46-8E70-414AD151AA6E}" type="presParOf" srcId="{87872C29-0DE2-8747-A40A-EC15A77EE096}" destId="{6216E5D6-9212-D04D-81B3-FD37CFAC9FB7}" srcOrd="1" destOrd="0" presId="urn:microsoft.com/office/officeart/2005/8/layout/vList3"/>
    <dgm:cxn modelId="{9FD4D0C9-EECE-3B4C-AB41-8A897E98B363}" type="presParOf" srcId="{87872C29-0DE2-8747-A40A-EC15A77EE096}" destId="{C65540C3-ADC3-4C41-A1F3-DB3F67838386}" srcOrd="2" destOrd="0" presId="urn:microsoft.com/office/officeart/2005/8/layout/vList3"/>
    <dgm:cxn modelId="{81824C07-0FC3-7543-B6E8-BDF024AD140D}" type="presParOf" srcId="{C65540C3-ADC3-4C41-A1F3-DB3F67838386}" destId="{42D9B93E-EA10-B946-8EAA-19F3B1BD685D}" srcOrd="0" destOrd="0" presId="urn:microsoft.com/office/officeart/2005/8/layout/vList3"/>
    <dgm:cxn modelId="{D8F26F36-B544-704F-8049-9BF24DCC7B90}" type="presParOf" srcId="{C65540C3-ADC3-4C41-A1F3-DB3F67838386}" destId="{1124990F-52DB-6845-ABB7-141A9B23FFD8}" srcOrd="1" destOrd="0" presId="urn:microsoft.com/office/officeart/2005/8/layout/vList3"/>
    <dgm:cxn modelId="{CE7F42BB-D13B-DA43-8CFC-E735934D1083}" type="presParOf" srcId="{87872C29-0DE2-8747-A40A-EC15A77EE096}" destId="{BF7C200F-BC80-8D4B-A7D7-2EFEBDBF71FF}" srcOrd="3" destOrd="0" presId="urn:microsoft.com/office/officeart/2005/8/layout/vList3"/>
    <dgm:cxn modelId="{A528CC12-A994-6C4A-B1B7-8263546CEAA0}" type="presParOf" srcId="{87872C29-0DE2-8747-A40A-EC15A77EE096}" destId="{0DEFF2B7-1941-A146-9366-E18EA2473ABF}" srcOrd="4" destOrd="0" presId="urn:microsoft.com/office/officeart/2005/8/layout/vList3"/>
    <dgm:cxn modelId="{2C6D182F-3C34-F34C-8ECA-FA9625804B91}" type="presParOf" srcId="{0DEFF2B7-1941-A146-9366-E18EA2473ABF}" destId="{851E8EB3-C12E-3140-A758-7D7A06C2CFEC}" srcOrd="0" destOrd="0" presId="urn:microsoft.com/office/officeart/2005/8/layout/vList3"/>
    <dgm:cxn modelId="{D834E7DA-D350-9246-B132-6B5BDF88D460}" type="presParOf" srcId="{0DEFF2B7-1941-A146-9366-E18EA2473ABF}" destId="{C9487482-E4AE-AC4A-A2A2-270B5DC2D70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6F6D0-09DF-204C-82E0-A9CD8B924062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DE260-1602-6F4A-BF8C-AAF7BDD5E476}">
      <dgm:prSet custT="1"/>
      <dgm:spPr/>
      <dgm:t>
        <a:bodyPr/>
        <a:lstStyle/>
        <a:p>
          <a:pPr rtl="0"/>
          <a:r>
            <a:rPr lang="en-US" sz="1600" dirty="0" err="1"/>
            <a:t>Epidem</a:t>
          </a:r>
          <a:r>
            <a:rPr lang="ta-IN" sz="1600" dirty="0"/>
            <a:t>.</a:t>
          </a:r>
          <a:r>
            <a:rPr lang="en-US" sz="1600" dirty="0"/>
            <a:t> </a:t>
          </a:r>
          <a:r>
            <a:rPr lang="en-US" sz="1600" dirty="0" err="1"/>
            <a:t>istraživanja</a:t>
          </a:r>
          <a:endParaRPr lang="en-US" sz="1600" dirty="0"/>
        </a:p>
      </dgm:t>
    </dgm:pt>
    <dgm:pt modelId="{36FD3086-C23E-2B49-86D4-324669D43CF9}" type="parTrans" cxnId="{B0E093AB-8FA8-B54E-9BFB-FFB45D98DCF8}">
      <dgm:prSet/>
      <dgm:spPr/>
      <dgm:t>
        <a:bodyPr/>
        <a:lstStyle/>
        <a:p>
          <a:endParaRPr lang="en-US"/>
        </a:p>
      </dgm:t>
    </dgm:pt>
    <dgm:pt modelId="{C288EB2E-423B-7A4D-9D87-5AA9FB0CD820}" type="sibTrans" cxnId="{B0E093AB-8FA8-B54E-9BFB-FFB45D98DCF8}">
      <dgm:prSet/>
      <dgm:spPr/>
      <dgm:t>
        <a:bodyPr/>
        <a:lstStyle/>
        <a:p>
          <a:endParaRPr lang="en-US"/>
        </a:p>
      </dgm:t>
    </dgm:pt>
    <dgm:pt modelId="{2F84B1E6-21BA-F841-9275-E79DEB03D42F}">
      <dgm:prSet custT="1"/>
      <dgm:spPr/>
      <dgm:t>
        <a:bodyPr/>
        <a:lstStyle/>
        <a:p>
          <a:pPr rtl="0"/>
          <a:r>
            <a:rPr lang="en-US" sz="1600" dirty="0" err="1"/>
            <a:t>Socioterapija</a:t>
          </a:r>
          <a:endParaRPr lang="en-US" sz="1600" dirty="0"/>
        </a:p>
      </dgm:t>
    </dgm:pt>
    <dgm:pt modelId="{06F3594F-4A15-834B-85BA-9710A043C2E4}" type="parTrans" cxnId="{4F15ED6E-CEA3-F743-BEDD-4012EC97FFFE}">
      <dgm:prSet/>
      <dgm:spPr/>
      <dgm:t>
        <a:bodyPr/>
        <a:lstStyle/>
        <a:p>
          <a:endParaRPr lang="en-US"/>
        </a:p>
      </dgm:t>
    </dgm:pt>
    <dgm:pt modelId="{243CD601-F7AF-A34C-9F5F-6F8621D244DB}" type="sibTrans" cxnId="{4F15ED6E-CEA3-F743-BEDD-4012EC97FFFE}">
      <dgm:prSet/>
      <dgm:spPr/>
      <dgm:t>
        <a:bodyPr/>
        <a:lstStyle/>
        <a:p>
          <a:endParaRPr lang="en-US"/>
        </a:p>
      </dgm:t>
    </dgm:pt>
    <dgm:pt modelId="{9B9B1FB8-43CB-2841-89F5-AC42FA459B87}">
      <dgm:prSet custT="1"/>
      <dgm:spPr/>
      <dgm:t>
        <a:bodyPr/>
        <a:lstStyle/>
        <a:p>
          <a:pPr rtl="0"/>
          <a:r>
            <a:rPr lang="en-US" sz="1600" dirty="0" err="1"/>
            <a:t>Suvremeni</a:t>
          </a:r>
          <a:r>
            <a:rPr lang="en-US" sz="1600" dirty="0"/>
            <a:t> </a:t>
          </a:r>
          <a:r>
            <a:rPr lang="en-US" sz="1600" dirty="0" err="1"/>
            <a:t>modeli</a:t>
          </a:r>
          <a:r>
            <a:rPr lang="en-US" sz="1600" dirty="0"/>
            <a:t> </a:t>
          </a:r>
          <a:r>
            <a:rPr lang="en-US" sz="1600" dirty="0" err="1"/>
            <a:t>prevencije</a:t>
          </a:r>
          <a:endParaRPr lang="en-US" sz="1600" dirty="0"/>
        </a:p>
      </dgm:t>
    </dgm:pt>
    <dgm:pt modelId="{5C2A378C-14FE-6844-9EFE-EA315FC9B075}" type="parTrans" cxnId="{714D8D92-F62B-D14F-821C-C3E812506B37}">
      <dgm:prSet/>
      <dgm:spPr/>
      <dgm:t>
        <a:bodyPr/>
        <a:lstStyle/>
        <a:p>
          <a:endParaRPr lang="en-US"/>
        </a:p>
      </dgm:t>
    </dgm:pt>
    <dgm:pt modelId="{DB0F38EC-EFD7-2243-B9D0-A8AECD0484B7}" type="sibTrans" cxnId="{714D8D92-F62B-D14F-821C-C3E812506B37}">
      <dgm:prSet/>
      <dgm:spPr/>
      <dgm:t>
        <a:bodyPr/>
        <a:lstStyle/>
        <a:p>
          <a:endParaRPr lang="en-US"/>
        </a:p>
      </dgm:t>
    </dgm:pt>
    <dgm:pt modelId="{6433A12F-B03D-CB41-87A0-6D18BD3BE69C}">
      <dgm:prSet custT="1"/>
      <dgm:spPr/>
      <dgm:t>
        <a:bodyPr/>
        <a:lstStyle/>
        <a:p>
          <a:pPr rtl="0"/>
          <a:r>
            <a:rPr lang="en-US" sz="1600" dirty="0" err="1"/>
            <a:t>Smanjenje</a:t>
          </a:r>
          <a:r>
            <a:rPr lang="en-US" sz="1600" dirty="0"/>
            <a:t> </a:t>
          </a:r>
          <a:r>
            <a:rPr lang="en-US" sz="1600" dirty="0" err="1"/>
            <a:t>stigmatizacije</a:t>
          </a:r>
          <a:endParaRPr lang="en-US" sz="1600" dirty="0"/>
        </a:p>
      </dgm:t>
    </dgm:pt>
    <dgm:pt modelId="{083CB32A-9CEA-404C-9477-3127960DE125}" type="parTrans" cxnId="{8023E1DF-2960-F14D-839E-902F80960F90}">
      <dgm:prSet/>
      <dgm:spPr/>
      <dgm:t>
        <a:bodyPr/>
        <a:lstStyle/>
        <a:p>
          <a:endParaRPr lang="en-US"/>
        </a:p>
      </dgm:t>
    </dgm:pt>
    <dgm:pt modelId="{78AA265C-C0C2-FF4C-8B1A-FAC3580FA535}" type="sibTrans" cxnId="{8023E1DF-2960-F14D-839E-902F80960F90}">
      <dgm:prSet/>
      <dgm:spPr/>
      <dgm:t>
        <a:bodyPr/>
        <a:lstStyle/>
        <a:p>
          <a:endParaRPr lang="en-US"/>
        </a:p>
      </dgm:t>
    </dgm:pt>
    <dgm:pt modelId="{88E3A798-5025-1A4D-B96E-BC8BC90C2357}">
      <dgm:prSet custT="1"/>
      <dgm:spPr/>
      <dgm:t>
        <a:bodyPr/>
        <a:lstStyle/>
        <a:p>
          <a:pPr rtl="0"/>
          <a:r>
            <a:rPr lang="en-US" sz="1600" dirty="0" err="1"/>
            <a:t>Etiopatogeneza</a:t>
          </a:r>
          <a:r>
            <a:rPr lang="en-US" sz="1600" dirty="0"/>
            <a:t> </a:t>
          </a:r>
          <a:r>
            <a:rPr lang="en-US" sz="1600" dirty="0" err="1"/>
            <a:t>poremećaja</a:t>
          </a:r>
          <a:endParaRPr lang="en-US" sz="1600" dirty="0"/>
        </a:p>
      </dgm:t>
    </dgm:pt>
    <dgm:pt modelId="{87249D56-AB90-0346-A5B9-1C45649F5909}" type="parTrans" cxnId="{4D63B225-3353-5C43-A5C5-191BC50F1D93}">
      <dgm:prSet/>
      <dgm:spPr/>
      <dgm:t>
        <a:bodyPr/>
        <a:lstStyle/>
        <a:p>
          <a:endParaRPr lang="en-US"/>
        </a:p>
      </dgm:t>
    </dgm:pt>
    <dgm:pt modelId="{CBF5A713-B76C-8D4A-8C89-A0188C858D9B}" type="sibTrans" cxnId="{4D63B225-3353-5C43-A5C5-191BC50F1D93}">
      <dgm:prSet/>
      <dgm:spPr/>
      <dgm:t>
        <a:bodyPr/>
        <a:lstStyle/>
        <a:p>
          <a:endParaRPr lang="en-US"/>
        </a:p>
      </dgm:t>
    </dgm:pt>
    <dgm:pt modelId="{9AA76650-DF48-1845-9F2D-C4790F40343A}">
      <dgm:prSet custT="1"/>
      <dgm:spPr/>
      <dgm:t>
        <a:bodyPr/>
        <a:lstStyle/>
        <a:p>
          <a:pPr rtl="0"/>
          <a:r>
            <a:rPr lang="en-US" sz="1600" dirty="0" err="1"/>
            <a:t>Pravna</a:t>
          </a:r>
          <a:r>
            <a:rPr lang="en-US" sz="1600" dirty="0"/>
            <a:t> </a:t>
          </a:r>
          <a:r>
            <a:rPr lang="en-US" sz="1600" dirty="0" err="1"/>
            <a:t>zaštita</a:t>
          </a:r>
          <a:r>
            <a:rPr lang="en-US" sz="1600" dirty="0"/>
            <a:t> </a:t>
          </a:r>
          <a:r>
            <a:rPr lang="en-US" sz="1600" dirty="0" err="1"/>
            <a:t>pacijenata</a:t>
          </a:r>
          <a:endParaRPr lang="en-US" sz="1600" dirty="0"/>
        </a:p>
      </dgm:t>
    </dgm:pt>
    <dgm:pt modelId="{B3CAAF30-2F22-614A-AF60-F5D86221AA43}" type="parTrans" cxnId="{28C05C56-7369-E540-AF53-CFBBDAD83BAA}">
      <dgm:prSet/>
      <dgm:spPr/>
      <dgm:t>
        <a:bodyPr/>
        <a:lstStyle/>
        <a:p>
          <a:endParaRPr lang="en-US"/>
        </a:p>
      </dgm:t>
    </dgm:pt>
    <dgm:pt modelId="{685B31E5-18A8-4644-B603-997D92420318}" type="sibTrans" cxnId="{28C05C56-7369-E540-AF53-CFBBDAD83BAA}">
      <dgm:prSet/>
      <dgm:spPr/>
      <dgm:t>
        <a:bodyPr/>
        <a:lstStyle/>
        <a:p>
          <a:endParaRPr lang="en-US"/>
        </a:p>
      </dgm:t>
    </dgm:pt>
    <dgm:pt modelId="{66FD8955-AF4B-084D-B0F3-9FD40BC1D53B}" type="pres">
      <dgm:prSet presAssocID="{AF26F6D0-09DF-204C-82E0-A9CD8B9240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DEDBE2-0AA3-C742-A7AE-E62DDAC730A9}" type="pres">
      <dgm:prSet presAssocID="{10EDE260-1602-6F4A-BF8C-AAF7BDD5E476}" presName="node" presStyleLbl="node1" presStyleIdx="0" presStyleCnt="6" custScaleX="124280" custScaleY="128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408E9-7B56-2841-AB3A-4EABF1790CCA}" type="pres">
      <dgm:prSet presAssocID="{C288EB2E-423B-7A4D-9D87-5AA9FB0CD82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8B5F250-B464-0642-9EF9-11187A0C8118}" type="pres">
      <dgm:prSet presAssocID="{C288EB2E-423B-7A4D-9D87-5AA9FB0CD820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0D5C961-E5A0-4A44-8533-3576F07B068A}" type="pres">
      <dgm:prSet presAssocID="{2F84B1E6-21BA-F841-9275-E79DEB03D42F}" presName="node" presStyleLbl="node1" presStyleIdx="1" presStyleCnt="6" custScaleX="117601" custScaleY="120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BE2C0-0203-844F-B59C-82D4D77DAFA2}" type="pres">
      <dgm:prSet presAssocID="{243CD601-F7AF-A34C-9F5F-6F8621D244DB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2394453-36A2-1B44-847C-A68E3DB1BF7C}" type="pres">
      <dgm:prSet presAssocID="{243CD601-F7AF-A34C-9F5F-6F8621D244DB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CC795F2-5266-8942-8C5D-DADF623BFABA}" type="pres">
      <dgm:prSet presAssocID="{9B9B1FB8-43CB-2841-89F5-AC42FA459B87}" presName="node" presStyleLbl="node1" presStyleIdx="2" presStyleCnt="6" custScaleX="115686" custScaleY="114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F8F8B-8C52-8E42-AE38-603DF3E2932F}" type="pres">
      <dgm:prSet presAssocID="{DB0F38EC-EFD7-2243-B9D0-A8AECD0484B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026BD3E-57A1-F24C-B99D-243E36B03DEF}" type="pres">
      <dgm:prSet presAssocID="{DB0F38EC-EFD7-2243-B9D0-A8AECD0484B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4E93E04-7907-CF49-AB41-F94DD55EAA9B}" type="pres">
      <dgm:prSet presAssocID="{6433A12F-B03D-CB41-87A0-6D18BD3BE69C}" presName="node" presStyleLbl="node1" presStyleIdx="3" presStyleCnt="6" custScaleX="123956" custScaleY="118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9B41-B072-E342-AF9E-8310E40A1A02}" type="pres">
      <dgm:prSet presAssocID="{78AA265C-C0C2-FF4C-8B1A-FAC3580FA53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B8A121F7-D8C6-D446-9996-41F42D718A3F}" type="pres">
      <dgm:prSet presAssocID="{78AA265C-C0C2-FF4C-8B1A-FAC3580FA53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973FF6B0-B25B-D14D-B005-822E627DC34C}" type="pres">
      <dgm:prSet presAssocID="{88E3A798-5025-1A4D-B96E-BC8BC90C2357}" presName="node" presStyleLbl="node1" presStyleIdx="4" presStyleCnt="6" custScaleX="132227" custScaleY="132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FEC63-295E-1D4F-91D1-E6444B6AA72E}" type="pres">
      <dgm:prSet presAssocID="{CBF5A713-B76C-8D4A-8C89-A0188C858D9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D531D90-C2BB-134F-9D43-6DE7A3FE17C8}" type="pres">
      <dgm:prSet presAssocID="{CBF5A713-B76C-8D4A-8C89-A0188C858D9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0BAF76B-9800-B045-AB01-1CED3B705D8D}" type="pres">
      <dgm:prSet presAssocID="{9AA76650-DF48-1845-9F2D-C4790F40343A}" presName="node" presStyleLbl="node1" presStyleIdx="5" presStyleCnt="6" custScaleX="126829" custScaleY="121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E46E-3DB4-E241-A5C7-4A8909A50006}" type="pres">
      <dgm:prSet presAssocID="{685B31E5-18A8-4644-B603-997D9242031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981C490E-D531-AE48-95D0-48C91EB576DA}" type="pres">
      <dgm:prSet presAssocID="{685B31E5-18A8-4644-B603-997D92420318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714D8D92-F62B-D14F-821C-C3E812506B37}" srcId="{AF26F6D0-09DF-204C-82E0-A9CD8B924062}" destId="{9B9B1FB8-43CB-2841-89F5-AC42FA459B87}" srcOrd="2" destOrd="0" parTransId="{5C2A378C-14FE-6844-9EFE-EA315FC9B075}" sibTransId="{DB0F38EC-EFD7-2243-B9D0-A8AECD0484B7}"/>
    <dgm:cxn modelId="{FBBA3004-BE65-7346-9F42-A864AF164EBC}" type="presOf" srcId="{9AA76650-DF48-1845-9F2D-C4790F40343A}" destId="{F0BAF76B-9800-B045-AB01-1CED3B705D8D}" srcOrd="0" destOrd="0" presId="urn:microsoft.com/office/officeart/2005/8/layout/cycle2"/>
    <dgm:cxn modelId="{6305F7A8-1379-9D4D-A87E-848A310A697E}" type="presOf" srcId="{243CD601-F7AF-A34C-9F5F-6F8621D244DB}" destId="{82394453-36A2-1B44-847C-A68E3DB1BF7C}" srcOrd="1" destOrd="0" presId="urn:microsoft.com/office/officeart/2005/8/layout/cycle2"/>
    <dgm:cxn modelId="{59E2473A-523B-A64C-BEA0-43C302AE077D}" type="presOf" srcId="{DB0F38EC-EFD7-2243-B9D0-A8AECD0484B7}" destId="{EC9F8F8B-8C52-8E42-AE38-603DF3E2932F}" srcOrd="0" destOrd="0" presId="urn:microsoft.com/office/officeart/2005/8/layout/cycle2"/>
    <dgm:cxn modelId="{5B00F0F2-F8FF-2043-B259-2EAAE5FE16D3}" type="presOf" srcId="{C288EB2E-423B-7A4D-9D87-5AA9FB0CD820}" destId="{58B5F250-B464-0642-9EF9-11187A0C8118}" srcOrd="1" destOrd="0" presId="urn:microsoft.com/office/officeart/2005/8/layout/cycle2"/>
    <dgm:cxn modelId="{8FA14198-00AE-5648-A190-296832613476}" type="presOf" srcId="{C288EB2E-423B-7A4D-9D87-5AA9FB0CD820}" destId="{07E408E9-7B56-2841-AB3A-4EABF1790CCA}" srcOrd="0" destOrd="0" presId="urn:microsoft.com/office/officeart/2005/8/layout/cycle2"/>
    <dgm:cxn modelId="{75ADC353-17A5-1745-95B9-CA3986A3FF14}" type="presOf" srcId="{CBF5A713-B76C-8D4A-8C89-A0188C858D9B}" destId="{2D531D90-C2BB-134F-9D43-6DE7A3FE17C8}" srcOrd="1" destOrd="0" presId="urn:microsoft.com/office/officeart/2005/8/layout/cycle2"/>
    <dgm:cxn modelId="{7F2A3499-A616-4F48-B976-D730DDF1816A}" type="presOf" srcId="{685B31E5-18A8-4644-B603-997D92420318}" destId="{6EDFE46E-3DB4-E241-A5C7-4A8909A50006}" srcOrd="0" destOrd="0" presId="urn:microsoft.com/office/officeart/2005/8/layout/cycle2"/>
    <dgm:cxn modelId="{4BB2596C-A7A6-1F4E-BA32-0F2FE44F858D}" type="presOf" srcId="{243CD601-F7AF-A34C-9F5F-6F8621D244DB}" destId="{B7CBE2C0-0203-844F-B59C-82D4D77DAFA2}" srcOrd="0" destOrd="0" presId="urn:microsoft.com/office/officeart/2005/8/layout/cycle2"/>
    <dgm:cxn modelId="{716A546F-7FF9-1F41-A5EE-3159F7D84E41}" type="presOf" srcId="{10EDE260-1602-6F4A-BF8C-AAF7BDD5E476}" destId="{0DDEDBE2-0AA3-C742-A7AE-E62DDAC730A9}" srcOrd="0" destOrd="0" presId="urn:microsoft.com/office/officeart/2005/8/layout/cycle2"/>
    <dgm:cxn modelId="{E50160D9-DF53-764E-9520-BB80812A00BF}" type="presOf" srcId="{78AA265C-C0C2-FF4C-8B1A-FAC3580FA535}" destId="{99059B41-B072-E342-AF9E-8310E40A1A02}" srcOrd="0" destOrd="0" presId="urn:microsoft.com/office/officeart/2005/8/layout/cycle2"/>
    <dgm:cxn modelId="{80735D6F-2B01-2F4D-AB2B-F40B2EAE3A3B}" type="presOf" srcId="{6433A12F-B03D-CB41-87A0-6D18BD3BE69C}" destId="{F4E93E04-7907-CF49-AB41-F94DD55EAA9B}" srcOrd="0" destOrd="0" presId="urn:microsoft.com/office/officeart/2005/8/layout/cycle2"/>
    <dgm:cxn modelId="{0B294CFE-7C8E-FC45-AB2D-2AE26CF6ABB8}" type="presOf" srcId="{88E3A798-5025-1A4D-B96E-BC8BC90C2357}" destId="{973FF6B0-B25B-D14D-B005-822E627DC34C}" srcOrd="0" destOrd="0" presId="urn:microsoft.com/office/officeart/2005/8/layout/cycle2"/>
    <dgm:cxn modelId="{4D63B225-3353-5C43-A5C5-191BC50F1D93}" srcId="{AF26F6D0-09DF-204C-82E0-A9CD8B924062}" destId="{88E3A798-5025-1A4D-B96E-BC8BC90C2357}" srcOrd="4" destOrd="0" parTransId="{87249D56-AB90-0346-A5B9-1C45649F5909}" sibTransId="{CBF5A713-B76C-8D4A-8C89-A0188C858D9B}"/>
    <dgm:cxn modelId="{8023E1DF-2960-F14D-839E-902F80960F90}" srcId="{AF26F6D0-09DF-204C-82E0-A9CD8B924062}" destId="{6433A12F-B03D-CB41-87A0-6D18BD3BE69C}" srcOrd="3" destOrd="0" parTransId="{083CB32A-9CEA-404C-9477-3127960DE125}" sibTransId="{78AA265C-C0C2-FF4C-8B1A-FAC3580FA535}"/>
    <dgm:cxn modelId="{BD36937F-1079-8448-B86F-55EA9CBA3B7C}" type="presOf" srcId="{DB0F38EC-EFD7-2243-B9D0-A8AECD0484B7}" destId="{B026BD3E-57A1-F24C-B99D-243E36B03DEF}" srcOrd="1" destOrd="0" presId="urn:microsoft.com/office/officeart/2005/8/layout/cycle2"/>
    <dgm:cxn modelId="{4F15ED6E-CEA3-F743-BEDD-4012EC97FFFE}" srcId="{AF26F6D0-09DF-204C-82E0-A9CD8B924062}" destId="{2F84B1E6-21BA-F841-9275-E79DEB03D42F}" srcOrd="1" destOrd="0" parTransId="{06F3594F-4A15-834B-85BA-9710A043C2E4}" sibTransId="{243CD601-F7AF-A34C-9F5F-6F8621D244DB}"/>
    <dgm:cxn modelId="{E9DCB43E-98F2-A242-89C7-4179D215418E}" type="presOf" srcId="{9B9B1FB8-43CB-2841-89F5-AC42FA459B87}" destId="{1CC795F2-5266-8942-8C5D-DADF623BFABA}" srcOrd="0" destOrd="0" presId="urn:microsoft.com/office/officeart/2005/8/layout/cycle2"/>
    <dgm:cxn modelId="{8C9885E6-F5A6-BC46-AF72-F8CE48AD3FA2}" type="presOf" srcId="{78AA265C-C0C2-FF4C-8B1A-FAC3580FA535}" destId="{B8A121F7-D8C6-D446-9996-41F42D718A3F}" srcOrd="1" destOrd="0" presId="urn:microsoft.com/office/officeart/2005/8/layout/cycle2"/>
    <dgm:cxn modelId="{6773BF45-D1FA-C34F-A83D-AFBE6D046552}" type="presOf" srcId="{CBF5A713-B76C-8D4A-8C89-A0188C858D9B}" destId="{937FEC63-295E-1D4F-91D1-E6444B6AA72E}" srcOrd="0" destOrd="0" presId="urn:microsoft.com/office/officeart/2005/8/layout/cycle2"/>
    <dgm:cxn modelId="{B0E093AB-8FA8-B54E-9BFB-FFB45D98DCF8}" srcId="{AF26F6D0-09DF-204C-82E0-A9CD8B924062}" destId="{10EDE260-1602-6F4A-BF8C-AAF7BDD5E476}" srcOrd="0" destOrd="0" parTransId="{36FD3086-C23E-2B49-86D4-324669D43CF9}" sibTransId="{C288EB2E-423B-7A4D-9D87-5AA9FB0CD820}"/>
    <dgm:cxn modelId="{56F89C6A-72E0-A545-B3AB-AE223BDA47E3}" type="presOf" srcId="{AF26F6D0-09DF-204C-82E0-A9CD8B924062}" destId="{66FD8955-AF4B-084D-B0F3-9FD40BC1D53B}" srcOrd="0" destOrd="0" presId="urn:microsoft.com/office/officeart/2005/8/layout/cycle2"/>
    <dgm:cxn modelId="{28C05C56-7369-E540-AF53-CFBBDAD83BAA}" srcId="{AF26F6D0-09DF-204C-82E0-A9CD8B924062}" destId="{9AA76650-DF48-1845-9F2D-C4790F40343A}" srcOrd="5" destOrd="0" parTransId="{B3CAAF30-2F22-614A-AF60-F5D86221AA43}" sibTransId="{685B31E5-18A8-4644-B603-997D92420318}"/>
    <dgm:cxn modelId="{7BCB4D91-12A8-544A-8E58-E5A69C96169A}" type="presOf" srcId="{2F84B1E6-21BA-F841-9275-E79DEB03D42F}" destId="{30D5C961-E5A0-4A44-8533-3576F07B068A}" srcOrd="0" destOrd="0" presId="urn:microsoft.com/office/officeart/2005/8/layout/cycle2"/>
    <dgm:cxn modelId="{7842FAFD-0794-C24E-8E8E-8A77239C004D}" type="presOf" srcId="{685B31E5-18A8-4644-B603-997D92420318}" destId="{981C490E-D531-AE48-95D0-48C91EB576DA}" srcOrd="1" destOrd="0" presId="urn:microsoft.com/office/officeart/2005/8/layout/cycle2"/>
    <dgm:cxn modelId="{44EC29AB-87A7-4C4C-9EF3-579F216F8552}" type="presParOf" srcId="{66FD8955-AF4B-084D-B0F3-9FD40BC1D53B}" destId="{0DDEDBE2-0AA3-C742-A7AE-E62DDAC730A9}" srcOrd="0" destOrd="0" presId="urn:microsoft.com/office/officeart/2005/8/layout/cycle2"/>
    <dgm:cxn modelId="{796B83B2-8A52-6141-A6FF-4C6B877686D4}" type="presParOf" srcId="{66FD8955-AF4B-084D-B0F3-9FD40BC1D53B}" destId="{07E408E9-7B56-2841-AB3A-4EABF1790CCA}" srcOrd="1" destOrd="0" presId="urn:microsoft.com/office/officeart/2005/8/layout/cycle2"/>
    <dgm:cxn modelId="{61D7D23F-8BEA-B74C-9000-109EBBDC99E8}" type="presParOf" srcId="{07E408E9-7B56-2841-AB3A-4EABF1790CCA}" destId="{58B5F250-B464-0642-9EF9-11187A0C8118}" srcOrd="0" destOrd="0" presId="urn:microsoft.com/office/officeart/2005/8/layout/cycle2"/>
    <dgm:cxn modelId="{7577F776-3725-0046-AE8B-289377C807C3}" type="presParOf" srcId="{66FD8955-AF4B-084D-B0F3-9FD40BC1D53B}" destId="{30D5C961-E5A0-4A44-8533-3576F07B068A}" srcOrd="2" destOrd="0" presId="urn:microsoft.com/office/officeart/2005/8/layout/cycle2"/>
    <dgm:cxn modelId="{DC84FE84-DC94-984C-B94F-4C8C5ACE4A63}" type="presParOf" srcId="{66FD8955-AF4B-084D-B0F3-9FD40BC1D53B}" destId="{B7CBE2C0-0203-844F-B59C-82D4D77DAFA2}" srcOrd="3" destOrd="0" presId="urn:microsoft.com/office/officeart/2005/8/layout/cycle2"/>
    <dgm:cxn modelId="{7EDA2BEA-0503-AE45-9BF2-A3196393B78A}" type="presParOf" srcId="{B7CBE2C0-0203-844F-B59C-82D4D77DAFA2}" destId="{82394453-36A2-1B44-847C-A68E3DB1BF7C}" srcOrd="0" destOrd="0" presId="urn:microsoft.com/office/officeart/2005/8/layout/cycle2"/>
    <dgm:cxn modelId="{7698BF76-D6D1-B54C-96EB-26F4124E6443}" type="presParOf" srcId="{66FD8955-AF4B-084D-B0F3-9FD40BC1D53B}" destId="{1CC795F2-5266-8942-8C5D-DADF623BFABA}" srcOrd="4" destOrd="0" presId="urn:microsoft.com/office/officeart/2005/8/layout/cycle2"/>
    <dgm:cxn modelId="{29F0D7F0-A47B-BD44-AF48-C8848B2B4CE4}" type="presParOf" srcId="{66FD8955-AF4B-084D-B0F3-9FD40BC1D53B}" destId="{EC9F8F8B-8C52-8E42-AE38-603DF3E2932F}" srcOrd="5" destOrd="0" presId="urn:microsoft.com/office/officeart/2005/8/layout/cycle2"/>
    <dgm:cxn modelId="{DDA61F3F-B905-E44D-8E4B-C144430614E6}" type="presParOf" srcId="{EC9F8F8B-8C52-8E42-AE38-603DF3E2932F}" destId="{B026BD3E-57A1-F24C-B99D-243E36B03DEF}" srcOrd="0" destOrd="0" presId="urn:microsoft.com/office/officeart/2005/8/layout/cycle2"/>
    <dgm:cxn modelId="{3472BEFA-0610-5648-BD90-6FA93DE0992E}" type="presParOf" srcId="{66FD8955-AF4B-084D-B0F3-9FD40BC1D53B}" destId="{F4E93E04-7907-CF49-AB41-F94DD55EAA9B}" srcOrd="6" destOrd="0" presId="urn:microsoft.com/office/officeart/2005/8/layout/cycle2"/>
    <dgm:cxn modelId="{5413FE1F-88DF-104A-980D-86534EE70617}" type="presParOf" srcId="{66FD8955-AF4B-084D-B0F3-9FD40BC1D53B}" destId="{99059B41-B072-E342-AF9E-8310E40A1A02}" srcOrd="7" destOrd="0" presId="urn:microsoft.com/office/officeart/2005/8/layout/cycle2"/>
    <dgm:cxn modelId="{18E391A3-BD4A-A54F-A2D6-658B3B6106A5}" type="presParOf" srcId="{99059B41-B072-E342-AF9E-8310E40A1A02}" destId="{B8A121F7-D8C6-D446-9996-41F42D718A3F}" srcOrd="0" destOrd="0" presId="urn:microsoft.com/office/officeart/2005/8/layout/cycle2"/>
    <dgm:cxn modelId="{71E82C30-C92D-BD48-A76C-81EF37084534}" type="presParOf" srcId="{66FD8955-AF4B-084D-B0F3-9FD40BC1D53B}" destId="{973FF6B0-B25B-D14D-B005-822E627DC34C}" srcOrd="8" destOrd="0" presId="urn:microsoft.com/office/officeart/2005/8/layout/cycle2"/>
    <dgm:cxn modelId="{C13B782D-A919-B844-9CD4-98455A90A46C}" type="presParOf" srcId="{66FD8955-AF4B-084D-B0F3-9FD40BC1D53B}" destId="{937FEC63-295E-1D4F-91D1-E6444B6AA72E}" srcOrd="9" destOrd="0" presId="urn:microsoft.com/office/officeart/2005/8/layout/cycle2"/>
    <dgm:cxn modelId="{BB7E9BFA-05BF-D143-96F6-FAAD8124BA62}" type="presParOf" srcId="{937FEC63-295E-1D4F-91D1-E6444B6AA72E}" destId="{2D531D90-C2BB-134F-9D43-6DE7A3FE17C8}" srcOrd="0" destOrd="0" presId="urn:microsoft.com/office/officeart/2005/8/layout/cycle2"/>
    <dgm:cxn modelId="{A29202A2-547B-9C48-834F-D0BB59C6F812}" type="presParOf" srcId="{66FD8955-AF4B-084D-B0F3-9FD40BC1D53B}" destId="{F0BAF76B-9800-B045-AB01-1CED3B705D8D}" srcOrd="10" destOrd="0" presId="urn:microsoft.com/office/officeart/2005/8/layout/cycle2"/>
    <dgm:cxn modelId="{7774799D-27DA-7544-8AD1-77FD0048C2FF}" type="presParOf" srcId="{66FD8955-AF4B-084D-B0F3-9FD40BC1D53B}" destId="{6EDFE46E-3DB4-E241-A5C7-4A8909A50006}" srcOrd="11" destOrd="0" presId="urn:microsoft.com/office/officeart/2005/8/layout/cycle2"/>
    <dgm:cxn modelId="{B22FB80A-BF09-3343-8659-9757756448CD}" type="presParOf" srcId="{6EDFE46E-3DB4-E241-A5C7-4A8909A50006}" destId="{981C490E-D531-AE48-95D0-48C91EB576D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6B940-097C-5646-BC54-926C4782938F}" type="doc">
      <dgm:prSet loTypeId="urn:microsoft.com/office/officeart/2005/8/layout/vList3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1FC8FB-B018-4546-9D74-C3C6E2CD9457}">
      <dgm:prSet/>
      <dgm:spPr/>
      <dgm:t>
        <a:bodyPr/>
        <a:lstStyle/>
        <a:p>
          <a:pPr rtl="0"/>
          <a:r>
            <a:rPr lang="en-US" dirty="0" err="1"/>
            <a:t>Socioterapijski</a:t>
          </a:r>
          <a:r>
            <a:rPr lang="en-US" dirty="0"/>
            <a:t> </a:t>
          </a:r>
          <a:r>
            <a:rPr lang="en-US" dirty="0" err="1"/>
            <a:t>postupci</a:t>
          </a:r>
          <a:endParaRPr lang="en-US" dirty="0"/>
        </a:p>
      </dgm:t>
    </dgm:pt>
    <dgm:pt modelId="{2B817D4E-9417-E34B-980E-A1135D0B6B94}" type="parTrans" cxnId="{36994DDA-DE16-1848-98C7-51492F84649B}">
      <dgm:prSet/>
      <dgm:spPr/>
      <dgm:t>
        <a:bodyPr/>
        <a:lstStyle/>
        <a:p>
          <a:endParaRPr lang="en-US"/>
        </a:p>
      </dgm:t>
    </dgm:pt>
    <dgm:pt modelId="{EE3DA644-9F83-3A47-823E-756625DD59CD}" type="sibTrans" cxnId="{36994DDA-DE16-1848-98C7-51492F84649B}">
      <dgm:prSet/>
      <dgm:spPr/>
      <dgm:t>
        <a:bodyPr/>
        <a:lstStyle/>
        <a:p>
          <a:endParaRPr lang="en-US"/>
        </a:p>
      </dgm:t>
    </dgm:pt>
    <dgm:pt modelId="{CE53338F-A154-6A48-A162-1EE1BC353EB8}">
      <dgm:prSet/>
      <dgm:spPr/>
      <dgm:t>
        <a:bodyPr/>
        <a:lstStyle/>
        <a:p>
          <a:pPr rtl="0"/>
          <a:r>
            <a:rPr lang="en-US"/>
            <a:t>Grupna terapija</a:t>
          </a:r>
        </a:p>
      </dgm:t>
    </dgm:pt>
    <dgm:pt modelId="{D32A0A73-7000-854D-B1D9-D2794C4F0755}" type="parTrans" cxnId="{7CB6904B-909A-414E-84FD-4163A5E99697}">
      <dgm:prSet/>
      <dgm:spPr/>
      <dgm:t>
        <a:bodyPr/>
        <a:lstStyle/>
        <a:p>
          <a:endParaRPr lang="en-US"/>
        </a:p>
      </dgm:t>
    </dgm:pt>
    <dgm:pt modelId="{AEE317BE-F62B-5A4E-9252-C6FFC7594D00}" type="sibTrans" cxnId="{7CB6904B-909A-414E-84FD-4163A5E99697}">
      <dgm:prSet/>
      <dgm:spPr/>
      <dgm:t>
        <a:bodyPr/>
        <a:lstStyle/>
        <a:p>
          <a:endParaRPr lang="en-US"/>
        </a:p>
      </dgm:t>
    </dgm:pt>
    <dgm:pt modelId="{F8C64C0C-7CBC-0D41-AE33-8B645C30478B}">
      <dgm:prSet/>
      <dgm:spPr/>
      <dgm:t>
        <a:bodyPr/>
        <a:lstStyle/>
        <a:p>
          <a:pPr rtl="0"/>
          <a:r>
            <a:rPr lang="en-US"/>
            <a:t>Terapijska zajednica</a:t>
          </a:r>
        </a:p>
      </dgm:t>
    </dgm:pt>
    <dgm:pt modelId="{5B3E847E-0FA5-FD48-89B0-1C5024354EE7}" type="parTrans" cxnId="{29176E13-161E-4446-9737-B7FE9C83DC2D}">
      <dgm:prSet/>
      <dgm:spPr/>
      <dgm:t>
        <a:bodyPr/>
        <a:lstStyle/>
        <a:p>
          <a:endParaRPr lang="en-US"/>
        </a:p>
      </dgm:t>
    </dgm:pt>
    <dgm:pt modelId="{853EEC7F-5909-A041-A74C-EDAEC2BDE1D8}" type="sibTrans" cxnId="{29176E13-161E-4446-9737-B7FE9C83DC2D}">
      <dgm:prSet/>
      <dgm:spPr/>
      <dgm:t>
        <a:bodyPr/>
        <a:lstStyle/>
        <a:p>
          <a:endParaRPr lang="en-US"/>
        </a:p>
      </dgm:t>
    </dgm:pt>
    <dgm:pt modelId="{B0A097B2-5EEA-FB43-81AD-D7D240C7CC90}">
      <dgm:prSet/>
      <dgm:spPr/>
      <dgm:t>
        <a:bodyPr/>
        <a:lstStyle/>
        <a:p>
          <a:pPr rtl="0"/>
          <a:r>
            <a:rPr lang="en-US"/>
            <a:t>Okupaciona terapija</a:t>
          </a:r>
        </a:p>
      </dgm:t>
    </dgm:pt>
    <dgm:pt modelId="{8EC44647-5E5A-404D-96FD-2CFECEA178FA}" type="parTrans" cxnId="{0EFFD843-A80A-AA4E-807F-AF8C7D6EE8A9}">
      <dgm:prSet/>
      <dgm:spPr/>
      <dgm:t>
        <a:bodyPr/>
        <a:lstStyle/>
        <a:p>
          <a:endParaRPr lang="en-US"/>
        </a:p>
      </dgm:t>
    </dgm:pt>
    <dgm:pt modelId="{D12579D7-8D75-DE49-8849-FBEA6E7B625E}" type="sibTrans" cxnId="{0EFFD843-A80A-AA4E-807F-AF8C7D6EE8A9}">
      <dgm:prSet/>
      <dgm:spPr/>
      <dgm:t>
        <a:bodyPr/>
        <a:lstStyle/>
        <a:p>
          <a:endParaRPr lang="en-US"/>
        </a:p>
      </dgm:t>
    </dgm:pt>
    <dgm:pt modelId="{703B2E76-F65A-6641-A7F9-ABF8C27574D6}">
      <dgm:prSet/>
      <dgm:spPr/>
      <dgm:t>
        <a:bodyPr/>
        <a:lstStyle/>
        <a:p>
          <a:pPr rtl="0"/>
          <a:r>
            <a:rPr lang="en-US"/>
            <a:t>Radna terapija</a:t>
          </a:r>
        </a:p>
      </dgm:t>
    </dgm:pt>
    <dgm:pt modelId="{560F14BF-E446-D74E-B3E6-F386FEBAE912}" type="parTrans" cxnId="{DF410C65-6AC9-8246-A652-19D7F38A0DDB}">
      <dgm:prSet/>
      <dgm:spPr/>
      <dgm:t>
        <a:bodyPr/>
        <a:lstStyle/>
        <a:p>
          <a:endParaRPr lang="en-US"/>
        </a:p>
      </dgm:t>
    </dgm:pt>
    <dgm:pt modelId="{AF5F4B3C-CEF7-6640-B14E-10BE0962952D}" type="sibTrans" cxnId="{DF410C65-6AC9-8246-A652-19D7F38A0DDB}">
      <dgm:prSet/>
      <dgm:spPr/>
      <dgm:t>
        <a:bodyPr/>
        <a:lstStyle/>
        <a:p>
          <a:endParaRPr lang="en-US"/>
        </a:p>
      </dgm:t>
    </dgm:pt>
    <dgm:pt modelId="{7FA410D8-AE39-B541-964D-689E368BD898}">
      <dgm:prSet/>
      <dgm:spPr/>
      <dgm:t>
        <a:bodyPr/>
        <a:lstStyle/>
        <a:p>
          <a:pPr rtl="0"/>
          <a:r>
            <a:rPr lang="en-US" dirty="0" err="1"/>
            <a:t>Rekreativna</a:t>
          </a:r>
          <a:r>
            <a:rPr lang="en-US" dirty="0"/>
            <a:t> </a:t>
          </a:r>
          <a:r>
            <a:rPr lang="en-US" dirty="0" err="1"/>
            <a:t>terapija</a:t>
          </a:r>
          <a:endParaRPr lang="en-US" dirty="0"/>
        </a:p>
      </dgm:t>
    </dgm:pt>
    <dgm:pt modelId="{4320F0D9-5355-CA4F-9548-CB9479D674ED}" type="parTrans" cxnId="{A1EE3193-B54A-314A-9947-E23AA2B8CC62}">
      <dgm:prSet/>
      <dgm:spPr/>
      <dgm:t>
        <a:bodyPr/>
        <a:lstStyle/>
        <a:p>
          <a:endParaRPr lang="en-US"/>
        </a:p>
      </dgm:t>
    </dgm:pt>
    <dgm:pt modelId="{97D7A1B5-A269-244E-BB26-4A5917571030}" type="sibTrans" cxnId="{A1EE3193-B54A-314A-9947-E23AA2B8CC62}">
      <dgm:prSet/>
      <dgm:spPr/>
      <dgm:t>
        <a:bodyPr/>
        <a:lstStyle/>
        <a:p>
          <a:endParaRPr lang="en-US"/>
        </a:p>
      </dgm:t>
    </dgm:pt>
    <dgm:pt modelId="{D289619A-FE4C-F742-BB18-23F82CA20D02}">
      <dgm:prSet/>
      <dgm:spPr/>
      <dgm:t>
        <a:bodyPr/>
        <a:lstStyle/>
        <a:p>
          <a:pPr rtl="0"/>
          <a:r>
            <a:rPr lang="en-US"/>
            <a:t>Rehabilitacija</a:t>
          </a:r>
        </a:p>
      </dgm:t>
    </dgm:pt>
    <dgm:pt modelId="{AE96DE82-9DD0-E54D-A6A7-D0369A131B77}" type="parTrans" cxnId="{5EBECF27-321E-B34D-97AB-B7583135DA6F}">
      <dgm:prSet/>
      <dgm:spPr/>
      <dgm:t>
        <a:bodyPr/>
        <a:lstStyle/>
        <a:p>
          <a:endParaRPr lang="en-US"/>
        </a:p>
      </dgm:t>
    </dgm:pt>
    <dgm:pt modelId="{8E32C0BC-8B59-5A45-B135-9E521B8FF8EA}" type="sibTrans" cxnId="{5EBECF27-321E-B34D-97AB-B7583135DA6F}">
      <dgm:prSet/>
      <dgm:spPr/>
      <dgm:t>
        <a:bodyPr/>
        <a:lstStyle/>
        <a:p>
          <a:endParaRPr lang="en-US"/>
        </a:p>
      </dgm:t>
    </dgm:pt>
    <dgm:pt modelId="{DC9A7832-D99D-2744-BD91-28B6BB6F3712}">
      <dgm:prSet/>
      <dgm:spPr/>
      <dgm:t>
        <a:bodyPr/>
        <a:lstStyle/>
        <a:p>
          <a:pPr rtl="0"/>
          <a:r>
            <a:rPr lang="en-US"/>
            <a:t>Poboljšanje kvalitete života bolesnika</a:t>
          </a:r>
        </a:p>
      </dgm:t>
    </dgm:pt>
    <dgm:pt modelId="{51BDABDB-1077-D744-B232-73761603318E}" type="parTrans" cxnId="{3889DC64-75DD-2345-A0A6-ABD6439349DD}">
      <dgm:prSet/>
      <dgm:spPr/>
      <dgm:t>
        <a:bodyPr/>
        <a:lstStyle/>
        <a:p>
          <a:endParaRPr lang="en-US"/>
        </a:p>
      </dgm:t>
    </dgm:pt>
    <dgm:pt modelId="{85146165-81C2-FA4D-B1D5-E503E9F1BC92}" type="sibTrans" cxnId="{3889DC64-75DD-2345-A0A6-ABD6439349DD}">
      <dgm:prSet/>
      <dgm:spPr/>
      <dgm:t>
        <a:bodyPr/>
        <a:lstStyle/>
        <a:p>
          <a:endParaRPr lang="en-US"/>
        </a:p>
      </dgm:t>
    </dgm:pt>
    <dgm:pt modelId="{A88DEBED-21B7-944E-A31F-07ACA8773776}" type="pres">
      <dgm:prSet presAssocID="{29A6B940-097C-5646-BC54-926C4782938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56870-E00B-6340-BECB-1DE9CCA7ED05}" type="pres">
      <dgm:prSet presAssocID="{571FC8FB-B018-4546-9D74-C3C6E2CD9457}" presName="composite" presStyleCnt="0"/>
      <dgm:spPr/>
    </dgm:pt>
    <dgm:pt modelId="{662FB6B3-A029-7342-9FF1-C2AFD04F71E0}" type="pres">
      <dgm:prSet presAssocID="{571FC8FB-B018-4546-9D74-C3C6E2CD9457}" presName="imgShp" presStyleLbl="fgImgPlace1" presStyleIdx="0" presStyleCnt="8"/>
      <dgm:spPr/>
    </dgm:pt>
    <dgm:pt modelId="{6A961800-3F2F-934F-B1DD-514ECE209E63}" type="pres">
      <dgm:prSet presAssocID="{571FC8FB-B018-4546-9D74-C3C6E2CD9457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D2AB1-19C4-404F-97B0-391A48EB404C}" type="pres">
      <dgm:prSet presAssocID="{EE3DA644-9F83-3A47-823E-756625DD59CD}" presName="spacing" presStyleCnt="0"/>
      <dgm:spPr/>
    </dgm:pt>
    <dgm:pt modelId="{A978392F-E104-0248-BCC4-A496E669B5D7}" type="pres">
      <dgm:prSet presAssocID="{CE53338F-A154-6A48-A162-1EE1BC353EB8}" presName="composite" presStyleCnt="0"/>
      <dgm:spPr/>
    </dgm:pt>
    <dgm:pt modelId="{92E7DBF1-A247-AD49-A91C-01C82AE82C3F}" type="pres">
      <dgm:prSet presAssocID="{CE53338F-A154-6A48-A162-1EE1BC353EB8}" presName="imgShp" presStyleLbl="fgImgPlace1" presStyleIdx="1" presStyleCnt="8"/>
      <dgm:spPr/>
    </dgm:pt>
    <dgm:pt modelId="{020AB215-07FC-614C-B6D6-A2A561FE84DA}" type="pres">
      <dgm:prSet presAssocID="{CE53338F-A154-6A48-A162-1EE1BC353EB8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12A86-5070-5040-A4C2-7EE084C9C8C7}" type="pres">
      <dgm:prSet presAssocID="{AEE317BE-F62B-5A4E-9252-C6FFC7594D00}" presName="spacing" presStyleCnt="0"/>
      <dgm:spPr/>
    </dgm:pt>
    <dgm:pt modelId="{FC405FAE-AEE4-AE4F-8922-16DC5CD9AF14}" type="pres">
      <dgm:prSet presAssocID="{F8C64C0C-7CBC-0D41-AE33-8B645C30478B}" presName="composite" presStyleCnt="0"/>
      <dgm:spPr/>
    </dgm:pt>
    <dgm:pt modelId="{7CD3EB3B-6087-B341-B0B5-280A434BE4DB}" type="pres">
      <dgm:prSet presAssocID="{F8C64C0C-7CBC-0D41-AE33-8B645C30478B}" presName="imgShp" presStyleLbl="fgImgPlace1" presStyleIdx="2" presStyleCnt="8"/>
      <dgm:spPr/>
    </dgm:pt>
    <dgm:pt modelId="{2E50BEC8-65D1-FD47-9213-4AED4A2E0E97}" type="pres">
      <dgm:prSet presAssocID="{F8C64C0C-7CBC-0D41-AE33-8B645C30478B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D9C68-2203-2F4A-B1EC-C678760C151A}" type="pres">
      <dgm:prSet presAssocID="{853EEC7F-5909-A041-A74C-EDAEC2BDE1D8}" presName="spacing" presStyleCnt="0"/>
      <dgm:spPr/>
    </dgm:pt>
    <dgm:pt modelId="{36FD27E4-3A97-A941-B3D6-E99D0A8BE097}" type="pres">
      <dgm:prSet presAssocID="{B0A097B2-5EEA-FB43-81AD-D7D240C7CC90}" presName="composite" presStyleCnt="0"/>
      <dgm:spPr/>
    </dgm:pt>
    <dgm:pt modelId="{00A0105B-3CA1-DE46-B01A-06C16E2EC7C1}" type="pres">
      <dgm:prSet presAssocID="{B0A097B2-5EEA-FB43-81AD-D7D240C7CC90}" presName="imgShp" presStyleLbl="fgImgPlace1" presStyleIdx="3" presStyleCnt="8"/>
      <dgm:spPr/>
    </dgm:pt>
    <dgm:pt modelId="{24CFD73A-9553-A643-B76D-9B7AC2FF5DFE}" type="pres">
      <dgm:prSet presAssocID="{B0A097B2-5EEA-FB43-81AD-D7D240C7CC90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0915A-C149-6D42-8027-9C58150394D3}" type="pres">
      <dgm:prSet presAssocID="{D12579D7-8D75-DE49-8849-FBEA6E7B625E}" presName="spacing" presStyleCnt="0"/>
      <dgm:spPr/>
    </dgm:pt>
    <dgm:pt modelId="{30A8314F-10AB-2C40-945D-177E4367D0AE}" type="pres">
      <dgm:prSet presAssocID="{703B2E76-F65A-6641-A7F9-ABF8C27574D6}" presName="composite" presStyleCnt="0"/>
      <dgm:spPr/>
    </dgm:pt>
    <dgm:pt modelId="{8356F15B-B07B-9946-9006-A707CD4533D9}" type="pres">
      <dgm:prSet presAssocID="{703B2E76-F65A-6641-A7F9-ABF8C27574D6}" presName="imgShp" presStyleLbl="fgImgPlace1" presStyleIdx="4" presStyleCnt="8"/>
      <dgm:spPr/>
    </dgm:pt>
    <dgm:pt modelId="{2810D983-1C95-E448-B12C-16C58E48B0BA}" type="pres">
      <dgm:prSet presAssocID="{703B2E76-F65A-6641-A7F9-ABF8C27574D6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D3310-229C-404B-BC80-616C64E3C1FD}" type="pres">
      <dgm:prSet presAssocID="{AF5F4B3C-CEF7-6640-B14E-10BE0962952D}" presName="spacing" presStyleCnt="0"/>
      <dgm:spPr/>
    </dgm:pt>
    <dgm:pt modelId="{E15E2B5A-9979-3F47-913A-CD965D5BE7C6}" type="pres">
      <dgm:prSet presAssocID="{7FA410D8-AE39-B541-964D-689E368BD898}" presName="composite" presStyleCnt="0"/>
      <dgm:spPr/>
    </dgm:pt>
    <dgm:pt modelId="{73D89999-77C5-0742-A235-B3A59B048FE0}" type="pres">
      <dgm:prSet presAssocID="{7FA410D8-AE39-B541-964D-689E368BD898}" presName="imgShp" presStyleLbl="fgImgPlace1" presStyleIdx="5" presStyleCnt="8"/>
      <dgm:spPr/>
    </dgm:pt>
    <dgm:pt modelId="{D71809E9-C409-BA42-BDC3-B25D1DDA1A59}" type="pres">
      <dgm:prSet presAssocID="{7FA410D8-AE39-B541-964D-689E368BD898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55310-8624-1747-B56C-5E7E1262B9D4}" type="pres">
      <dgm:prSet presAssocID="{97D7A1B5-A269-244E-BB26-4A5917571030}" presName="spacing" presStyleCnt="0"/>
      <dgm:spPr/>
    </dgm:pt>
    <dgm:pt modelId="{B241AF70-579E-494C-8BCC-9F6F01E9ED3D}" type="pres">
      <dgm:prSet presAssocID="{D289619A-FE4C-F742-BB18-23F82CA20D02}" presName="composite" presStyleCnt="0"/>
      <dgm:spPr/>
    </dgm:pt>
    <dgm:pt modelId="{FDC1A631-2BF2-BC40-A844-7B13334FDD25}" type="pres">
      <dgm:prSet presAssocID="{D289619A-FE4C-F742-BB18-23F82CA20D02}" presName="imgShp" presStyleLbl="fgImgPlace1" presStyleIdx="6" presStyleCnt="8"/>
      <dgm:spPr/>
    </dgm:pt>
    <dgm:pt modelId="{7853E89C-A45E-864C-9C71-4C533CDB3D0C}" type="pres">
      <dgm:prSet presAssocID="{D289619A-FE4C-F742-BB18-23F82CA20D02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CF569-36AF-9E47-B33A-43132C796C26}" type="pres">
      <dgm:prSet presAssocID="{8E32C0BC-8B59-5A45-B135-9E521B8FF8EA}" presName="spacing" presStyleCnt="0"/>
      <dgm:spPr/>
    </dgm:pt>
    <dgm:pt modelId="{A0381BEA-8644-2440-8638-9E6D58088E79}" type="pres">
      <dgm:prSet presAssocID="{DC9A7832-D99D-2744-BD91-28B6BB6F3712}" presName="composite" presStyleCnt="0"/>
      <dgm:spPr/>
    </dgm:pt>
    <dgm:pt modelId="{71647FBD-F9A2-E34B-B181-6844EB2191B2}" type="pres">
      <dgm:prSet presAssocID="{DC9A7832-D99D-2744-BD91-28B6BB6F3712}" presName="imgShp" presStyleLbl="fgImgPlace1" presStyleIdx="7" presStyleCnt="8"/>
      <dgm:spPr/>
    </dgm:pt>
    <dgm:pt modelId="{E9208B7B-9FCD-9441-86E0-96F91600648E}" type="pres">
      <dgm:prSet presAssocID="{DC9A7832-D99D-2744-BD91-28B6BB6F3712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7514B-8C1F-9947-9832-DC2CC3BDFF7E}" type="presOf" srcId="{CE53338F-A154-6A48-A162-1EE1BC353EB8}" destId="{020AB215-07FC-614C-B6D6-A2A561FE84DA}" srcOrd="0" destOrd="0" presId="urn:microsoft.com/office/officeart/2005/8/layout/vList3"/>
    <dgm:cxn modelId="{563F9447-5F9F-D949-82D6-31612364B9C3}" type="presOf" srcId="{571FC8FB-B018-4546-9D74-C3C6E2CD9457}" destId="{6A961800-3F2F-934F-B1DD-514ECE209E63}" srcOrd="0" destOrd="0" presId="urn:microsoft.com/office/officeart/2005/8/layout/vList3"/>
    <dgm:cxn modelId="{096D7ABF-3A0B-AD4A-A1C9-7C8CAB63EAE0}" type="presOf" srcId="{703B2E76-F65A-6641-A7F9-ABF8C27574D6}" destId="{2810D983-1C95-E448-B12C-16C58E48B0BA}" srcOrd="0" destOrd="0" presId="urn:microsoft.com/office/officeart/2005/8/layout/vList3"/>
    <dgm:cxn modelId="{7CB6904B-909A-414E-84FD-4163A5E99697}" srcId="{29A6B940-097C-5646-BC54-926C4782938F}" destId="{CE53338F-A154-6A48-A162-1EE1BC353EB8}" srcOrd="1" destOrd="0" parTransId="{D32A0A73-7000-854D-B1D9-D2794C4F0755}" sibTransId="{AEE317BE-F62B-5A4E-9252-C6FFC7594D00}"/>
    <dgm:cxn modelId="{3889DC64-75DD-2345-A0A6-ABD6439349DD}" srcId="{29A6B940-097C-5646-BC54-926C4782938F}" destId="{DC9A7832-D99D-2744-BD91-28B6BB6F3712}" srcOrd="7" destOrd="0" parTransId="{51BDABDB-1077-D744-B232-73761603318E}" sibTransId="{85146165-81C2-FA4D-B1D5-E503E9F1BC92}"/>
    <dgm:cxn modelId="{21ABBAF8-B1C1-CE49-8119-9E76A49CC66C}" type="presOf" srcId="{7FA410D8-AE39-B541-964D-689E368BD898}" destId="{D71809E9-C409-BA42-BDC3-B25D1DDA1A59}" srcOrd="0" destOrd="0" presId="urn:microsoft.com/office/officeart/2005/8/layout/vList3"/>
    <dgm:cxn modelId="{9B5C405A-54D3-6543-9D3D-B8468225BB17}" type="presOf" srcId="{F8C64C0C-7CBC-0D41-AE33-8B645C30478B}" destId="{2E50BEC8-65D1-FD47-9213-4AED4A2E0E97}" srcOrd="0" destOrd="0" presId="urn:microsoft.com/office/officeart/2005/8/layout/vList3"/>
    <dgm:cxn modelId="{29176E13-161E-4446-9737-B7FE9C83DC2D}" srcId="{29A6B940-097C-5646-BC54-926C4782938F}" destId="{F8C64C0C-7CBC-0D41-AE33-8B645C30478B}" srcOrd="2" destOrd="0" parTransId="{5B3E847E-0FA5-FD48-89B0-1C5024354EE7}" sibTransId="{853EEC7F-5909-A041-A74C-EDAEC2BDE1D8}"/>
    <dgm:cxn modelId="{0EFFD843-A80A-AA4E-807F-AF8C7D6EE8A9}" srcId="{29A6B940-097C-5646-BC54-926C4782938F}" destId="{B0A097B2-5EEA-FB43-81AD-D7D240C7CC90}" srcOrd="3" destOrd="0" parTransId="{8EC44647-5E5A-404D-96FD-2CFECEA178FA}" sibTransId="{D12579D7-8D75-DE49-8849-FBEA6E7B625E}"/>
    <dgm:cxn modelId="{4201EF62-A7E1-EC46-8812-583C5772086A}" type="presOf" srcId="{DC9A7832-D99D-2744-BD91-28B6BB6F3712}" destId="{E9208B7B-9FCD-9441-86E0-96F91600648E}" srcOrd="0" destOrd="0" presId="urn:microsoft.com/office/officeart/2005/8/layout/vList3"/>
    <dgm:cxn modelId="{DF410C65-6AC9-8246-A652-19D7F38A0DDB}" srcId="{29A6B940-097C-5646-BC54-926C4782938F}" destId="{703B2E76-F65A-6641-A7F9-ABF8C27574D6}" srcOrd="4" destOrd="0" parTransId="{560F14BF-E446-D74E-B3E6-F386FEBAE912}" sibTransId="{AF5F4B3C-CEF7-6640-B14E-10BE0962952D}"/>
    <dgm:cxn modelId="{A1EE3193-B54A-314A-9947-E23AA2B8CC62}" srcId="{29A6B940-097C-5646-BC54-926C4782938F}" destId="{7FA410D8-AE39-B541-964D-689E368BD898}" srcOrd="5" destOrd="0" parTransId="{4320F0D9-5355-CA4F-9548-CB9479D674ED}" sibTransId="{97D7A1B5-A269-244E-BB26-4A5917571030}"/>
    <dgm:cxn modelId="{C7FD4B43-7D7F-A445-84DD-3677579FDC29}" type="presOf" srcId="{D289619A-FE4C-F742-BB18-23F82CA20D02}" destId="{7853E89C-A45E-864C-9C71-4C533CDB3D0C}" srcOrd="0" destOrd="0" presId="urn:microsoft.com/office/officeart/2005/8/layout/vList3"/>
    <dgm:cxn modelId="{5EBECF27-321E-B34D-97AB-B7583135DA6F}" srcId="{29A6B940-097C-5646-BC54-926C4782938F}" destId="{D289619A-FE4C-F742-BB18-23F82CA20D02}" srcOrd="6" destOrd="0" parTransId="{AE96DE82-9DD0-E54D-A6A7-D0369A131B77}" sibTransId="{8E32C0BC-8B59-5A45-B135-9E521B8FF8EA}"/>
    <dgm:cxn modelId="{36994DDA-DE16-1848-98C7-51492F84649B}" srcId="{29A6B940-097C-5646-BC54-926C4782938F}" destId="{571FC8FB-B018-4546-9D74-C3C6E2CD9457}" srcOrd="0" destOrd="0" parTransId="{2B817D4E-9417-E34B-980E-A1135D0B6B94}" sibTransId="{EE3DA644-9F83-3A47-823E-756625DD59CD}"/>
    <dgm:cxn modelId="{FE6396BE-69AC-6446-A095-CEE83C124A54}" type="presOf" srcId="{B0A097B2-5EEA-FB43-81AD-D7D240C7CC90}" destId="{24CFD73A-9553-A643-B76D-9B7AC2FF5DFE}" srcOrd="0" destOrd="0" presId="urn:microsoft.com/office/officeart/2005/8/layout/vList3"/>
    <dgm:cxn modelId="{D32E3B47-B0B9-394B-BD41-6C74D6EFD97D}" type="presOf" srcId="{29A6B940-097C-5646-BC54-926C4782938F}" destId="{A88DEBED-21B7-944E-A31F-07ACA8773776}" srcOrd="0" destOrd="0" presId="urn:microsoft.com/office/officeart/2005/8/layout/vList3"/>
    <dgm:cxn modelId="{EDA0ACC6-9E89-064B-ADD3-9F8127C9557C}" type="presParOf" srcId="{A88DEBED-21B7-944E-A31F-07ACA8773776}" destId="{3B856870-E00B-6340-BECB-1DE9CCA7ED05}" srcOrd="0" destOrd="0" presId="urn:microsoft.com/office/officeart/2005/8/layout/vList3"/>
    <dgm:cxn modelId="{520AE2CC-858D-2B4E-AC81-BDC28751FDC4}" type="presParOf" srcId="{3B856870-E00B-6340-BECB-1DE9CCA7ED05}" destId="{662FB6B3-A029-7342-9FF1-C2AFD04F71E0}" srcOrd="0" destOrd="0" presId="urn:microsoft.com/office/officeart/2005/8/layout/vList3"/>
    <dgm:cxn modelId="{B38537A2-A22B-5742-B7F1-09EFEC9DC404}" type="presParOf" srcId="{3B856870-E00B-6340-BECB-1DE9CCA7ED05}" destId="{6A961800-3F2F-934F-B1DD-514ECE209E63}" srcOrd="1" destOrd="0" presId="urn:microsoft.com/office/officeart/2005/8/layout/vList3"/>
    <dgm:cxn modelId="{14E3D7E6-B0AB-A148-9E1C-B38BD5FA0323}" type="presParOf" srcId="{A88DEBED-21B7-944E-A31F-07ACA8773776}" destId="{F73D2AB1-19C4-404F-97B0-391A48EB404C}" srcOrd="1" destOrd="0" presId="urn:microsoft.com/office/officeart/2005/8/layout/vList3"/>
    <dgm:cxn modelId="{CFA6E37D-8CC9-3947-9BC0-7C5DA579B536}" type="presParOf" srcId="{A88DEBED-21B7-944E-A31F-07ACA8773776}" destId="{A978392F-E104-0248-BCC4-A496E669B5D7}" srcOrd="2" destOrd="0" presId="urn:microsoft.com/office/officeart/2005/8/layout/vList3"/>
    <dgm:cxn modelId="{1191A1E3-0D04-BF43-BB68-C696FD8515F8}" type="presParOf" srcId="{A978392F-E104-0248-BCC4-A496E669B5D7}" destId="{92E7DBF1-A247-AD49-A91C-01C82AE82C3F}" srcOrd="0" destOrd="0" presId="urn:microsoft.com/office/officeart/2005/8/layout/vList3"/>
    <dgm:cxn modelId="{B63A51A8-F479-C742-A696-89002715FC7D}" type="presParOf" srcId="{A978392F-E104-0248-BCC4-A496E669B5D7}" destId="{020AB215-07FC-614C-B6D6-A2A561FE84DA}" srcOrd="1" destOrd="0" presId="urn:microsoft.com/office/officeart/2005/8/layout/vList3"/>
    <dgm:cxn modelId="{C3EB9723-C7BC-624F-B90F-62BF044B07C2}" type="presParOf" srcId="{A88DEBED-21B7-944E-A31F-07ACA8773776}" destId="{3B312A86-5070-5040-A4C2-7EE084C9C8C7}" srcOrd="3" destOrd="0" presId="urn:microsoft.com/office/officeart/2005/8/layout/vList3"/>
    <dgm:cxn modelId="{CA15DB5B-7410-A34E-B58C-7C3B8416E95E}" type="presParOf" srcId="{A88DEBED-21B7-944E-A31F-07ACA8773776}" destId="{FC405FAE-AEE4-AE4F-8922-16DC5CD9AF14}" srcOrd="4" destOrd="0" presId="urn:microsoft.com/office/officeart/2005/8/layout/vList3"/>
    <dgm:cxn modelId="{64AC80EF-7F4A-2841-B9AD-4FEFB83D01B4}" type="presParOf" srcId="{FC405FAE-AEE4-AE4F-8922-16DC5CD9AF14}" destId="{7CD3EB3B-6087-B341-B0B5-280A434BE4DB}" srcOrd="0" destOrd="0" presId="urn:microsoft.com/office/officeart/2005/8/layout/vList3"/>
    <dgm:cxn modelId="{EE61563A-8CC3-C640-85C0-7CFDB1AC5E74}" type="presParOf" srcId="{FC405FAE-AEE4-AE4F-8922-16DC5CD9AF14}" destId="{2E50BEC8-65D1-FD47-9213-4AED4A2E0E97}" srcOrd="1" destOrd="0" presId="urn:microsoft.com/office/officeart/2005/8/layout/vList3"/>
    <dgm:cxn modelId="{F3DDD803-27C3-8B44-9DC3-2CE1E1E44658}" type="presParOf" srcId="{A88DEBED-21B7-944E-A31F-07ACA8773776}" destId="{701D9C68-2203-2F4A-B1EC-C678760C151A}" srcOrd="5" destOrd="0" presId="urn:microsoft.com/office/officeart/2005/8/layout/vList3"/>
    <dgm:cxn modelId="{5769C54B-8A63-D440-8FC3-CC1E6A0A7E75}" type="presParOf" srcId="{A88DEBED-21B7-944E-A31F-07ACA8773776}" destId="{36FD27E4-3A97-A941-B3D6-E99D0A8BE097}" srcOrd="6" destOrd="0" presId="urn:microsoft.com/office/officeart/2005/8/layout/vList3"/>
    <dgm:cxn modelId="{1EDBF174-3B1F-CA4F-9B43-A66A3B38B9C4}" type="presParOf" srcId="{36FD27E4-3A97-A941-B3D6-E99D0A8BE097}" destId="{00A0105B-3CA1-DE46-B01A-06C16E2EC7C1}" srcOrd="0" destOrd="0" presId="urn:microsoft.com/office/officeart/2005/8/layout/vList3"/>
    <dgm:cxn modelId="{DD0B3E0C-3995-8243-AA6F-A00002ED5E13}" type="presParOf" srcId="{36FD27E4-3A97-A941-B3D6-E99D0A8BE097}" destId="{24CFD73A-9553-A643-B76D-9B7AC2FF5DFE}" srcOrd="1" destOrd="0" presId="urn:microsoft.com/office/officeart/2005/8/layout/vList3"/>
    <dgm:cxn modelId="{3B46900A-9629-654F-8BA5-96B9FDDF4DFF}" type="presParOf" srcId="{A88DEBED-21B7-944E-A31F-07ACA8773776}" destId="{24B0915A-C149-6D42-8027-9C58150394D3}" srcOrd="7" destOrd="0" presId="urn:microsoft.com/office/officeart/2005/8/layout/vList3"/>
    <dgm:cxn modelId="{160FC5C6-FA34-1D41-A951-4D25497EE910}" type="presParOf" srcId="{A88DEBED-21B7-944E-A31F-07ACA8773776}" destId="{30A8314F-10AB-2C40-945D-177E4367D0AE}" srcOrd="8" destOrd="0" presId="urn:microsoft.com/office/officeart/2005/8/layout/vList3"/>
    <dgm:cxn modelId="{FADFB5FC-582F-B046-B391-3641E3B3181A}" type="presParOf" srcId="{30A8314F-10AB-2C40-945D-177E4367D0AE}" destId="{8356F15B-B07B-9946-9006-A707CD4533D9}" srcOrd="0" destOrd="0" presId="urn:microsoft.com/office/officeart/2005/8/layout/vList3"/>
    <dgm:cxn modelId="{A089121D-B9FF-DD45-B7E7-5A1A9288CC6E}" type="presParOf" srcId="{30A8314F-10AB-2C40-945D-177E4367D0AE}" destId="{2810D983-1C95-E448-B12C-16C58E48B0BA}" srcOrd="1" destOrd="0" presId="urn:microsoft.com/office/officeart/2005/8/layout/vList3"/>
    <dgm:cxn modelId="{D07E2F6A-2593-5544-A0B7-5A0D0707D3F8}" type="presParOf" srcId="{A88DEBED-21B7-944E-A31F-07ACA8773776}" destId="{0E3D3310-229C-404B-BC80-616C64E3C1FD}" srcOrd="9" destOrd="0" presId="urn:microsoft.com/office/officeart/2005/8/layout/vList3"/>
    <dgm:cxn modelId="{B5B93E96-3EA3-4A4B-A01F-9F2E52439B7B}" type="presParOf" srcId="{A88DEBED-21B7-944E-A31F-07ACA8773776}" destId="{E15E2B5A-9979-3F47-913A-CD965D5BE7C6}" srcOrd="10" destOrd="0" presId="urn:microsoft.com/office/officeart/2005/8/layout/vList3"/>
    <dgm:cxn modelId="{D30F0A52-F97B-D34B-9B9B-D97A8533E460}" type="presParOf" srcId="{E15E2B5A-9979-3F47-913A-CD965D5BE7C6}" destId="{73D89999-77C5-0742-A235-B3A59B048FE0}" srcOrd="0" destOrd="0" presId="urn:microsoft.com/office/officeart/2005/8/layout/vList3"/>
    <dgm:cxn modelId="{D387F128-8E10-A54B-8BA3-57867653B4CE}" type="presParOf" srcId="{E15E2B5A-9979-3F47-913A-CD965D5BE7C6}" destId="{D71809E9-C409-BA42-BDC3-B25D1DDA1A59}" srcOrd="1" destOrd="0" presId="urn:microsoft.com/office/officeart/2005/8/layout/vList3"/>
    <dgm:cxn modelId="{1F1082B2-7C94-C741-A1FA-51396B49072B}" type="presParOf" srcId="{A88DEBED-21B7-944E-A31F-07ACA8773776}" destId="{08055310-8624-1747-B56C-5E7E1262B9D4}" srcOrd="11" destOrd="0" presId="urn:microsoft.com/office/officeart/2005/8/layout/vList3"/>
    <dgm:cxn modelId="{E8E56054-F388-3144-9BF9-5655264A121A}" type="presParOf" srcId="{A88DEBED-21B7-944E-A31F-07ACA8773776}" destId="{B241AF70-579E-494C-8BCC-9F6F01E9ED3D}" srcOrd="12" destOrd="0" presId="urn:microsoft.com/office/officeart/2005/8/layout/vList3"/>
    <dgm:cxn modelId="{E2BF17AC-951E-6F44-A46F-1115C7CBCA71}" type="presParOf" srcId="{B241AF70-579E-494C-8BCC-9F6F01E9ED3D}" destId="{FDC1A631-2BF2-BC40-A844-7B13334FDD25}" srcOrd="0" destOrd="0" presId="urn:microsoft.com/office/officeart/2005/8/layout/vList3"/>
    <dgm:cxn modelId="{0AC22D2F-5E9E-324C-9BB9-5B9C09F0897D}" type="presParOf" srcId="{B241AF70-579E-494C-8BCC-9F6F01E9ED3D}" destId="{7853E89C-A45E-864C-9C71-4C533CDB3D0C}" srcOrd="1" destOrd="0" presId="urn:microsoft.com/office/officeart/2005/8/layout/vList3"/>
    <dgm:cxn modelId="{52FB5FD2-01F6-1A42-AE99-76CD8E5C608C}" type="presParOf" srcId="{A88DEBED-21B7-944E-A31F-07ACA8773776}" destId="{1B3CF569-36AF-9E47-B33A-43132C796C26}" srcOrd="13" destOrd="0" presId="urn:microsoft.com/office/officeart/2005/8/layout/vList3"/>
    <dgm:cxn modelId="{B547AA59-FCD4-054D-9A91-BFDC1E7BBEBB}" type="presParOf" srcId="{A88DEBED-21B7-944E-A31F-07ACA8773776}" destId="{A0381BEA-8644-2440-8638-9E6D58088E79}" srcOrd="14" destOrd="0" presId="urn:microsoft.com/office/officeart/2005/8/layout/vList3"/>
    <dgm:cxn modelId="{E364E5F1-4215-0343-B446-4B9C120E5952}" type="presParOf" srcId="{A0381BEA-8644-2440-8638-9E6D58088E79}" destId="{71647FBD-F9A2-E34B-B181-6844EB2191B2}" srcOrd="0" destOrd="0" presId="urn:microsoft.com/office/officeart/2005/8/layout/vList3"/>
    <dgm:cxn modelId="{B3E02186-F7A0-594B-8170-D20E6C18EAF8}" type="presParOf" srcId="{A0381BEA-8644-2440-8638-9E6D58088E79}" destId="{E9208B7B-9FCD-9441-86E0-96F91600648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1906E0-BC2B-5D4C-9F57-CA6C8144BE9B}" type="doc">
      <dgm:prSet loTypeId="urn:microsoft.com/office/officeart/2005/8/layout/vList3" loCatId="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BCE26E-37EE-A340-851B-3B060F69657D}">
      <dgm:prSet/>
      <dgm:spPr/>
      <dgm:t>
        <a:bodyPr/>
        <a:lstStyle/>
        <a:p>
          <a:pPr rtl="0"/>
          <a:r>
            <a:rPr lang="en-US"/>
            <a:t>Grupno vođenje</a:t>
          </a:r>
        </a:p>
      </dgm:t>
    </dgm:pt>
    <dgm:pt modelId="{4174E042-9788-DC46-94BF-0F4E9C5BD51B}" type="parTrans" cxnId="{9AF1A2EF-3C0A-5644-B5CF-7BCE8E1B81D0}">
      <dgm:prSet/>
      <dgm:spPr/>
      <dgm:t>
        <a:bodyPr/>
        <a:lstStyle/>
        <a:p>
          <a:endParaRPr lang="en-US"/>
        </a:p>
      </dgm:t>
    </dgm:pt>
    <dgm:pt modelId="{6109965F-6FF9-0243-B4DF-4483AD8D6589}" type="sibTrans" cxnId="{9AF1A2EF-3C0A-5644-B5CF-7BCE8E1B81D0}">
      <dgm:prSet/>
      <dgm:spPr/>
      <dgm:t>
        <a:bodyPr/>
        <a:lstStyle/>
        <a:p>
          <a:endParaRPr lang="en-US"/>
        </a:p>
      </dgm:t>
    </dgm:pt>
    <dgm:pt modelId="{735D1890-7E82-D740-8E90-C0566A6D3F00}">
      <dgm:prSet/>
      <dgm:spPr/>
      <dgm:t>
        <a:bodyPr/>
        <a:lstStyle/>
        <a:p>
          <a:pPr rtl="0"/>
          <a:r>
            <a:rPr lang="en-US"/>
            <a:t>Savjetovanje</a:t>
          </a:r>
        </a:p>
      </dgm:t>
    </dgm:pt>
    <dgm:pt modelId="{C8AE1049-7FB6-ED4A-980C-EB04883C369D}" type="parTrans" cxnId="{40186F29-B304-E549-AE9A-005DCA0FC150}">
      <dgm:prSet/>
      <dgm:spPr/>
      <dgm:t>
        <a:bodyPr/>
        <a:lstStyle/>
        <a:p>
          <a:endParaRPr lang="en-US"/>
        </a:p>
      </dgm:t>
    </dgm:pt>
    <dgm:pt modelId="{989D2C1A-116A-624F-B7E4-867E6B08A55F}" type="sibTrans" cxnId="{40186F29-B304-E549-AE9A-005DCA0FC150}">
      <dgm:prSet/>
      <dgm:spPr/>
      <dgm:t>
        <a:bodyPr/>
        <a:lstStyle/>
        <a:p>
          <a:endParaRPr lang="en-US"/>
        </a:p>
      </dgm:t>
    </dgm:pt>
    <dgm:pt modelId="{D971FB1A-7EBD-4B46-87C4-AFE26F601322}">
      <dgm:prSet/>
      <dgm:spPr/>
      <dgm:t>
        <a:bodyPr/>
        <a:lstStyle/>
        <a:p>
          <a:pPr rtl="0"/>
          <a:r>
            <a:rPr lang="en-US"/>
            <a:t>Parcijalna hospitalizacija </a:t>
          </a:r>
        </a:p>
      </dgm:t>
    </dgm:pt>
    <dgm:pt modelId="{3E6D0153-15D5-4F42-AEF3-B5662EB7AE84}" type="parTrans" cxnId="{17CA76B8-659E-3A4D-9F58-08D4BB72A11C}">
      <dgm:prSet/>
      <dgm:spPr/>
      <dgm:t>
        <a:bodyPr/>
        <a:lstStyle/>
        <a:p>
          <a:endParaRPr lang="en-US"/>
        </a:p>
      </dgm:t>
    </dgm:pt>
    <dgm:pt modelId="{ECA4EA66-1FA6-9C49-BD1D-9EC35255163F}" type="sibTrans" cxnId="{17CA76B8-659E-3A4D-9F58-08D4BB72A11C}">
      <dgm:prSet/>
      <dgm:spPr/>
      <dgm:t>
        <a:bodyPr/>
        <a:lstStyle/>
        <a:p>
          <a:endParaRPr lang="en-US"/>
        </a:p>
      </dgm:t>
    </dgm:pt>
    <dgm:pt modelId="{6206AE6F-E91B-1A4E-859B-6DC79071FFB4}">
      <dgm:prSet/>
      <dgm:spPr/>
      <dgm:t>
        <a:bodyPr/>
        <a:lstStyle/>
        <a:p>
          <a:pPr rtl="0"/>
          <a:r>
            <a:rPr lang="en-US"/>
            <a:t>Liječenje u obiteljskoj sredini</a:t>
          </a:r>
        </a:p>
      </dgm:t>
    </dgm:pt>
    <dgm:pt modelId="{5A2F8E34-C7D6-7F40-ABCB-1A246EFCE89F}" type="parTrans" cxnId="{EE56F861-77B6-4C41-958A-5C5B47283A92}">
      <dgm:prSet/>
      <dgm:spPr/>
      <dgm:t>
        <a:bodyPr/>
        <a:lstStyle/>
        <a:p>
          <a:endParaRPr lang="en-US"/>
        </a:p>
      </dgm:t>
    </dgm:pt>
    <dgm:pt modelId="{51F3D0D8-F610-3843-B7BF-0936BF19A97E}" type="sibTrans" cxnId="{EE56F861-77B6-4C41-958A-5C5B47283A92}">
      <dgm:prSet/>
      <dgm:spPr/>
      <dgm:t>
        <a:bodyPr/>
        <a:lstStyle/>
        <a:p>
          <a:endParaRPr lang="en-US"/>
        </a:p>
      </dgm:t>
    </dgm:pt>
    <dgm:pt modelId="{A5B96393-7F78-EF4E-8B62-1323FCA8B205}">
      <dgm:prSet/>
      <dgm:spPr/>
      <dgm:t>
        <a:bodyPr/>
        <a:lstStyle/>
        <a:p>
          <a:pPr rtl="0"/>
          <a:r>
            <a:rPr lang="en-US"/>
            <a:t>Socioterapijski klubovi</a:t>
          </a:r>
        </a:p>
      </dgm:t>
    </dgm:pt>
    <dgm:pt modelId="{0BD55222-A4CB-1441-8A69-18251FD37423}" type="parTrans" cxnId="{E77B3B3B-BD06-5C42-828A-1C5F9302D7A8}">
      <dgm:prSet/>
      <dgm:spPr/>
      <dgm:t>
        <a:bodyPr/>
        <a:lstStyle/>
        <a:p>
          <a:endParaRPr lang="en-US"/>
        </a:p>
      </dgm:t>
    </dgm:pt>
    <dgm:pt modelId="{587E755A-55BA-214F-B92C-5A2090D2ACAB}" type="sibTrans" cxnId="{E77B3B3B-BD06-5C42-828A-1C5F9302D7A8}">
      <dgm:prSet/>
      <dgm:spPr/>
      <dgm:t>
        <a:bodyPr/>
        <a:lstStyle/>
        <a:p>
          <a:endParaRPr lang="en-US"/>
        </a:p>
      </dgm:t>
    </dgm:pt>
    <dgm:pt modelId="{7C9EDFA8-7EF3-1944-964F-76D91E36DF31}" type="pres">
      <dgm:prSet presAssocID="{1F1906E0-BC2B-5D4C-9F57-CA6C8144BE9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6FA25-86CB-CD4A-9455-416F6778D432}" type="pres">
      <dgm:prSet presAssocID="{05BCE26E-37EE-A340-851B-3B060F69657D}" presName="composite" presStyleCnt="0"/>
      <dgm:spPr/>
    </dgm:pt>
    <dgm:pt modelId="{A85AB9D4-68B5-3C40-BEDA-A4653966453A}" type="pres">
      <dgm:prSet presAssocID="{05BCE26E-37EE-A340-851B-3B060F69657D}" presName="imgShp" presStyleLbl="fgImgPlace1" presStyleIdx="0" presStyleCnt="5"/>
      <dgm:spPr/>
    </dgm:pt>
    <dgm:pt modelId="{522CAA52-A3D6-7841-9650-A160DD173973}" type="pres">
      <dgm:prSet presAssocID="{05BCE26E-37EE-A340-851B-3B060F69657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956EB-2D5E-1648-8346-DD6195B1EDBA}" type="pres">
      <dgm:prSet presAssocID="{6109965F-6FF9-0243-B4DF-4483AD8D6589}" presName="spacing" presStyleCnt="0"/>
      <dgm:spPr/>
    </dgm:pt>
    <dgm:pt modelId="{F0F8CF9D-D0B1-444D-92E2-5BC9E6E11B2B}" type="pres">
      <dgm:prSet presAssocID="{735D1890-7E82-D740-8E90-C0566A6D3F00}" presName="composite" presStyleCnt="0"/>
      <dgm:spPr/>
    </dgm:pt>
    <dgm:pt modelId="{4FC0759B-0EFA-6043-8FE5-6191936111D1}" type="pres">
      <dgm:prSet presAssocID="{735D1890-7E82-D740-8E90-C0566A6D3F00}" presName="imgShp" presStyleLbl="fgImgPlace1" presStyleIdx="1" presStyleCnt="5"/>
      <dgm:spPr/>
    </dgm:pt>
    <dgm:pt modelId="{4E97987E-6FEB-3D40-BD74-757832A4B337}" type="pres">
      <dgm:prSet presAssocID="{735D1890-7E82-D740-8E90-C0566A6D3F00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6F875-56A4-804C-B098-3041BB7FE943}" type="pres">
      <dgm:prSet presAssocID="{989D2C1A-116A-624F-B7E4-867E6B08A55F}" presName="spacing" presStyleCnt="0"/>
      <dgm:spPr/>
    </dgm:pt>
    <dgm:pt modelId="{92ECEBA6-7ABB-4647-93E2-5937D9C0F7E7}" type="pres">
      <dgm:prSet presAssocID="{D971FB1A-7EBD-4B46-87C4-AFE26F601322}" presName="composite" presStyleCnt="0"/>
      <dgm:spPr/>
    </dgm:pt>
    <dgm:pt modelId="{0D7CEE24-E2AE-0048-86CE-C6713A9A9A52}" type="pres">
      <dgm:prSet presAssocID="{D971FB1A-7EBD-4B46-87C4-AFE26F601322}" presName="imgShp" presStyleLbl="fgImgPlace1" presStyleIdx="2" presStyleCnt="5"/>
      <dgm:spPr/>
    </dgm:pt>
    <dgm:pt modelId="{E95EA844-BE7C-B046-9219-2420FE6E9BC0}" type="pres">
      <dgm:prSet presAssocID="{D971FB1A-7EBD-4B46-87C4-AFE26F601322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849CB-2C91-AF42-B240-9CBCF2C0656B}" type="pres">
      <dgm:prSet presAssocID="{ECA4EA66-1FA6-9C49-BD1D-9EC35255163F}" presName="spacing" presStyleCnt="0"/>
      <dgm:spPr/>
    </dgm:pt>
    <dgm:pt modelId="{FA64EE1A-B976-B040-9672-E28464B55AA6}" type="pres">
      <dgm:prSet presAssocID="{6206AE6F-E91B-1A4E-859B-6DC79071FFB4}" presName="composite" presStyleCnt="0"/>
      <dgm:spPr/>
    </dgm:pt>
    <dgm:pt modelId="{C66B902B-C9A5-CB4E-A2C6-3DF50E3F016C}" type="pres">
      <dgm:prSet presAssocID="{6206AE6F-E91B-1A4E-859B-6DC79071FFB4}" presName="imgShp" presStyleLbl="fgImgPlace1" presStyleIdx="3" presStyleCnt="5"/>
      <dgm:spPr/>
    </dgm:pt>
    <dgm:pt modelId="{4593022E-F627-A140-8A0D-0686C10716E8}" type="pres">
      <dgm:prSet presAssocID="{6206AE6F-E91B-1A4E-859B-6DC79071FFB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FF846-21EE-2E43-BA8A-4B67A4AF3D2B}" type="pres">
      <dgm:prSet presAssocID="{51F3D0D8-F610-3843-B7BF-0936BF19A97E}" presName="spacing" presStyleCnt="0"/>
      <dgm:spPr/>
    </dgm:pt>
    <dgm:pt modelId="{17EAEC26-B9C0-9247-A1DE-904FE3AF12CF}" type="pres">
      <dgm:prSet presAssocID="{A5B96393-7F78-EF4E-8B62-1323FCA8B205}" presName="composite" presStyleCnt="0"/>
      <dgm:spPr/>
    </dgm:pt>
    <dgm:pt modelId="{FC97CB49-4E1F-A24A-B273-FAE60241507B}" type="pres">
      <dgm:prSet presAssocID="{A5B96393-7F78-EF4E-8B62-1323FCA8B205}" presName="imgShp" presStyleLbl="fgImgPlace1" presStyleIdx="4" presStyleCnt="5"/>
      <dgm:spPr/>
    </dgm:pt>
    <dgm:pt modelId="{55CD3A57-4A39-5F49-BF10-27ADDD2416F1}" type="pres">
      <dgm:prSet presAssocID="{A5B96393-7F78-EF4E-8B62-1323FCA8B20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7B3B3B-BD06-5C42-828A-1C5F9302D7A8}" srcId="{1F1906E0-BC2B-5D4C-9F57-CA6C8144BE9B}" destId="{A5B96393-7F78-EF4E-8B62-1323FCA8B205}" srcOrd="4" destOrd="0" parTransId="{0BD55222-A4CB-1441-8A69-18251FD37423}" sibTransId="{587E755A-55BA-214F-B92C-5A2090D2ACAB}"/>
    <dgm:cxn modelId="{40186F29-B304-E549-AE9A-005DCA0FC150}" srcId="{1F1906E0-BC2B-5D4C-9F57-CA6C8144BE9B}" destId="{735D1890-7E82-D740-8E90-C0566A6D3F00}" srcOrd="1" destOrd="0" parTransId="{C8AE1049-7FB6-ED4A-980C-EB04883C369D}" sibTransId="{989D2C1A-116A-624F-B7E4-867E6B08A55F}"/>
    <dgm:cxn modelId="{B4E12D4F-B91A-3E4D-BE1A-AAE77E0252D2}" type="presOf" srcId="{D971FB1A-7EBD-4B46-87C4-AFE26F601322}" destId="{E95EA844-BE7C-B046-9219-2420FE6E9BC0}" srcOrd="0" destOrd="0" presId="urn:microsoft.com/office/officeart/2005/8/layout/vList3"/>
    <dgm:cxn modelId="{17CA76B8-659E-3A4D-9F58-08D4BB72A11C}" srcId="{1F1906E0-BC2B-5D4C-9F57-CA6C8144BE9B}" destId="{D971FB1A-7EBD-4B46-87C4-AFE26F601322}" srcOrd="2" destOrd="0" parTransId="{3E6D0153-15D5-4F42-AEF3-B5662EB7AE84}" sibTransId="{ECA4EA66-1FA6-9C49-BD1D-9EC35255163F}"/>
    <dgm:cxn modelId="{275A1A12-F462-B34B-B2E0-2BE32962F323}" type="presOf" srcId="{1F1906E0-BC2B-5D4C-9F57-CA6C8144BE9B}" destId="{7C9EDFA8-7EF3-1944-964F-76D91E36DF31}" srcOrd="0" destOrd="0" presId="urn:microsoft.com/office/officeart/2005/8/layout/vList3"/>
    <dgm:cxn modelId="{EE56F861-77B6-4C41-958A-5C5B47283A92}" srcId="{1F1906E0-BC2B-5D4C-9F57-CA6C8144BE9B}" destId="{6206AE6F-E91B-1A4E-859B-6DC79071FFB4}" srcOrd="3" destOrd="0" parTransId="{5A2F8E34-C7D6-7F40-ABCB-1A246EFCE89F}" sibTransId="{51F3D0D8-F610-3843-B7BF-0936BF19A97E}"/>
    <dgm:cxn modelId="{079D2A09-899D-084C-A39C-95A4577554B3}" type="presOf" srcId="{05BCE26E-37EE-A340-851B-3B060F69657D}" destId="{522CAA52-A3D6-7841-9650-A160DD173973}" srcOrd="0" destOrd="0" presId="urn:microsoft.com/office/officeart/2005/8/layout/vList3"/>
    <dgm:cxn modelId="{F46E8C0C-DB87-E245-9D76-EB118E78B134}" type="presOf" srcId="{6206AE6F-E91B-1A4E-859B-6DC79071FFB4}" destId="{4593022E-F627-A140-8A0D-0686C10716E8}" srcOrd="0" destOrd="0" presId="urn:microsoft.com/office/officeart/2005/8/layout/vList3"/>
    <dgm:cxn modelId="{937582B2-F120-0247-9CD9-3307C3FFF523}" type="presOf" srcId="{735D1890-7E82-D740-8E90-C0566A6D3F00}" destId="{4E97987E-6FEB-3D40-BD74-757832A4B337}" srcOrd="0" destOrd="0" presId="urn:microsoft.com/office/officeart/2005/8/layout/vList3"/>
    <dgm:cxn modelId="{FF8A563C-AF18-EC45-87A4-D07423A07741}" type="presOf" srcId="{A5B96393-7F78-EF4E-8B62-1323FCA8B205}" destId="{55CD3A57-4A39-5F49-BF10-27ADDD2416F1}" srcOrd="0" destOrd="0" presId="urn:microsoft.com/office/officeart/2005/8/layout/vList3"/>
    <dgm:cxn modelId="{9AF1A2EF-3C0A-5644-B5CF-7BCE8E1B81D0}" srcId="{1F1906E0-BC2B-5D4C-9F57-CA6C8144BE9B}" destId="{05BCE26E-37EE-A340-851B-3B060F69657D}" srcOrd="0" destOrd="0" parTransId="{4174E042-9788-DC46-94BF-0F4E9C5BD51B}" sibTransId="{6109965F-6FF9-0243-B4DF-4483AD8D6589}"/>
    <dgm:cxn modelId="{1CAD46D8-A3EF-B64D-BCC2-88D678D3D20C}" type="presParOf" srcId="{7C9EDFA8-7EF3-1944-964F-76D91E36DF31}" destId="{5316FA25-86CB-CD4A-9455-416F6778D432}" srcOrd="0" destOrd="0" presId="urn:microsoft.com/office/officeart/2005/8/layout/vList3"/>
    <dgm:cxn modelId="{2C41A746-C1C7-2E46-A1E5-AE3AB8F0BE87}" type="presParOf" srcId="{5316FA25-86CB-CD4A-9455-416F6778D432}" destId="{A85AB9D4-68B5-3C40-BEDA-A4653966453A}" srcOrd="0" destOrd="0" presId="urn:microsoft.com/office/officeart/2005/8/layout/vList3"/>
    <dgm:cxn modelId="{9C984A06-B224-3A42-B285-31FF9AF1405F}" type="presParOf" srcId="{5316FA25-86CB-CD4A-9455-416F6778D432}" destId="{522CAA52-A3D6-7841-9650-A160DD173973}" srcOrd="1" destOrd="0" presId="urn:microsoft.com/office/officeart/2005/8/layout/vList3"/>
    <dgm:cxn modelId="{F9214E6B-854D-2141-A5E7-1AD73425B76A}" type="presParOf" srcId="{7C9EDFA8-7EF3-1944-964F-76D91E36DF31}" destId="{8C0956EB-2D5E-1648-8346-DD6195B1EDBA}" srcOrd="1" destOrd="0" presId="urn:microsoft.com/office/officeart/2005/8/layout/vList3"/>
    <dgm:cxn modelId="{435A5CC6-DDA3-E148-A3BD-643ED14C6F5E}" type="presParOf" srcId="{7C9EDFA8-7EF3-1944-964F-76D91E36DF31}" destId="{F0F8CF9D-D0B1-444D-92E2-5BC9E6E11B2B}" srcOrd="2" destOrd="0" presId="urn:microsoft.com/office/officeart/2005/8/layout/vList3"/>
    <dgm:cxn modelId="{4C66A47C-A3DF-AF4B-80C4-E872DC5CF6B5}" type="presParOf" srcId="{F0F8CF9D-D0B1-444D-92E2-5BC9E6E11B2B}" destId="{4FC0759B-0EFA-6043-8FE5-6191936111D1}" srcOrd="0" destOrd="0" presId="urn:microsoft.com/office/officeart/2005/8/layout/vList3"/>
    <dgm:cxn modelId="{D1FF27BC-D9A1-4B40-9C94-8FA8DA66DA72}" type="presParOf" srcId="{F0F8CF9D-D0B1-444D-92E2-5BC9E6E11B2B}" destId="{4E97987E-6FEB-3D40-BD74-757832A4B337}" srcOrd="1" destOrd="0" presId="urn:microsoft.com/office/officeart/2005/8/layout/vList3"/>
    <dgm:cxn modelId="{5E03C186-A955-3E46-A3ED-E3EE39A24E9E}" type="presParOf" srcId="{7C9EDFA8-7EF3-1944-964F-76D91E36DF31}" destId="{5146F875-56A4-804C-B098-3041BB7FE943}" srcOrd="3" destOrd="0" presId="urn:microsoft.com/office/officeart/2005/8/layout/vList3"/>
    <dgm:cxn modelId="{CC1CB136-9A8B-514A-8EC1-248E17F6191D}" type="presParOf" srcId="{7C9EDFA8-7EF3-1944-964F-76D91E36DF31}" destId="{92ECEBA6-7ABB-4647-93E2-5937D9C0F7E7}" srcOrd="4" destOrd="0" presId="urn:microsoft.com/office/officeart/2005/8/layout/vList3"/>
    <dgm:cxn modelId="{1DBDA70D-165C-104C-A239-80E4C310DD7B}" type="presParOf" srcId="{92ECEBA6-7ABB-4647-93E2-5937D9C0F7E7}" destId="{0D7CEE24-E2AE-0048-86CE-C6713A9A9A52}" srcOrd="0" destOrd="0" presId="urn:microsoft.com/office/officeart/2005/8/layout/vList3"/>
    <dgm:cxn modelId="{B22BB232-07B3-F646-B031-E63822A3D754}" type="presParOf" srcId="{92ECEBA6-7ABB-4647-93E2-5937D9C0F7E7}" destId="{E95EA844-BE7C-B046-9219-2420FE6E9BC0}" srcOrd="1" destOrd="0" presId="urn:microsoft.com/office/officeart/2005/8/layout/vList3"/>
    <dgm:cxn modelId="{385D45C4-9160-CC44-AC0B-90B9967D81B3}" type="presParOf" srcId="{7C9EDFA8-7EF3-1944-964F-76D91E36DF31}" destId="{69F849CB-2C91-AF42-B240-9CBCF2C0656B}" srcOrd="5" destOrd="0" presId="urn:microsoft.com/office/officeart/2005/8/layout/vList3"/>
    <dgm:cxn modelId="{4B95AFF1-621D-C841-B53E-1FD11A60303F}" type="presParOf" srcId="{7C9EDFA8-7EF3-1944-964F-76D91E36DF31}" destId="{FA64EE1A-B976-B040-9672-E28464B55AA6}" srcOrd="6" destOrd="0" presId="urn:microsoft.com/office/officeart/2005/8/layout/vList3"/>
    <dgm:cxn modelId="{FE43DCEC-F5D1-4B4C-8C01-2EF90D207063}" type="presParOf" srcId="{FA64EE1A-B976-B040-9672-E28464B55AA6}" destId="{C66B902B-C9A5-CB4E-A2C6-3DF50E3F016C}" srcOrd="0" destOrd="0" presId="urn:microsoft.com/office/officeart/2005/8/layout/vList3"/>
    <dgm:cxn modelId="{6363B515-DE49-6A4A-927C-9F12F6FC7A50}" type="presParOf" srcId="{FA64EE1A-B976-B040-9672-E28464B55AA6}" destId="{4593022E-F627-A140-8A0D-0686C10716E8}" srcOrd="1" destOrd="0" presId="urn:microsoft.com/office/officeart/2005/8/layout/vList3"/>
    <dgm:cxn modelId="{ADE6E4A0-0EB5-D845-8BD6-1EBC0A611806}" type="presParOf" srcId="{7C9EDFA8-7EF3-1944-964F-76D91E36DF31}" destId="{E33FF846-21EE-2E43-BA8A-4B67A4AF3D2B}" srcOrd="7" destOrd="0" presId="urn:microsoft.com/office/officeart/2005/8/layout/vList3"/>
    <dgm:cxn modelId="{37B5470C-107E-D14D-84AE-069BFEB781AF}" type="presParOf" srcId="{7C9EDFA8-7EF3-1944-964F-76D91E36DF31}" destId="{17EAEC26-B9C0-9247-A1DE-904FE3AF12CF}" srcOrd="8" destOrd="0" presId="urn:microsoft.com/office/officeart/2005/8/layout/vList3"/>
    <dgm:cxn modelId="{906B6D08-876A-5F46-B0AA-1202C053BEC2}" type="presParOf" srcId="{17EAEC26-B9C0-9247-A1DE-904FE3AF12CF}" destId="{FC97CB49-4E1F-A24A-B273-FAE60241507B}" srcOrd="0" destOrd="0" presId="urn:microsoft.com/office/officeart/2005/8/layout/vList3"/>
    <dgm:cxn modelId="{89F7CE70-3062-A24E-AAE7-BA2C798090E5}" type="presParOf" srcId="{17EAEC26-B9C0-9247-A1DE-904FE3AF12CF}" destId="{55CD3A57-4A39-5F49-BF10-27ADDD2416F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68332-70AF-EB43-9B26-06081C65AD1E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AF638C-81B6-DE4B-8A9F-C106AF635887}">
      <dgm:prSet custT="1"/>
      <dgm:spPr/>
      <dgm:t>
        <a:bodyPr/>
        <a:lstStyle/>
        <a:p>
          <a:pPr rtl="0"/>
          <a:r>
            <a:rPr lang="en-US" sz="1600" dirty="0" err="1"/>
            <a:t>Liječnici</a:t>
          </a:r>
          <a:endParaRPr lang="en-US" sz="1600" dirty="0"/>
        </a:p>
      </dgm:t>
    </dgm:pt>
    <dgm:pt modelId="{D1D1A270-B254-5D45-B1E2-27B6464ACF47}" type="parTrans" cxnId="{987E542A-315D-F04A-B237-A12EF899D0FB}">
      <dgm:prSet/>
      <dgm:spPr/>
      <dgm:t>
        <a:bodyPr/>
        <a:lstStyle/>
        <a:p>
          <a:endParaRPr lang="en-US"/>
        </a:p>
      </dgm:t>
    </dgm:pt>
    <dgm:pt modelId="{12A4510F-C728-4942-93F1-A8DC82F54BE5}" type="sibTrans" cxnId="{987E542A-315D-F04A-B237-A12EF899D0FB}">
      <dgm:prSet/>
      <dgm:spPr/>
      <dgm:t>
        <a:bodyPr/>
        <a:lstStyle/>
        <a:p>
          <a:endParaRPr lang="en-US"/>
        </a:p>
      </dgm:t>
    </dgm:pt>
    <dgm:pt modelId="{138A7E54-2090-D649-AEFD-785014F523A2}">
      <dgm:prSet custT="1"/>
      <dgm:spPr/>
      <dgm:t>
        <a:bodyPr/>
        <a:lstStyle/>
        <a:p>
          <a:pPr rtl="0"/>
          <a:r>
            <a:rPr lang="en-US" sz="1600" dirty="0" err="1"/>
            <a:t>Socijalni</a:t>
          </a:r>
          <a:r>
            <a:rPr lang="en-US" sz="1600" dirty="0"/>
            <a:t> </a:t>
          </a:r>
          <a:r>
            <a:rPr lang="en-US" sz="1600" dirty="0" err="1"/>
            <a:t>radnici</a:t>
          </a:r>
          <a:endParaRPr lang="en-US" sz="1600" dirty="0"/>
        </a:p>
      </dgm:t>
    </dgm:pt>
    <dgm:pt modelId="{BB34FF31-C951-AB4D-9B8C-822E0193CCD5}" type="parTrans" cxnId="{5D98AE0D-32B4-674E-9CDC-D1F3BB74644E}">
      <dgm:prSet/>
      <dgm:spPr/>
      <dgm:t>
        <a:bodyPr/>
        <a:lstStyle/>
        <a:p>
          <a:endParaRPr lang="en-US"/>
        </a:p>
      </dgm:t>
    </dgm:pt>
    <dgm:pt modelId="{2DBCF83C-B965-124C-864D-DA7AAA8BA4F4}" type="sibTrans" cxnId="{5D98AE0D-32B4-674E-9CDC-D1F3BB74644E}">
      <dgm:prSet/>
      <dgm:spPr/>
      <dgm:t>
        <a:bodyPr/>
        <a:lstStyle/>
        <a:p>
          <a:endParaRPr lang="en-US"/>
        </a:p>
      </dgm:t>
    </dgm:pt>
    <dgm:pt modelId="{3003A7C3-E1E8-0E4A-8755-F3F702C0B45B}">
      <dgm:prSet custT="1"/>
      <dgm:spPr/>
      <dgm:t>
        <a:bodyPr/>
        <a:lstStyle/>
        <a:p>
          <a:pPr rtl="0"/>
          <a:r>
            <a:rPr lang="en-US" sz="1600" dirty="0" err="1"/>
            <a:t>Psiholozi</a:t>
          </a:r>
          <a:endParaRPr lang="en-US" sz="1600" dirty="0"/>
        </a:p>
      </dgm:t>
    </dgm:pt>
    <dgm:pt modelId="{2E24958D-A308-F246-ABC1-C47EDA222770}" type="parTrans" cxnId="{32C9B433-3ECD-AB4A-A885-65D1A1E72A40}">
      <dgm:prSet/>
      <dgm:spPr/>
      <dgm:t>
        <a:bodyPr/>
        <a:lstStyle/>
        <a:p>
          <a:endParaRPr lang="en-US"/>
        </a:p>
      </dgm:t>
    </dgm:pt>
    <dgm:pt modelId="{EE5FA11D-6C86-A140-BA77-48782004DD98}" type="sibTrans" cxnId="{32C9B433-3ECD-AB4A-A885-65D1A1E72A40}">
      <dgm:prSet/>
      <dgm:spPr/>
      <dgm:t>
        <a:bodyPr/>
        <a:lstStyle/>
        <a:p>
          <a:endParaRPr lang="en-US"/>
        </a:p>
      </dgm:t>
    </dgm:pt>
    <dgm:pt modelId="{4229812C-67E7-5A4B-BFD8-F6DD6148C767}">
      <dgm:prSet custT="1"/>
      <dgm:spPr/>
      <dgm:t>
        <a:bodyPr/>
        <a:lstStyle/>
        <a:p>
          <a:pPr rtl="0"/>
          <a:r>
            <a:rPr lang="en-US" sz="1600" dirty="0">
              <a:latin typeface="Calisto MT (body)"/>
              <a:cs typeface="Calisto MT (body)"/>
            </a:rPr>
            <a:t>R</a:t>
          </a:r>
          <a:r>
            <a:rPr lang="ta-IN" sz="1600" dirty="0">
              <a:latin typeface="Calisto MT (body)"/>
              <a:cs typeface="Calisto MT (body)"/>
            </a:rPr>
            <a:t>ehabilitatori /socijalni pedagozi</a:t>
          </a:r>
          <a:endParaRPr lang="en-US" sz="1600" dirty="0">
            <a:latin typeface="Calisto MT (body)"/>
            <a:cs typeface="Calisto MT (body)"/>
          </a:endParaRPr>
        </a:p>
      </dgm:t>
    </dgm:pt>
    <dgm:pt modelId="{64F23672-F80A-2C48-B46D-8EE6E1CCA4CF}" type="parTrans" cxnId="{CE062F63-A622-E548-BC7A-A7A899FDFAB8}">
      <dgm:prSet/>
      <dgm:spPr/>
      <dgm:t>
        <a:bodyPr/>
        <a:lstStyle/>
        <a:p>
          <a:endParaRPr lang="en-US"/>
        </a:p>
      </dgm:t>
    </dgm:pt>
    <dgm:pt modelId="{0D9712BB-D025-884C-A09D-CADD62FC0A04}" type="sibTrans" cxnId="{CE062F63-A622-E548-BC7A-A7A899FDFAB8}">
      <dgm:prSet/>
      <dgm:spPr/>
      <dgm:t>
        <a:bodyPr/>
        <a:lstStyle/>
        <a:p>
          <a:endParaRPr lang="en-US"/>
        </a:p>
      </dgm:t>
    </dgm:pt>
    <dgm:pt modelId="{FECA85AC-1D87-A842-9376-286CD37DA093}">
      <dgm:prSet custT="1"/>
      <dgm:spPr/>
      <dgm:t>
        <a:bodyPr/>
        <a:lstStyle/>
        <a:p>
          <a:pPr rtl="0"/>
          <a:r>
            <a:rPr lang="en-US" sz="1600" dirty="0" err="1"/>
            <a:t>Pedagozi</a:t>
          </a:r>
          <a:endParaRPr lang="en-US" sz="1600" dirty="0"/>
        </a:p>
      </dgm:t>
    </dgm:pt>
    <dgm:pt modelId="{24209232-96BB-1F4D-9994-1BD892038915}" type="parTrans" cxnId="{4AFA6BB2-A1FB-B744-BB37-D793C38485CA}">
      <dgm:prSet/>
      <dgm:spPr/>
      <dgm:t>
        <a:bodyPr/>
        <a:lstStyle/>
        <a:p>
          <a:endParaRPr lang="en-US"/>
        </a:p>
      </dgm:t>
    </dgm:pt>
    <dgm:pt modelId="{BA99382D-0E48-CE4D-B823-7C07A3D5B0FF}" type="sibTrans" cxnId="{4AFA6BB2-A1FB-B744-BB37-D793C38485CA}">
      <dgm:prSet/>
      <dgm:spPr/>
      <dgm:t>
        <a:bodyPr/>
        <a:lstStyle/>
        <a:p>
          <a:endParaRPr lang="en-US"/>
        </a:p>
      </dgm:t>
    </dgm:pt>
    <dgm:pt modelId="{7A7F1A5A-60C9-7E49-979E-87F6A46DEF86}">
      <dgm:prSet custT="1"/>
      <dgm:spPr/>
      <dgm:t>
        <a:bodyPr/>
        <a:lstStyle/>
        <a:p>
          <a:pPr rtl="0"/>
          <a:r>
            <a:rPr lang="en-US" sz="1600" dirty="0" err="1"/>
            <a:t>Radni</a:t>
          </a:r>
          <a:r>
            <a:rPr lang="en-US" sz="1600" dirty="0"/>
            <a:t> </a:t>
          </a:r>
          <a:r>
            <a:rPr lang="en-US" sz="1600" dirty="0" err="1"/>
            <a:t>terapeuti</a:t>
          </a:r>
          <a:endParaRPr lang="en-US" sz="1600" dirty="0"/>
        </a:p>
      </dgm:t>
    </dgm:pt>
    <dgm:pt modelId="{853DB6C3-F3F9-F340-90CD-9F2DDDBECC50}" type="parTrans" cxnId="{433845D6-4997-B54F-B394-2E622C8EB3E5}">
      <dgm:prSet/>
      <dgm:spPr/>
      <dgm:t>
        <a:bodyPr/>
        <a:lstStyle/>
        <a:p>
          <a:endParaRPr lang="en-US"/>
        </a:p>
      </dgm:t>
    </dgm:pt>
    <dgm:pt modelId="{1DF5E435-0503-2E4F-9414-09F1E17E788E}" type="sibTrans" cxnId="{433845D6-4997-B54F-B394-2E622C8EB3E5}">
      <dgm:prSet/>
      <dgm:spPr/>
      <dgm:t>
        <a:bodyPr/>
        <a:lstStyle/>
        <a:p>
          <a:endParaRPr lang="en-US"/>
        </a:p>
      </dgm:t>
    </dgm:pt>
    <dgm:pt modelId="{3FF08334-DC2B-7448-BC8B-347B634EB01B}">
      <dgm:prSet custT="1"/>
      <dgm:spPr/>
      <dgm:t>
        <a:bodyPr/>
        <a:lstStyle/>
        <a:p>
          <a:pPr rtl="0"/>
          <a:r>
            <a:rPr lang="en-US" sz="1600" dirty="0" err="1"/>
            <a:t>ostali</a:t>
          </a:r>
          <a:endParaRPr lang="en-US" sz="1600" dirty="0"/>
        </a:p>
      </dgm:t>
    </dgm:pt>
    <dgm:pt modelId="{2ECCC9BD-119A-A142-9A5E-1EDF9E2000A6}" type="parTrans" cxnId="{F8CB5561-EFF3-EC4C-8712-454F643A5629}">
      <dgm:prSet/>
      <dgm:spPr/>
      <dgm:t>
        <a:bodyPr/>
        <a:lstStyle/>
        <a:p>
          <a:endParaRPr lang="en-US"/>
        </a:p>
      </dgm:t>
    </dgm:pt>
    <dgm:pt modelId="{D705E853-92F2-C14E-B299-06AA260F402F}" type="sibTrans" cxnId="{F8CB5561-EFF3-EC4C-8712-454F643A5629}">
      <dgm:prSet/>
      <dgm:spPr/>
      <dgm:t>
        <a:bodyPr/>
        <a:lstStyle/>
        <a:p>
          <a:endParaRPr lang="en-US"/>
        </a:p>
      </dgm:t>
    </dgm:pt>
    <dgm:pt modelId="{BB5B7CAA-8092-8141-9CAE-42BEB2654D4F}" type="pres">
      <dgm:prSet presAssocID="{CBB68332-70AF-EB43-9B26-06081C65AD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B66B1-1D99-4242-BFF4-4EDA0C388BC2}" type="pres">
      <dgm:prSet presAssocID="{8CAF638C-81B6-DE4B-8A9F-C106AF63588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816E0-0B4D-8F43-84EC-D06EFE272495}" type="pres">
      <dgm:prSet presAssocID="{12A4510F-C728-4942-93F1-A8DC82F54BE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1B42F8A7-BC30-C747-88BF-6B7F9E016282}" type="pres">
      <dgm:prSet presAssocID="{12A4510F-C728-4942-93F1-A8DC82F54BE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470830C-3FF2-DB48-B0B5-A87E6BDE8B1F}" type="pres">
      <dgm:prSet presAssocID="{138A7E54-2090-D649-AEFD-785014F523A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9D1D9-7040-2448-94E5-8CCED3500D66}" type="pres">
      <dgm:prSet presAssocID="{2DBCF83C-B965-124C-864D-DA7AAA8BA4F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18A0518-9507-C04E-9C03-FE95AF4C54D2}" type="pres">
      <dgm:prSet presAssocID="{2DBCF83C-B965-124C-864D-DA7AAA8BA4F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B615DA7-8148-C74F-A02C-839FF48BC74C}" type="pres">
      <dgm:prSet presAssocID="{3003A7C3-E1E8-0E4A-8755-F3F702C0B45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6B4-F7AC-CA4E-9F97-D4A60C747D7C}" type="pres">
      <dgm:prSet presAssocID="{EE5FA11D-6C86-A140-BA77-48782004DD9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7C886177-0C52-0243-B556-B316ED18E7E5}" type="pres">
      <dgm:prSet presAssocID="{EE5FA11D-6C86-A140-BA77-48782004DD9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0EDD1865-AB7B-FD44-8F7F-FC12BEBDDE1A}" type="pres">
      <dgm:prSet presAssocID="{4229812C-67E7-5A4B-BFD8-F6DD6148C767}" presName="node" presStyleLbl="node1" presStyleIdx="3" presStyleCnt="7" custScaleX="113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EA84A-14E5-AC4E-B3E1-4576A42679EC}" type="pres">
      <dgm:prSet presAssocID="{0D9712BB-D025-884C-A09D-CADD62FC0A04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6E81F85-F6B6-384C-88F4-CECF16960839}" type="pres">
      <dgm:prSet presAssocID="{0D9712BB-D025-884C-A09D-CADD62FC0A0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E6532D3D-74E6-D249-B8BB-800BA987BB48}" type="pres">
      <dgm:prSet presAssocID="{FECA85AC-1D87-A842-9376-286CD37DA09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42598-393F-F14A-B647-BCB893C8345F}" type="pres">
      <dgm:prSet presAssocID="{BA99382D-0E48-CE4D-B823-7C07A3D5B0F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1318C638-7A46-7E42-A113-352F094AFE37}" type="pres">
      <dgm:prSet presAssocID="{BA99382D-0E48-CE4D-B823-7C07A3D5B0F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16F26E3A-2A44-B04E-B53E-53F8CC9F56BE}" type="pres">
      <dgm:prSet presAssocID="{7A7F1A5A-60C9-7E49-979E-87F6A46DEF8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6B417-16A5-6F46-9026-17421CCF0ACA}" type="pres">
      <dgm:prSet presAssocID="{1DF5E435-0503-2E4F-9414-09F1E17E788E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E17743C-0521-A549-9DA7-458DAD4ED5E3}" type="pres">
      <dgm:prSet presAssocID="{1DF5E435-0503-2E4F-9414-09F1E17E788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2970560-5E74-A841-8BB0-3556DC158390}" type="pres">
      <dgm:prSet presAssocID="{3FF08334-DC2B-7448-BC8B-347B634EB01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10068-717E-9247-A485-7631F05851D2}" type="pres">
      <dgm:prSet presAssocID="{D705E853-92F2-C14E-B299-06AA260F402F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1AEA292-D71C-5244-A4E2-E573B98E044A}" type="pres">
      <dgm:prSet presAssocID="{D705E853-92F2-C14E-B299-06AA260F402F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43FE371-F903-C043-8604-D23EEEC6B228}" type="presOf" srcId="{0D9712BB-D025-884C-A09D-CADD62FC0A04}" destId="{BDCEA84A-14E5-AC4E-B3E1-4576A42679EC}" srcOrd="0" destOrd="0" presId="urn:microsoft.com/office/officeart/2005/8/layout/cycle2"/>
    <dgm:cxn modelId="{F8CB5561-EFF3-EC4C-8712-454F643A5629}" srcId="{CBB68332-70AF-EB43-9B26-06081C65AD1E}" destId="{3FF08334-DC2B-7448-BC8B-347B634EB01B}" srcOrd="6" destOrd="0" parTransId="{2ECCC9BD-119A-A142-9A5E-1EDF9E2000A6}" sibTransId="{D705E853-92F2-C14E-B299-06AA260F402F}"/>
    <dgm:cxn modelId="{18A833F3-5390-5A40-AB97-297C67565D7F}" type="presOf" srcId="{CBB68332-70AF-EB43-9B26-06081C65AD1E}" destId="{BB5B7CAA-8092-8141-9CAE-42BEB2654D4F}" srcOrd="0" destOrd="0" presId="urn:microsoft.com/office/officeart/2005/8/layout/cycle2"/>
    <dgm:cxn modelId="{32C9B433-3ECD-AB4A-A885-65D1A1E72A40}" srcId="{CBB68332-70AF-EB43-9B26-06081C65AD1E}" destId="{3003A7C3-E1E8-0E4A-8755-F3F702C0B45B}" srcOrd="2" destOrd="0" parTransId="{2E24958D-A308-F246-ABC1-C47EDA222770}" sibTransId="{EE5FA11D-6C86-A140-BA77-48782004DD98}"/>
    <dgm:cxn modelId="{E09A3831-B56B-774F-8F3D-97C39B3D57B2}" type="presOf" srcId="{3003A7C3-E1E8-0E4A-8755-F3F702C0B45B}" destId="{9B615DA7-8148-C74F-A02C-839FF48BC74C}" srcOrd="0" destOrd="0" presId="urn:microsoft.com/office/officeart/2005/8/layout/cycle2"/>
    <dgm:cxn modelId="{D092F7FF-21A2-B340-8E1E-B0085E5D598C}" type="presOf" srcId="{4229812C-67E7-5A4B-BFD8-F6DD6148C767}" destId="{0EDD1865-AB7B-FD44-8F7F-FC12BEBDDE1A}" srcOrd="0" destOrd="0" presId="urn:microsoft.com/office/officeart/2005/8/layout/cycle2"/>
    <dgm:cxn modelId="{4AFA6BB2-A1FB-B744-BB37-D793C38485CA}" srcId="{CBB68332-70AF-EB43-9B26-06081C65AD1E}" destId="{FECA85AC-1D87-A842-9376-286CD37DA093}" srcOrd="4" destOrd="0" parTransId="{24209232-96BB-1F4D-9994-1BD892038915}" sibTransId="{BA99382D-0E48-CE4D-B823-7C07A3D5B0FF}"/>
    <dgm:cxn modelId="{CAEA59FB-E30D-D443-B795-FD04ADADCE6D}" type="presOf" srcId="{0D9712BB-D025-884C-A09D-CADD62FC0A04}" destId="{66E81F85-F6B6-384C-88F4-CECF16960839}" srcOrd="1" destOrd="0" presId="urn:microsoft.com/office/officeart/2005/8/layout/cycle2"/>
    <dgm:cxn modelId="{14C619B3-5AC8-AF4E-BDCB-02D187CEE688}" type="presOf" srcId="{D705E853-92F2-C14E-B299-06AA260F402F}" destId="{61AEA292-D71C-5244-A4E2-E573B98E044A}" srcOrd="1" destOrd="0" presId="urn:microsoft.com/office/officeart/2005/8/layout/cycle2"/>
    <dgm:cxn modelId="{CE062F63-A622-E548-BC7A-A7A899FDFAB8}" srcId="{CBB68332-70AF-EB43-9B26-06081C65AD1E}" destId="{4229812C-67E7-5A4B-BFD8-F6DD6148C767}" srcOrd="3" destOrd="0" parTransId="{64F23672-F80A-2C48-B46D-8EE6E1CCA4CF}" sibTransId="{0D9712BB-D025-884C-A09D-CADD62FC0A04}"/>
    <dgm:cxn modelId="{FD8BEAE0-2501-6F4B-961A-24678D55F3F7}" type="presOf" srcId="{BA99382D-0E48-CE4D-B823-7C07A3D5B0FF}" destId="{97F42598-393F-F14A-B647-BCB893C8345F}" srcOrd="0" destOrd="0" presId="urn:microsoft.com/office/officeart/2005/8/layout/cycle2"/>
    <dgm:cxn modelId="{9A7DCFD4-4612-854E-8342-BD74FAEBCD02}" type="presOf" srcId="{12A4510F-C728-4942-93F1-A8DC82F54BE5}" destId="{1B42F8A7-BC30-C747-88BF-6B7F9E016282}" srcOrd="1" destOrd="0" presId="urn:microsoft.com/office/officeart/2005/8/layout/cycle2"/>
    <dgm:cxn modelId="{E176AF78-0F2C-CB42-80DF-74F8E2F3905A}" type="presOf" srcId="{138A7E54-2090-D649-AEFD-785014F523A2}" destId="{4470830C-3FF2-DB48-B0B5-A87E6BDE8B1F}" srcOrd="0" destOrd="0" presId="urn:microsoft.com/office/officeart/2005/8/layout/cycle2"/>
    <dgm:cxn modelId="{70FAFBAD-534E-3C4E-8B11-C3519A6236B7}" type="presOf" srcId="{3FF08334-DC2B-7448-BC8B-347B634EB01B}" destId="{92970560-5E74-A841-8BB0-3556DC158390}" srcOrd="0" destOrd="0" presId="urn:microsoft.com/office/officeart/2005/8/layout/cycle2"/>
    <dgm:cxn modelId="{12F7048C-C83A-304B-B9A8-2EDA86ECE88E}" type="presOf" srcId="{2DBCF83C-B965-124C-864D-DA7AAA8BA4F4}" destId="{E18A0518-9507-C04E-9C03-FE95AF4C54D2}" srcOrd="1" destOrd="0" presId="urn:microsoft.com/office/officeart/2005/8/layout/cycle2"/>
    <dgm:cxn modelId="{58770D7F-7152-F34E-8FC0-B97C299C159D}" type="presOf" srcId="{FECA85AC-1D87-A842-9376-286CD37DA093}" destId="{E6532D3D-74E6-D249-B8BB-800BA987BB48}" srcOrd="0" destOrd="0" presId="urn:microsoft.com/office/officeart/2005/8/layout/cycle2"/>
    <dgm:cxn modelId="{983F26C7-FA35-C74E-9011-14176F49746F}" type="presOf" srcId="{12A4510F-C728-4942-93F1-A8DC82F54BE5}" destId="{7F4816E0-0B4D-8F43-84EC-D06EFE272495}" srcOrd="0" destOrd="0" presId="urn:microsoft.com/office/officeart/2005/8/layout/cycle2"/>
    <dgm:cxn modelId="{CC8E65CA-9F32-9043-91EE-CBEE6D79BC5D}" type="presOf" srcId="{D705E853-92F2-C14E-B299-06AA260F402F}" destId="{BDB10068-717E-9247-A485-7631F05851D2}" srcOrd="0" destOrd="0" presId="urn:microsoft.com/office/officeart/2005/8/layout/cycle2"/>
    <dgm:cxn modelId="{CD223B90-65DD-B244-9DE8-F45F693860C6}" type="presOf" srcId="{BA99382D-0E48-CE4D-B823-7C07A3D5B0FF}" destId="{1318C638-7A46-7E42-A113-352F094AFE37}" srcOrd="1" destOrd="0" presId="urn:microsoft.com/office/officeart/2005/8/layout/cycle2"/>
    <dgm:cxn modelId="{F0E69E57-CE26-5E42-A913-2D7F735DAD9A}" type="presOf" srcId="{7A7F1A5A-60C9-7E49-979E-87F6A46DEF86}" destId="{16F26E3A-2A44-B04E-B53E-53F8CC9F56BE}" srcOrd="0" destOrd="0" presId="urn:microsoft.com/office/officeart/2005/8/layout/cycle2"/>
    <dgm:cxn modelId="{24366F3A-5BB1-3D49-BC81-E5BCE6CEF8BA}" type="presOf" srcId="{8CAF638C-81B6-DE4B-8A9F-C106AF635887}" destId="{8E8B66B1-1D99-4242-BFF4-4EDA0C388BC2}" srcOrd="0" destOrd="0" presId="urn:microsoft.com/office/officeart/2005/8/layout/cycle2"/>
    <dgm:cxn modelId="{DBC90258-28AC-9842-ABA4-F18288DFE864}" type="presOf" srcId="{2DBCF83C-B965-124C-864D-DA7AAA8BA4F4}" destId="{F329D1D9-7040-2448-94E5-8CCED3500D66}" srcOrd="0" destOrd="0" presId="urn:microsoft.com/office/officeart/2005/8/layout/cycle2"/>
    <dgm:cxn modelId="{7ED32647-C2FD-B34D-981B-C9F5AAB21369}" type="presOf" srcId="{1DF5E435-0503-2E4F-9414-09F1E17E788E}" destId="{6E17743C-0521-A549-9DA7-458DAD4ED5E3}" srcOrd="1" destOrd="0" presId="urn:microsoft.com/office/officeart/2005/8/layout/cycle2"/>
    <dgm:cxn modelId="{B37027EB-4F5D-0C4F-921D-D2746D85CF8D}" type="presOf" srcId="{1DF5E435-0503-2E4F-9414-09F1E17E788E}" destId="{FDE6B417-16A5-6F46-9026-17421CCF0ACA}" srcOrd="0" destOrd="0" presId="urn:microsoft.com/office/officeart/2005/8/layout/cycle2"/>
    <dgm:cxn modelId="{68A6DB5C-9E24-AF4D-9383-2A59A836FB90}" type="presOf" srcId="{EE5FA11D-6C86-A140-BA77-48782004DD98}" destId="{23D096B4-F7AC-CA4E-9F97-D4A60C747D7C}" srcOrd="0" destOrd="0" presId="urn:microsoft.com/office/officeart/2005/8/layout/cycle2"/>
    <dgm:cxn modelId="{433845D6-4997-B54F-B394-2E622C8EB3E5}" srcId="{CBB68332-70AF-EB43-9B26-06081C65AD1E}" destId="{7A7F1A5A-60C9-7E49-979E-87F6A46DEF86}" srcOrd="5" destOrd="0" parTransId="{853DB6C3-F3F9-F340-90CD-9F2DDDBECC50}" sibTransId="{1DF5E435-0503-2E4F-9414-09F1E17E788E}"/>
    <dgm:cxn modelId="{5D98AE0D-32B4-674E-9CDC-D1F3BB74644E}" srcId="{CBB68332-70AF-EB43-9B26-06081C65AD1E}" destId="{138A7E54-2090-D649-AEFD-785014F523A2}" srcOrd="1" destOrd="0" parTransId="{BB34FF31-C951-AB4D-9B8C-822E0193CCD5}" sibTransId="{2DBCF83C-B965-124C-864D-DA7AAA8BA4F4}"/>
    <dgm:cxn modelId="{987E542A-315D-F04A-B237-A12EF899D0FB}" srcId="{CBB68332-70AF-EB43-9B26-06081C65AD1E}" destId="{8CAF638C-81B6-DE4B-8A9F-C106AF635887}" srcOrd="0" destOrd="0" parTransId="{D1D1A270-B254-5D45-B1E2-27B6464ACF47}" sibTransId="{12A4510F-C728-4942-93F1-A8DC82F54BE5}"/>
    <dgm:cxn modelId="{86886954-EEA5-1747-8035-D4BF1D578ED4}" type="presOf" srcId="{EE5FA11D-6C86-A140-BA77-48782004DD98}" destId="{7C886177-0C52-0243-B556-B316ED18E7E5}" srcOrd="1" destOrd="0" presId="urn:microsoft.com/office/officeart/2005/8/layout/cycle2"/>
    <dgm:cxn modelId="{646A8C4A-E8DB-1D49-9399-EA0811DEBCCD}" type="presParOf" srcId="{BB5B7CAA-8092-8141-9CAE-42BEB2654D4F}" destId="{8E8B66B1-1D99-4242-BFF4-4EDA0C388BC2}" srcOrd="0" destOrd="0" presId="urn:microsoft.com/office/officeart/2005/8/layout/cycle2"/>
    <dgm:cxn modelId="{F73664A4-B359-8B4C-A068-7DC9BF419693}" type="presParOf" srcId="{BB5B7CAA-8092-8141-9CAE-42BEB2654D4F}" destId="{7F4816E0-0B4D-8F43-84EC-D06EFE272495}" srcOrd="1" destOrd="0" presId="urn:microsoft.com/office/officeart/2005/8/layout/cycle2"/>
    <dgm:cxn modelId="{D9A2F75D-29EC-C347-A626-67C41270B5C8}" type="presParOf" srcId="{7F4816E0-0B4D-8F43-84EC-D06EFE272495}" destId="{1B42F8A7-BC30-C747-88BF-6B7F9E016282}" srcOrd="0" destOrd="0" presId="urn:microsoft.com/office/officeart/2005/8/layout/cycle2"/>
    <dgm:cxn modelId="{C2442F6E-0AC8-F947-95E0-BA37C153C46E}" type="presParOf" srcId="{BB5B7CAA-8092-8141-9CAE-42BEB2654D4F}" destId="{4470830C-3FF2-DB48-B0B5-A87E6BDE8B1F}" srcOrd="2" destOrd="0" presId="urn:microsoft.com/office/officeart/2005/8/layout/cycle2"/>
    <dgm:cxn modelId="{AA9B2D12-D0FD-EB45-B19E-7CDEE41D2FA8}" type="presParOf" srcId="{BB5B7CAA-8092-8141-9CAE-42BEB2654D4F}" destId="{F329D1D9-7040-2448-94E5-8CCED3500D66}" srcOrd="3" destOrd="0" presId="urn:microsoft.com/office/officeart/2005/8/layout/cycle2"/>
    <dgm:cxn modelId="{80C011C1-1F53-CF4C-84F5-390CCCEFD953}" type="presParOf" srcId="{F329D1D9-7040-2448-94E5-8CCED3500D66}" destId="{E18A0518-9507-C04E-9C03-FE95AF4C54D2}" srcOrd="0" destOrd="0" presId="urn:microsoft.com/office/officeart/2005/8/layout/cycle2"/>
    <dgm:cxn modelId="{D42041A6-5AEE-8649-8242-ED6783993051}" type="presParOf" srcId="{BB5B7CAA-8092-8141-9CAE-42BEB2654D4F}" destId="{9B615DA7-8148-C74F-A02C-839FF48BC74C}" srcOrd="4" destOrd="0" presId="urn:microsoft.com/office/officeart/2005/8/layout/cycle2"/>
    <dgm:cxn modelId="{E3ABA6FB-0D7A-2A4C-96A4-4541860C68BE}" type="presParOf" srcId="{BB5B7CAA-8092-8141-9CAE-42BEB2654D4F}" destId="{23D096B4-F7AC-CA4E-9F97-D4A60C747D7C}" srcOrd="5" destOrd="0" presId="urn:microsoft.com/office/officeart/2005/8/layout/cycle2"/>
    <dgm:cxn modelId="{9A437E7C-2D09-C245-A98C-DB6A1C541696}" type="presParOf" srcId="{23D096B4-F7AC-CA4E-9F97-D4A60C747D7C}" destId="{7C886177-0C52-0243-B556-B316ED18E7E5}" srcOrd="0" destOrd="0" presId="urn:microsoft.com/office/officeart/2005/8/layout/cycle2"/>
    <dgm:cxn modelId="{211729D7-BC43-8E4F-B4DC-24DF01181FFB}" type="presParOf" srcId="{BB5B7CAA-8092-8141-9CAE-42BEB2654D4F}" destId="{0EDD1865-AB7B-FD44-8F7F-FC12BEBDDE1A}" srcOrd="6" destOrd="0" presId="urn:microsoft.com/office/officeart/2005/8/layout/cycle2"/>
    <dgm:cxn modelId="{BE40CD16-21F9-9143-8587-5C845AA83299}" type="presParOf" srcId="{BB5B7CAA-8092-8141-9CAE-42BEB2654D4F}" destId="{BDCEA84A-14E5-AC4E-B3E1-4576A42679EC}" srcOrd="7" destOrd="0" presId="urn:microsoft.com/office/officeart/2005/8/layout/cycle2"/>
    <dgm:cxn modelId="{C467057C-A89D-CF4A-A076-DD0BD3FAB827}" type="presParOf" srcId="{BDCEA84A-14E5-AC4E-B3E1-4576A42679EC}" destId="{66E81F85-F6B6-384C-88F4-CECF16960839}" srcOrd="0" destOrd="0" presId="urn:microsoft.com/office/officeart/2005/8/layout/cycle2"/>
    <dgm:cxn modelId="{F69C8FBF-C942-1146-B76E-4DC555D8EFAE}" type="presParOf" srcId="{BB5B7CAA-8092-8141-9CAE-42BEB2654D4F}" destId="{E6532D3D-74E6-D249-B8BB-800BA987BB48}" srcOrd="8" destOrd="0" presId="urn:microsoft.com/office/officeart/2005/8/layout/cycle2"/>
    <dgm:cxn modelId="{944D1C0C-0A2B-BC49-AD77-5DF561200A5A}" type="presParOf" srcId="{BB5B7CAA-8092-8141-9CAE-42BEB2654D4F}" destId="{97F42598-393F-F14A-B647-BCB893C8345F}" srcOrd="9" destOrd="0" presId="urn:microsoft.com/office/officeart/2005/8/layout/cycle2"/>
    <dgm:cxn modelId="{71DA5E0B-161C-4D4E-8F33-CAE37A653007}" type="presParOf" srcId="{97F42598-393F-F14A-B647-BCB893C8345F}" destId="{1318C638-7A46-7E42-A113-352F094AFE37}" srcOrd="0" destOrd="0" presId="urn:microsoft.com/office/officeart/2005/8/layout/cycle2"/>
    <dgm:cxn modelId="{A99668CE-BBC3-E448-B341-B99A7029E248}" type="presParOf" srcId="{BB5B7CAA-8092-8141-9CAE-42BEB2654D4F}" destId="{16F26E3A-2A44-B04E-B53E-53F8CC9F56BE}" srcOrd="10" destOrd="0" presId="urn:microsoft.com/office/officeart/2005/8/layout/cycle2"/>
    <dgm:cxn modelId="{33889303-61CD-C34C-80D2-C47AE08101B6}" type="presParOf" srcId="{BB5B7CAA-8092-8141-9CAE-42BEB2654D4F}" destId="{FDE6B417-16A5-6F46-9026-17421CCF0ACA}" srcOrd="11" destOrd="0" presId="urn:microsoft.com/office/officeart/2005/8/layout/cycle2"/>
    <dgm:cxn modelId="{2402F23E-D342-FF45-A3E8-9DD0076C8236}" type="presParOf" srcId="{FDE6B417-16A5-6F46-9026-17421CCF0ACA}" destId="{6E17743C-0521-A549-9DA7-458DAD4ED5E3}" srcOrd="0" destOrd="0" presId="urn:microsoft.com/office/officeart/2005/8/layout/cycle2"/>
    <dgm:cxn modelId="{887182BB-ADE1-2F44-9A1D-8B5195CABB6B}" type="presParOf" srcId="{BB5B7CAA-8092-8141-9CAE-42BEB2654D4F}" destId="{92970560-5E74-A841-8BB0-3556DC158390}" srcOrd="12" destOrd="0" presId="urn:microsoft.com/office/officeart/2005/8/layout/cycle2"/>
    <dgm:cxn modelId="{788345C8-8864-A943-A375-C7B3E0877A19}" type="presParOf" srcId="{BB5B7CAA-8092-8141-9CAE-42BEB2654D4F}" destId="{BDB10068-717E-9247-A485-7631F05851D2}" srcOrd="13" destOrd="0" presId="urn:microsoft.com/office/officeart/2005/8/layout/cycle2"/>
    <dgm:cxn modelId="{6EE99760-CAF2-294D-9BC9-0C87B251C712}" type="presParOf" srcId="{BDB10068-717E-9247-A485-7631F05851D2}" destId="{61AEA292-D71C-5244-A4E2-E573B98E044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3ECCC-7533-1842-9D14-34D5FACA472C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DEB25B0-7664-BF41-87C7-1FDF78B6EBE2}">
      <dgm:prSet/>
      <dgm:spPr/>
      <dgm:t>
        <a:bodyPr/>
        <a:lstStyle/>
        <a:p>
          <a:pPr rtl="0"/>
          <a:r>
            <a:rPr lang="en-US" b="1"/>
            <a:t>Socioterapija</a:t>
          </a:r>
          <a:endParaRPr lang="en-US"/>
        </a:p>
      </dgm:t>
    </dgm:pt>
    <dgm:pt modelId="{ED01CF9A-EA15-1C47-B3AD-BDA6DABAEE4E}" type="parTrans" cxnId="{2F58E10E-3456-124A-A66E-B9004396028F}">
      <dgm:prSet/>
      <dgm:spPr/>
      <dgm:t>
        <a:bodyPr/>
        <a:lstStyle/>
        <a:p>
          <a:endParaRPr lang="en-US"/>
        </a:p>
      </dgm:t>
    </dgm:pt>
    <dgm:pt modelId="{AABF171F-0654-574A-8451-DF3573A47FA8}" type="sibTrans" cxnId="{2F58E10E-3456-124A-A66E-B9004396028F}">
      <dgm:prSet/>
      <dgm:spPr/>
      <dgm:t>
        <a:bodyPr/>
        <a:lstStyle/>
        <a:p>
          <a:endParaRPr lang="en-US"/>
        </a:p>
      </dgm:t>
    </dgm:pt>
    <dgm:pt modelId="{F5A3F77E-07E6-814A-A9B0-1920B530E4A8}">
      <dgm:prSet/>
      <dgm:spPr/>
      <dgm:t>
        <a:bodyPr/>
        <a:lstStyle/>
        <a:p>
          <a:pPr rtl="0"/>
          <a:r>
            <a:rPr lang="en-US"/>
            <a:t>zakoni grupne dinamike</a:t>
          </a:r>
        </a:p>
      </dgm:t>
    </dgm:pt>
    <dgm:pt modelId="{DBF58040-B62E-E949-880D-BA0037A97620}" type="parTrans" cxnId="{0A3A4F14-D907-9943-8AC4-D83974F35C50}">
      <dgm:prSet/>
      <dgm:spPr/>
      <dgm:t>
        <a:bodyPr/>
        <a:lstStyle/>
        <a:p>
          <a:endParaRPr lang="en-US"/>
        </a:p>
      </dgm:t>
    </dgm:pt>
    <dgm:pt modelId="{E04B2482-1BE1-4041-8CA5-CA7F5B7498D1}" type="sibTrans" cxnId="{0A3A4F14-D907-9943-8AC4-D83974F35C50}">
      <dgm:prSet/>
      <dgm:spPr/>
      <dgm:t>
        <a:bodyPr/>
        <a:lstStyle/>
        <a:p>
          <a:endParaRPr lang="en-US"/>
        </a:p>
      </dgm:t>
    </dgm:pt>
    <dgm:pt modelId="{D93AA549-8CDC-2641-8BBB-AB4837E49D5D}">
      <dgm:prSet/>
      <dgm:spPr/>
      <dgm:t>
        <a:bodyPr/>
        <a:lstStyle/>
        <a:p>
          <a:pPr rtl="0"/>
          <a:r>
            <a:rPr lang="en-US"/>
            <a:t>terapijski seting</a:t>
          </a:r>
        </a:p>
      </dgm:t>
    </dgm:pt>
    <dgm:pt modelId="{D2D88B9A-8701-664C-A117-11837D8C1759}" type="parTrans" cxnId="{5CB973E5-C857-694F-BE14-FBA545BFB536}">
      <dgm:prSet/>
      <dgm:spPr/>
      <dgm:t>
        <a:bodyPr/>
        <a:lstStyle/>
        <a:p>
          <a:endParaRPr lang="en-US"/>
        </a:p>
      </dgm:t>
    </dgm:pt>
    <dgm:pt modelId="{C0352A1D-ED92-1344-9DDC-B4F42D54F24F}" type="sibTrans" cxnId="{5CB973E5-C857-694F-BE14-FBA545BFB536}">
      <dgm:prSet/>
      <dgm:spPr/>
      <dgm:t>
        <a:bodyPr/>
        <a:lstStyle/>
        <a:p>
          <a:endParaRPr lang="en-US"/>
        </a:p>
      </dgm:t>
    </dgm:pt>
    <dgm:pt modelId="{A3D941E1-8452-BC45-A196-753C9C59E690}">
      <dgm:prSet/>
      <dgm:spPr/>
      <dgm:t>
        <a:bodyPr/>
        <a:lstStyle/>
        <a:p>
          <a:pPr rtl="0"/>
          <a:r>
            <a:rPr lang="en-US"/>
            <a:t>uvijek postoji zdravi dio ličnosti</a:t>
          </a:r>
        </a:p>
      </dgm:t>
    </dgm:pt>
    <dgm:pt modelId="{B3679CAF-877D-EC48-B284-9929C955017B}" type="parTrans" cxnId="{5BC9193D-5E06-4149-B53C-EC083F8922B1}">
      <dgm:prSet/>
      <dgm:spPr/>
      <dgm:t>
        <a:bodyPr/>
        <a:lstStyle/>
        <a:p>
          <a:endParaRPr lang="en-US"/>
        </a:p>
      </dgm:t>
    </dgm:pt>
    <dgm:pt modelId="{59037304-E177-4F4C-869E-E6DCAA7D1B60}" type="sibTrans" cxnId="{5BC9193D-5E06-4149-B53C-EC083F8922B1}">
      <dgm:prSet/>
      <dgm:spPr/>
      <dgm:t>
        <a:bodyPr/>
        <a:lstStyle/>
        <a:p>
          <a:endParaRPr lang="en-US"/>
        </a:p>
      </dgm:t>
    </dgm:pt>
    <dgm:pt modelId="{4D9E99AF-9BD2-2F43-AD25-46F2374D5C09}">
      <dgm:prSet/>
      <dgm:spPr/>
      <dgm:t>
        <a:bodyPr/>
        <a:lstStyle/>
        <a:p>
          <a:pPr rtl="0"/>
          <a:r>
            <a:rPr lang="en-US"/>
            <a:t>poboljšanje kapaciteta za ponašanje na socijalni prihvatljiv način</a:t>
          </a:r>
        </a:p>
      </dgm:t>
    </dgm:pt>
    <dgm:pt modelId="{AC8B5C2C-CB0D-B54B-B077-5C9D3A12F443}" type="parTrans" cxnId="{30CC3514-4226-3F4E-A473-DF45F13CED90}">
      <dgm:prSet/>
      <dgm:spPr/>
      <dgm:t>
        <a:bodyPr/>
        <a:lstStyle/>
        <a:p>
          <a:endParaRPr lang="en-US"/>
        </a:p>
      </dgm:t>
    </dgm:pt>
    <dgm:pt modelId="{D4B8C893-2CC9-E346-A741-99B8A6EE95E0}" type="sibTrans" cxnId="{30CC3514-4226-3F4E-A473-DF45F13CED90}">
      <dgm:prSet/>
      <dgm:spPr/>
      <dgm:t>
        <a:bodyPr/>
        <a:lstStyle/>
        <a:p>
          <a:endParaRPr lang="en-US"/>
        </a:p>
      </dgm:t>
    </dgm:pt>
    <dgm:pt modelId="{3581A2A8-807D-0541-8E67-546B89BE7DAD}">
      <dgm:prSet/>
      <dgm:spPr/>
      <dgm:t>
        <a:bodyPr/>
        <a:lstStyle/>
        <a:p>
          <a:pPr rtl="0"/>
          <a:r>
            <a:rPr lang="en-US"/>
            <a:t>prepoznavanje i korekcija disfunkcionalnih interpersonalnih obrazaca ponašanja</a:t>
          </a:r>
        </a:p>
      </dgm:t>
    </dgm:pt>
    <dgm:pt modelId="{530521F8-CF76-9E49-9268-80115D8FC2B5}" type="parTrans" cxnId="{A31FCF8E-E381-3D44-944C-0DB9DF980946}">
      <dgm:prSet/>
      <dgm:spPr/>
      <dgm:t>
        <a:bodyPr/>
        <a:lstStyle/>
        <a:p>
          <a:endParaRPr lang="en-US"/>
        </a:p>
      </dgm:t>
    </dgm:pt>
    <dgm:pt modelId="{F152234C-1190-AE42-9B39-BCBF45142717}" type="sibTrans" cxnId="{A31FCF8E-E381-3D44-944C-0DB9DF980946}">
      <dgm:prSet/>
      <dgm:spPr/>
      <dgm:t>
        <a:bodyPr/>
        <a:lstStyle/>
        <a:p>
          <a:endParaRPr lang="en-US"/>
        </a:p>
      </dgm:t>
    </dgm:pt>
    <dgm:pt modelId="{0A4D3D11-380D-674C-AAC1-ED9EC8A428A4}">
      <dgm:prSet/>
      <dgm:spPr/>
      <dgm:t>
        <a:bodyPr/>
        <a:lstStyle/>
        <a:p>
          <a:pPr rtl="0"/>
          <a:r>
            <a:rPr lang="en-US"/>
            <a:t>kognitivni mehanizmi (učenje i promatranje)</a:t>
          </a:r>
        </a:p>
      </dgm:t>
    </dgm:pt>
    <dgm:pt modelId="{01D706E1-9BA2-894E-A562-664FDAC84F55}" type="parTrans" cxnId="{395539C3-FD0A-B643-8441-B423F2E54ECB}">
      <dgm:prSet/>
      <dgm:spPr/>
      <dgm:t>
        <a:bodyPr/>
        <a:lstStyle/>
        <a:p>
          <a:endParaRPr lang="en-US"/>
        </a:p>
      </dgm:t>
    </dgm:pt>
    <dgm:pt modelId="{058691CC-EAAB-7447-966E-433A054E9C31}" type="sibTrans" cxnId="{395539C3-FD0A-B643-8441-B423F2E54ECB}">
      <dgm:prSet/>
      <dgm:spPr/>
      <dgm:t>
        <a:bodyPr/>
        <a:lstStyle/>
        <a:p>
          <a:endParaRPr lang="en-US"/>
        </a:p>
      </dgm:t>
    </dgm:pt>
    <dgm:pt modelId="{F4A344EF-BFF6-5C42-AADA-D79C8BA102C9}" type="pres">
      <dgm:prSet presAssocID="{8A93ECCC-7533-1842-9D14-34D5FACA47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D682C6-2F72-AE46-A79A-B00DDC72919B}" type="pres">
      <dgm:prSet presAssocID="{0DEB25B0-7664-BF41-87C7-1FDF78B6EBE2}" presName="composite" presStyleCnt="0"/>
      <dgm:spPr/>
    </dgm:pt>
    <dgm:pt modelId="{52C11F73-2C08-4F44-80E0-98458B1BE1CD}" type="pres">
      <dgm:prSet presAssocID="{0DEB25B0-7664-BF41-87C7-1FDF78B6EBE2}" presName="imgShp" presStyleLbl="fgImgPlace1" presStyleIdx="0" presStyleCnt="7"/>
      <dgm:spPr/>
    </dgm:pt>
    <dgm:pt modelId="{B94169FE-CBEC-D643-985B-042DEF8DF4E6}" type="pres">
      <dgm:prSet presAssocID="{0DEB25B0-7664-BF41-87C7-1FDF78B6EBE2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F200C-E6AB-FA40-AF71-B2F3793CF9B4}" type="pres">
      <dgm:prSet presAssocID="{AABF171F-0654-574A-8451-DF3573A47FA8}" presName="spacing" presStyleCnt="0"/>
      <dgm:spPr/>
    </dgm:pt>
    <dgm:pt modelId="{DD5582BA-A872-9440-99A2-60059C0F060C}" type="pres">
      <dgm:prSet presAssocID="{F5A3F77E-07E6-814A-A9B0-1920B530E4A8}" presName="composite" presStyleCnt="0"/>
      <dgm:spPr/>
    </dgm:pt>
    <dgm:pt modelId="{6F712F5C-D7F4-1C47-A1AD-5752EFDB16D2}" type="pres">
      <dgm:prSet presAssocID="{F5A3F77E-07E6-814A-A9B0-1920B530E4A8}" presName="imgShp" presStyleLbl="fgImgPlace1" presStyleIdx="1" presStyleCnt="7"/>
      <dgm:spPr/>
    </dgm:pt>
    <dgm:pt modelId="{3BCBEC23-9D36-6043-BB5F-8F040221B898}" type="pres">
      <dgm:prSet presAssocID="{F5A3F77E-07E6-814A-A9B0-1920B530E4A8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1EF2E-94A5-404E-B33E-52F6919FA255}" type="pres">
      <dgm:prSet presAssocID="{E04B2482-1BE1-4041-8CA5-CA7F5B7498D1}" presName="spacing" presStyleCnt="0"/>
      <dgm:spPr/>
    </dgm:pt>
    <dgm:pt modelId="{B59BACF3-C298-0A43-9AF2-EB14A41703F2}" type="pres">
      <dgm:prSet presAssocID="{D93AA549-8CDC-2641-8BBB-AB4837E49D5D}" presName="composite" presStyleCnt="0"/>
      <dgm:spPr/>
    </dgm:pt>
    <dgm:pt modelId="{98FB4106-0B66-E24C-B1A0-01F88126962E}" type="pres">
      <dgm:prSet presAssocID="{D93AA549-8CDC-2641-8BBB-AB4837E49D5D}" presName="imgShp" presStyleLbl="fgImgPlace1" presStyleIdx="2" presStyleCnt="7"/>
      <dgm:spPr/>
    </dgm:pt>
    <dgm:pt modelId="{4A94CC81-8071-884A-800F-A8B230EBACAB}" type="pres">
      <dgm:prSet presAssocID="{D93AA549-8CDC-2641-8BBB-AB4837E49D5D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65AA8-3D99-9140-B455-9FD1888DE0D9}" type="pres">
      <dgm:prSet presAssocID="{C0352A1D-ED92-1344-9DDC-B4F42D54F24F}" presName="spacing" presStyleCnt="0"/>
      <dgm:spPr/>
    </dgm:pt>
    <dgm:pt modelId="{152EC4E4-8BB5-5D49-8474-01EC0F41807C}" type="pres">
      <dgm:prSet presAssocID="{A3D941E1-8452-BC45-A196-753C9C59E690}" presName="composite" presStyleCnt="0"/>
      <dgm:spPr/>
    </dgm:pt>
    <dgm:pt modelId="{CBAE5328-429D-204E-873C-F6D4DDEE9D72}" type="pres">
      <dgm:prSet presAssocID="{A3D941E1-8452-BC45-A196-753C9C59E690}" presName="imgShp" presStyleLbl="fgImgPlace1" presStyleIdx="3" presStyleCnt="7"/>
      <dgm:spPr/>
    </dgm:pt>
    <dgm:pt modelId="{912008B3-4C54-1346-8C23-C09091C92647}" type="pres">
      <dgm:prSet presAssocID="{A3D941E1-8452-BC45-A196-753C9C59E690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9E243-8ECA-804B-9C26-F3DD22B44162}" type="pres">
      <dgm:prSet presAssocID="{59037304-E177-4F4C-869E-E6DCAA7D1B60}" presName="spacing" presStyleCnt="0"/>
      <dgm:spPr/>
    </dgm:pt>
    <dgm:pt modelId="{530DC363-53CD-BA4A-8661-76F59B8B37B2}" type="pres">
      <dgm:prSet presAssocID="{4D9E99AF-9BD2-2F43-AD25-46F2374D5C09}" presName="composite" presStyleCnt="0"/>
      <dgm:spPr/>
    </dgm:pt>
    <dgm:pt modelId="{EF6EDD51-5D13-3748-BAF0-6D5352FBC124}" type="pres">
      <dgm:prSet presAssocID="{4D9E99AF-9BD2-2F43-AD25-46F2374D5C09}" presName="imgShp" presStyleLbl="fgImgPlace1" presStyleIdx="4" presStyleCnt="7"/>
      <dgm:spPr/>
    </dgm:pt>
    <dgm:pt modelId="{4F975BE1-BCB2-8440-86A4-84965B9EDB64}" type="pres">
      <dgm:prSet presAssocID="{4D9E99AF-9BD2-2F43-AD25-46F2374D5C09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A0A1C-A58B-7C45-A2AB-092744343CD3}" type="pres">
      <dgm:prSet presAssocID="{D4B8C893-2CC9-E346-A741-99B8A6EE95E0}" presName="spacing" presStyleCnt="0"/>
      <dgm:spPr/>
    </dgm:pt>
    <dgm:pt modelId="{46BCE18E-5C46-6441-9FCF-0BC6B53198D6}" type="pres">
      <dgm:prSet presAssocID="{3581A2A8-807D-0541-8E67-546B89BE7DAD}" presName="composite" presStyleCnt="0"/>
      <dgm:spPr/>
    </dgm:pt>
    <dgm:pt modelId="{B6F14320-71DA-D14D-8181-9CDFBCADFD18}" type="pres">
      <dgm:prSet presAssocID="{3581A2A8-807D-0541-8E67-546B89BE7DAD}" presName="imgShp" presStyleLbl="fgImgPlace1" presStyleIdx="5" presStyleCnt="7"/>
      <dgm:spPr/>
    </dgm:pt>
    <dgm:pt modelId="{8483DDC2-172D-AA41-8982-CF163CEF4266}" type="pres">
      <dgm:prSet presAssocID="{3581A2A8-807D-0541-8E67-546B89BE7DAD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D0300-9B3F-BA4F-96FD-2509494D17D4}" type="pres">
      <dgm:prSet presAssocID="{F152234C-1190-AE42-9B39-BCBF45142717}" presName="spacing" presStyleCnt="0"/>
      <dgm:spPr/>
    </dgm:pt>
    <dgm:pt modelId="{185DA2B4-834F-414F-85AC-28757B0BE546}" type="pres">
      <dgm:prSet presAssocID="{0A4D3D11-380D-674C-AAC1-ED9EC8A428A4}" presName="composite" presStyleCnt="0"/>
      <dgm:spPr/>
    </dgm:pt>
    <dgm:pt modelId="{F781ADD9-40F8-8546-9EC5-B01E05BB164C}" type="pres">
      <dgm:prSet presAssocID="{0A4D3D11-380D-674C-AAC1-ED9EC8A428A4}" presName="imgShp" presStyleLbl="fgImgPlace1" presStyleIdx="6" presStyleCnt="7"/>
      <dgm:spPr/>
    </dgm:pt>
    <dgm:pt modelId="{F7682EB7-AFA6-DD4C-B7D4-7AA03D388107}" type="pres">
      <dgm:prSet presAssocID="{0A4D3D11-380D-674C-AAC1-ED9EC8A428A4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58E10E-3456-124A-A66E-B9004396028F}" srcId="{8A93ECCC-7533-1842-9D14-34D5FACA472C}" destId="{0DEB25B0-7664-BF41-87C7-1FDF78B6EBE2}" srcOrd="0" destOrd="0" parTransId="{ED01CF9A-EA15-1C47-B3AD-BDA6DABAEE4E}" sibTransId="{AABF171F-0654-574A-8451-DF3573A47FA8}"/>
    <dgm:cxn modelId="{5BC9193D-5E06-4149-B53C-EC083F8922B1}" srcId="{8A93ECCC-7533-1842-9D14-34D5FACA472C}" destId="{A3D941E1-8452-BC45-A196-753C9C59E690}" srcOrd="3" destOrd="0" parTransId="{B3679CAF-877D-EC48-B284-9929C955017B}" sibTransId="{59037304-E177-4F4C-869E-E6DCAA7D1B60}"/>
    <dgm:cxn modelId="{E11DA143-DB68-0D44-9D96-A60891C23981}" type="presOf" srcId="{3581A2A8-807D-0541-8E67-546B89BE7DAD}" destId="{8483DDC2-172D-AA41-8982-CF163CEF4266}" srcOrd="0" destOrd="0" presId="urn:microsoft.com/office/officeart/2005/8/layout/vList3"/>
    <dgm:cxn modelId="{BB3C242B-83E3-7340-8807-69D9222025BA}" type="presOf" srcId="{0A4D3D11-380D-674C-AAC1-ED9EC8A428A4}" destId="{F7682EB7-AFA6-DD4C-B7D4-7AA03D388107}" srcOrd="0" destOrd="0" presId="urn:microsoft.com/office/officeart/2005/8/layout/vList3"/>
    <dgm:cxn modelId="{A31FCF8E-E381-3D44-944C-0DB9DF980946}" srcId="{8A93ECCC-7533-1842-9D14-34D5FACA472C}" destId="{3581A2A8-807D-0541-8E67-546B89BE7DAD}" srcOrd="5" destOrd="0" parTransId="{530521F8-CF76-9E49-9268-80115D8FC2B5}" sibTransId="{F152234C-1190-AE42-9B39-BCBF45142717}"/>
    <dgm:cxn modelId="{395539C3-FD0A-B643-8441-B423F2E54ECB}" srcId="{8A93ECCC-7533-1842-9D14-34D5FACA472C}" destId="{0A4D3D11-380D-674C-AAC1-ED9EC8A428A4}" srcOrd="6" destOrd="0" parTransId="{01D706E1-9BA2-894E-A562-664FDAC84F55}" sibTransId="{058691CC-EAAB-7447-966E-433A054E9C31}"/>
    <dgm:cxn modelId="{0A3A4F14-D907-9943-8AC4-D83974F35C50}" srcId="{8A93ECCC-7533-1842-9D14-34D5FACA472C}" destId="{F5A3F77E-07E6-814A-A9B0-1920B530E4A8}" srcOrd="1" destOrd="0" parTransId="{DBF58040-B62E-E949-880D-BA0037A97620}" sibTransId="{E04B2482-1BE1-4041-8CA5-CA7F5B7498D1}"/>
    <dgm:cxn modelId="{5CB973E5-C857-694F-BE14-FBA545BFB536}" srcId="{8A93ECCC-7533-1842-9D14-34D5FACA472C}" destId="{D93AA549-8CDC-2641-8BBB-AB4837E49D5D}" srcOrd="2" destOrd="0" parTransId="{D2D88B9A-8701-664C-A117-11837D8C1759}" sibTransId="{C0352A1D-ED92-1344-9DDC-B4F42D54F24F}"/>
    <dgm:cxn modelId="{30CC3514-4226-3F4E-A473-DF45F13CED90}" srcId="{8A93ECCC-7533-1842-9D14-34D5FACA472C}" destId="{4D9E99AF-9BD2-2F43-AD25-46F2374D5C09}" srcOrd="4" destOrd="0" parTransId="{AC8B5C2C-CB0D-B54B-B077-5C9D3A12F443}" sibTransId="{D4B8C893-2CC9-E346-A741-99B8A6EE95E0}"/>
    <dgm:cxn modelId="{FA2C8237-0ACC-484F-BA42-FD434566E41A}" type="presOf" srcId="{8A93ECCC-7533-1842-9D14-34D5FACA472C}" destId="{F4A344EF-BFF6-5C42-AADA-D79C8BA102C9}" srcOrd="0" destOrd="0" presId="urn:microsoft.com/office/officeart/2005/8/layout/vList3"/>
    <dgm:cxn modelId="{A7A6BDBB-3E79-754F-9F8B-50B35B41F38D}" type="presOf" srcId="{4D9E99AF-9BD2-2F43-AD25-46F2374D5C09}" destId="{4F975BE1-BCB2-8440-86A4-84965B9EDB64}" srcOrd="0" destOrd="0" presId="urn:microsoft.com/office/officeart/2005/8/layout/vList3"/>
    <dgm:cxn modelId="{A5709258-702E-B345-B28E-EAF5588E3563}" type="presOf" srcId="{0DEB25B0-7664-BF41-87C7-1FDF78B6EBE2}" destId="{B94169FE-CBEC-D643-985B-042DEF8DF4E6}" srcOrd="0" destOrd="0" presId="urn:microsoft.com/office/officeart/2005/8/layout/vList3"/>
    <dgm:cxn modelId="{765F37BA-3EA4-D641-BF53-5FB929B1E94A}" type="presOf" srcId="{D93AA549-8CDC-2641-8BBB-AB4837E49D5D}" destId="{4A94CC81-8071-884A-800F-A8B230EBACAB}" srcOrd="0" destOrd="0" presId="urn:microsoft.com/office/officeart/2005/8/layout/vList3"/>
    <dgm:cxn modelId="{F5350549-5FE2-8244-8527-A960F7B28588}" type="presOf" srcId="{A3D941E1-8452-BC45-A196-753C9C59E690}" destId="{912008B3-4C54-1346-8C23-C09091C92647}" srcOrd="0" destOrd="0" presId="urn:microsoft.com/office/officeart/2005/8/layout/vList3"/>
    <dgm:cxn modelId="{1195C4EA-61C3-2841-98B4-38E89170BE59}" type="presOf" srcId="{F5A3F77E-07E6-814A-A9B0-1920B530E4A8}" destId="{3BCBEC23-9D36-6043-BB5F-8F040221B898}" srcOrd="0" destOrd="0" presId="urn:microsoft.com/office/officeart/2005/8/layout/vList3"/>
    <dgm:cxn modelId="{CA85EE45-EB64-9E4C-9D8D-79737FE2687C}" type="presParOf" srcId="{F4A344EF-BFF6-5C42-AADA-D79C8BA102C9}" destId="{00D682C6-2F72-AE46-A79A-B00DDC72919B}" srcOrd="0" destOrd="0" presId="urn:microsoft.com/office/officeart/2005/8/layout/vList3"/>
    <dgm:cxn modelId="{3B1D5DDA-733B-4B4A-A3FA-326D8C0BC72C}" type="presParOf" srcId="{00D682C6-2F72-AE46-A79A-B00DDC72919B}" destId="{52C11F73-2C08-4F44-80E0-98458B1BE1CD}" srcOrd="0" destOrd="0" presId="urn:microsoft.com/office/officeart/2005/8/layout/vList3"/>
    <dgm:cxn modelId="{6D23B30A-23EC-E740-9307-B7AB6E0E32F5}" type="presParOf" srcId="{00D682C6-2F72-AE46-A79A-B00DDC72919B}" destId="{B94169FE-CBEC-D643-985B-042DEF8DF4E6}" srcOrd="1" destOrd="0" presId="urn:microsoft.com/office/officeart/2005/8/layout/vList3"/>
    <dgm:cxn modelId="{69A51F36-B2B3-EC42-AD33-DB56B2EA10B0}" type="presParOf" srcId="{F4A344EF-BFF6-5C42-AADA-D79C8BA102C9}" destId="{29BF200C-E6AB-FA40-AF71-B2F3793CF9B4}" srcOrd="1" destOrd="0" presId="urn:microsoft.com/office/officeart/2005/8/layout/vList3"/>
    <dgm:cxn modelId="{95765E13-10A6-FA42-9BA5-9DD950B3FAC6}" type="presParOf" srcId="{F4A344EF-BFF6-5C42-AADA-D79C8BA102C9}" destId="{DD5582BA-A872-9440-99A2-60059C0F060C}" srcOrd="2" destOrd="0" presId="urn:microsoft.com/office/officeart/2005/8/layout/vList3"/>
    <dgm:cxn modelId="{9997EFB2-126C-3A49-988C-B5E7130E523B}" type="presParOf" srcId="{DD5582BA-A872-9440-99A2-60059C0F060C}" destId="{6F712F5C-D7F4-1C47-A1AD-5752EFDB16D2}" srcOrd="0" destOrd="0" presId="urn:microsoft.com/office/officeart/2005/8/layout/vList3"/>
    <dgm:cxn modelId="{5F6FEC35-875C-4744-995B-EC45B09CC022}" type="presParOf" srcId="{DD5582BA-A872-9440-99A2-60059C0F060C}" destId="{3BCBEC23-9D36-6043-BB5F-8F040221B898}" srcOrd="1" destOrd="0" presId="urn:microsoft.com/office/officeart/2005/8/layout/vList3"/>
    <dgm:cxn modelId="{728599AD-89D2-E94A-87BF-C9A2B402A1A5}" type="presParOf" srcId="{F4A344EF-BFF6-5C42-AADA-D79C8BA102C9}" destId="{1DF1EF2E-94A5-404E-B33E-52F6919FA255}" srcOrd="3" destOrd="0" presId="urn:microsoft.com/office/officeart/2005/8/layout/vList3"/>
    <dgm:cxn modelId="{ACB05B68-02D2-8647-B6E5-45EF77039920}" type="presParOf" srcId="{F4A344EF-BFF6-5C42-AADA-D79C8BA102C9}" destId="{B59BACF3-C298-0A43-9AF2-EB14A41703F2}" srcOrd="4" destOrd="0" presId="urn:microsoft.com/office/officeart/2005/8/layout/vList3"/>
    <dgm:cxn modelId="{744028A1-1871-7E44-A0D7-FE220B858FB8}" type="presParOf" srcId="{B59BACF3-C298-0A43-9AF2-EB14A41703F2}" destId="{98FB4106-0B66-E24C-B1A0-01F88126962E}" srcOrd="0" destOrd="0" presId="urn:microsoft.com/office/officeart/2005/8/layout/vList3"/>
    <dgm:cxn modelId="{D30D3CEF-53ED-6A42-9AB6-5EB7D584A7EA}" type="presParOf" srcId="{B59BACF3-C298-0A43-9AF2-EB14A41703F2}" destId="{4A94CC81-8071-884A-800F-A8B230EBACAB}" srcOrd="1" destOrd="0" presId="urn:microsoft.com/office/officeart/2005/8/layout/vList3"/>
    <dgm:cxn modelId="{B235A79E-2EBA-E842-A756-5D9BEB30A39E}" type="presParOf" srcId="{F4A344EF-BFF6-5C42-AADA-D79C8BA102C9}" destId="{94565AA8-3D99-9140-B455-9FD1888DE0D9}" srcOrd="5" destOrd="0" presId="urn:microsoft.com/office/officeart/2005/8/layout/vList3"/>
    <dgm:cxn modelId="{BADAC11D-FC91-F44C-B984-B68735958913}" type="presParOf" srcId="{F4A344EF-BFF6-5C42-AADA-D79C8BA102C9}" destId="{152EC4E4-8BB5-5D49-8474-01EC0F41807C}" srcOrd="6" destOrd="0" presId="urn:microsoft.com/office/officeart/2005/8/layout/vList3"/>
    <dgm:cxn modelId="{3E56722E-B63D-D040-886E-47E9315AE342}" type="presParOf" srcId="{152EC4E4-8BB5-5D49-8474-01EC0F41807C}" destId="{CBAE5328-429D-204E-873C-F6D4DDEE9D72}" srcOrd="0" destOrd="0" presId="urn:microsoft.com/office/officeart/2005/8/layout/vList3"/>
    <dgm:cxn modelId="{278DAF61-66E4-7744-BE4F-48D18B7D1DB7}" type="presParOf" srcId="{152EC4E4-8BB5-5D49-8474-01EC0F41807C}" destId="{912008B3-4C54-1346-8C23-C09091C92647}" srcOrd="1" destOrd="0" presId="urn:microsoft.com/office/officeart/2005/8/layout/vList3"/>
    <dgm:cxn modelId="{D32CB699-29D5-1A40-B53C-B15F013EC3CC}" type="presParOf" srcId="{F4A344EF-BFF6-5C42-AADA-D79C8BA102C9}" destId="{9D99E243-8ECA-804B-9C26-F3DD22B44162}" srcOrd="7" destOrd="0" presId="urn:microsoft.com/office/officeart/2005/8/layout/vList3"/>
    <dgm:cxn modelId="{659B60DE-3CAE-7542-8F8E-86586BFB9E5C}" type="presParOf" srcId="{F4A344EF-BFF6-5C42-AADA-D79C8BA102C9}" destId="{530DC363-53CD-BA4A-8661-76F59B8B37B2}" srcOrd="8" destOrd="0" presId="urn:microsoft.com/office/officeart/2005/8/layout/vList3"/>
    <dgm:cxn modelId="{BF0EC5ED-7441-CA4C-85C9-BAEF76220953}" type="presParOf" srcId="{530DC363-53CD-BA4A-8661-76F59B8B37B2}" destId="{EF6EDD51-5D13-3748-BAF0-6D5352FBC124}" srcOrd="0" destOrd="0" presId="urn:microsoft.com/office/officeart/2005/8/layout/vList3"/>
    <dgm:cxn modelId="{A2BCE931-0C09-F044-A79C-06D9901C0FAA}" type="presParOf" srcId="{530DC363-53CD-BA4A-8661-76F59B8B37B2}" destId="{4F975BE1-BCB2-8440-86A4-84965B9EDB64}" srcOrd="1" destOrd="0" presId="urn:microsoft.com/office/officeart/2005/8/layout/vList3"/>
    <dgm:cxn modelId="{EB62D4BC-252C-1344-A9FF-01E401C0E7C5}" type="presParOf" srcId="{F4A344EF-BFF6-5C42-AADA-D79C8BA102C9}" destId="{742A0A1C-A58B-7C45-A2AB-092744343CD3}" srcOrd="9" destOrd="0" presId="urn:microsoft.com/office/officeart/2005/8/layout/vList3"/>
    <dgm:cxn modelId="{7B72891E-92F8-484E-B23C-6D2FA8C64B82}" type="presParOf" srcId="{F4A344EF-BFF6-5C42-AADA-D79C8BA102C9}" destId="{46BCE18E-5C46-6441-9FCF-0BC6B53198D6}" srcOrd="10" destOrd="0" presId="urn:microsoft.com/office/officeart/2005/8/layout/vList3"/>
    <dgm:cxn modelId="{2EBC5069-A8F6-E14B-9FD3-DDEF81EFDCF4}" type="presParOf" srcId="{46BCE18E-5C46-6441-9FCF-0BC6B53198D6}" destId="{B6F14320-71DA-D14D-8181-9CDFBCADFD18}" srcOrd="0" destOrd="0" presId="urn:microsoft.com/office/officeart/2005/8/layout/vList3"/>
    <dgm:cxn modelId="{4DB0D452-FB84-264A-B44C-CB35D550C5B9}" type="presParOf" srcId="{46BCE18E-5C46-6441-9FCF-0BC6B53198D6}" destId="{8483DDC2-172D-AA41-8982-CF163CEF4266}" srcOrd="1" destOrd="0" presId="urn:microsoft.com/office/officeart/2005/8/layout/vList3"/>
    <dgm:cxn modelId="{6935D4CB-82C9-3945-886D-FCB26A577F67}" type="presParOf" srcId="{F4A344EF-BFF6-5C42-AADA-D79C8BA102C9}" destId="{01FD0300-9B3F-BA4F-96FD-2509494D17D4}" srcOrd="11" destOrd="0" presId="urn:microsoft.com/office/officeart/2005/8/layout/vList3"/>
    <dgm:cxn modelId="{21AC8003-428E-2D4C-A07A-C2AB94F4CF3D}" type="presParOf" srcId="{F4A344EF-BFF6-5C42-AADA-D79C8BA102C9}" destId="{185DA2B4-834F-414F-85AC-28757B0BE546}" srcOrd="12" destOrd="0" presId="urn:microsoft.com/office/officeart/2005/8/layout/vList3"/>
    <dgm:cxn modelId="{A7494E1E-CBA2-774E-905A-52ACD84B644C}" type="presParOf" srcId="{185DA2B4-834F-414F-85AC-28757B0BE546}" destId="{F781ADD9-40F8-8546-9EC5-B01E05BB164C}" srcOrd="0" destOrd="0" presId="urn:microsoft.com/office/officeart/2005/8/layout/vList3"/>
    <dgm:cxn modelId="{92BE7689-4BBD-FC43-9D68-04251A399B65}" type="presParOf" srcId="{185DA2B4-834F-414F-85AC-28757B0BE546}" destId="{F7682EB7-AFA6-DD4C-B7D4-7AA03D38810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F4AC3D-73B4-884D-9FB5-CD4294883FE3}" type="doc">
      <dgm:prSet loTypeId="urn:microsoft.com/office/officeart/2005/8/layout/vProcess5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F2598A-1F5C-D642-A344-8BDF8B7F2A75}">
      <dgm:prSet/>
      <dgm:spPr/>
      <dgm:t>
        <a:bodyPr/>
        <a:lstStyle/>
        <a:p>
          <a:pPr rtl="0"/>
          <a:r>
            <a:rPr lang="en-US" b="1" dirty="0" err="1"/>
            <a:t>Socijalna</a:t>
          </a:r>
          <a:r>
            <a:rPr lang="en-US" b="1" dirty="0"/>
            <a:t> </a:t>
          </a:r>
          <a:r>
            <a:rPr lang="en-US" b="1" dirty="0" err="1"/>
            <a:t>paradigma</a:t>
          </a:r>
          <a:r>
            <a:rPr lang="en-US" b="1" dirty="0"/>
            <a:t> u </a:t>
          </a:r>
          <a:r>
            <a:rPr lang="en-US" b="1" dirty="0" err="1"/>
            <a:t>psihijatriji</a:t>
          </a:r>
          <a:r>
            <a:rPr lang="en-US" b="1" dirty="0"/>
            <a:t>:</a:t>
          </a:r>
        </a:p>
      </dgm:t>
    </dgm:pt>
    <dgm:pt modelId="{2759510F-97F4-DE4A-B464-093BB9350E0A}" type="parTrans" cxnId="{09623037-289E-C146-91FA-10C06725BB1A}">
      <dgm:prSet/>
      <dgm:spPr/>
      <dgm:t>
        <a:bodyPr/>
        <a:lstStyle/>
        <a:p>
          <a:endParaRPr lang="en-US"/>
        </a:p>
      </dgm:t>
    </dgm:pt>
    <dgm:pt modelId="{D72631DE-8493-304C-AA35-A4ADE1AFD377}" type="sibTrans" cxnId="{09623037-289E-C146-91FA-10C06725BB1A}">
      <dgm:prSet/>
      <dgm:spPr/>
      <dgm:t>
        <a:bodyPr/>
        <a:lstStyle/>
        <a:p>
          <a:endParaRPr lang="en-US"/>
        </a:p>
      </dgm:t>
    </dgm:pt>
    <dgm:pt modelId="{89EA2369-7437-A246-BC3D-44E53EA68C74}">
      <dgm:prSet/>
      <dgm:spPr/>
      <dgm:t>
        <a:bodyPr/>
        <a:lstStyle/>
        <a:p>
          <a:pPr rtl="0"/>
          <a:r>
            <a:rPr lang="en-US" dirty="0" err="1"/>
            <a:t>Integracija</a:t>
          </a:r>
          <a:r>
            <a:rPr lang="en-US" dirty="0"/>
            <a:t> </a:t>
          </a:r>
          <a:r>
            <a:rPr lang="en-US" dirty="0" err="1"/>
            <a:t>socijalnih</a:t>
          </a:r>
          <a:r>
            <a:rPr lang="en-US" dirty="0"/>
            <a:t> </a:t>
          </a:r>
          <a:r>
            <a:rPr lang="en-US" dirty="0" err="1"/>
            <a:t>radnika</a:t>
          </a:r>
          <a:r>
            <a:rPr lang="en-US" dirty="0"/>
            <a:t> u </a:t>
          </a:r>
          <a:r>
            <a:rPr lang="en-US" dirty="0" err="1"/>
            <a:t>multidisciplinarne</a:t>
          </a:r>
          <a:r>
            <a:rPr lang="en-US" dirty="0"/>
            <a:t> </a:t>
          </a:r>
          <a:r>
            <a:rPr lang="en-US" dirty="0" err="1"/>
            <a:t>timove</a:t>
          </a:r>
          <a:r>
            <a:rPr lang="en-US" dirty="0"/>
            <a:t> </a:t>
          </a:r>
          <a:r>
            <a:rPr lang="en-US" dirty="0" err="1"/>
            <a:t>uključene</a:t>
          </a:r>
          <a:r>
            <a:rPr lang="en-US" dirty="0"/>
            <a:t> u </a:t>
          </a:r>
          <a:r>
            <a:rPr lang="en-US" dirty="0" err="1"/>
            <a:t>liječenju</a:t>
          </a:r>
          <a:r>
            <a:rPr lang="en-US" dirty="0"/>
            <a:t> </a:t>
          </a:r>
          <a:r>
            <a:rPr lang="en-US" dirty="0" err="1"/>
            <a:t>psihijatrijskih</a:t>
          </a:r>
          <a:r>
            <a:rPr lang="en-US" dirty="0"/>
            <a:t> </a:t>
          </a:r>
          <a:r>
            <a:rPr lang="en-US" dirty="0" err="1"/>
            <a:t>pacijenata</a:t>
          </a:r>
          <a:endParaRPr lang="en-US" dirty="0"/>
        </a:p>
      </dgm:t>
    </dgm:pt>
    <dgm:pt modelId="{C78DEA5F-B63B-1442-8538-2D629957A0C0}" type="parTrans" cxnId="{A64DFB15-268E-4B4B-9DAC-1ACF0CC6BAC2}">
      <dgm:prSet/>
      <dgm:spPr/>
      <dgm:t>
        <a:bodyPr/>
        <a:lstStyle/>
        <a:p>
          <a:endParaRPr lang="en-US"/>
        </a:p>
      </dgm:t>
    </dgm:pt>
    <dgm:pt modelId="{C59680D9-1B88-FA45-846A-1FB3F0503E88}" type="sibTrans" cxnId="{A64DFB15-268E-4B4B-9DAC-1ACF0CC6BAC2}">
      <dgm:prSet/>
      <dgm:spPr/>
      <dgm:t>
        <a:bodyPr/>
        <a:lstStyle/>
        <a:p>
          <a:endParaRPr lang="en-US"/>
        </a:p>
      </dgm:t>
    </dgm:pt>
    <dgm:pt modelId="{ACDBC7F9-0781-8143-8FCE-B6893AD6988C}">
      <dgm:prSet/>
      <dgm:spPr/>
      <dgm:t>
        <a:bodyPr/>
        <a:lstStyle/>
        <a:p>
          <a:pPr rtl="0"/>
          <a:r>
            <a:rPr lang="ta-IN" dirty="0"/>
            <a:t>K</a:t>
          </a:r>
          <a:r>
            <a:rPr lang="en-US" dirty="0" err="1"/>
            <a:t>ompleksn</a:t>
          </a:r>
          <a:r>
            <a:rPr lang="ta-IN" dirty="0"/>
            <a:t>a</a:t>
          </a:r>
          <a:r>
            <a:rPr lang="en-US" dirty="0"/>
            <a:t> </a:t>
          </a:r>
          <a:r>
            <a:rPr lang="en-US" dirty="0" err="1"/>
            <a:t>konstelacij</a:t>
          </a:r>
          <a:r>
            <a:rPr lang="ta-IN" dirty="0"/>
            <a:t>a</a:t>
          </a:r>
          <a:r>
            <a:rPr lang="en-US" dirty="0"/>
            <a:t> bio-</a:t>
          </a:r>
          <a:r>
            <a:rPr lang="en-US" dirty="0" err="1"/>
            <a:t>psiho</a:t>
          </a:r>
          <a:r>
            <a:rPr lang="en-US" dirty="0"/>
            <a:t>-</a:t>
          </a:r>
          <a:r>
            <a:rPr lang="en-US" dirty="0" err="1"/>
            <a:t>socijalnih</a:t>
          </a:r>
          <a:r>
            <a:rPr lang="en-US" dirty="0"/>
            <a:t> </a:t>
          </a:r>
          <a:r>
            <a:rPr lang="en-US" dirty="0" err="1"/>
            <a:t>faktora</a:t>
          </a:r>
          <a:endParaRPr lang="en-US" dirty="0"/>
        </a:p>
      </dgm:t>
    </dgm:pt>
    <dgm:pt modelId="{72C6A995-36CD-CE4B-B50F-928692E22661}" type="parTrans" cxnId="{8E072F61-98C1-5643-815D-9094A16351C1}">
      <dgm:prSet/>
      <dgm:spPr/>
      <dgm:t>
        <a:bodyPr/>
        <a:lstStyle/>
        <a:p>
          <a:endParaRPr lang="en-US"/>
        </a:p>
      </dgm:t>
    </dgm:pt>
    <dgm:pt modelId="{B37F9AA5-E570-E146-864F-C48BB3526955}" type="sibTrans" cxnId="{8E072F61-98C1-5643-815D-9094A16351C1}">
      <dgm:prSet/>
      <dgm:spPr/>
      <dgm:t>
        <a:bodyPr/>
        <a:lstStyle/>
        <a:p>
          <a:endParaRPr lang="en-US"/>
        </a:p>
      </dgm:t>
    </dgm:pt>
    <dgm:pt modelId="{B9177AFC-8E7E-BA47-AC6A-755BC0E45959}">
      <dgm:prSet/>
      <dgm:spPr/>
      <dgm:t>
        <a:bodyPr/>
        <a:lstStyle/>
        <a:p>
          <a:pPr rtl="0"/>
          <a:r>
            <a:rPr lang="en-US"/>
            <a:t>Etiologija mentalnih poremećaja – socio-ekonomski faktori</a:t>
          </a:r>
        </a:p>
      </dgm:t>
    </dgm:pt>
    <dgm:pt modelId="{25E095C8-3B4E-8944-983B-1D5EA98A21A5}" type="parTrans" cxnId="{3551E36A-965C-B14A-9DA8-1E735F079E30}">
      <dgm:prSet/>
      <dgm:spPr/>
      <dgm:t>
        <a:bodyPr/>
        <a:lstStyle/>
        <a:p>
          <a:endParaRPr lang="en-US"/>
        </a:p>
      </dgm:t>
    </dgm:pt>
    <dgm:pt modelId="{2876D6DB-5360-E64D-9967-F67439138A5A}" type="sibTrans" cxnId="{3551E36A-965C-B14A-9DA8-1E735F079E30}">
      <dgm:prSet/>
      <dgm:spPr/>
      <dgm:t>
        <a:bodyPr/>
        <a:lstStyle/>
        <a:p>
          <a:endParaRPr lang="en-US"/>
        </a:p>
      </dgm:t>
    </dgm:pt>
    <dgm:pt modelId="{ECCEE7CC-A1C6-804E-B3B1-1B8010F02CD3}">
      <dgm:prSet/>
      <dgm:spPr/>
      <dgm:t>
        <a:bodyPr/>
        <a:lstStyle/>
        <a:p>
          <a:pPr rtl="0"/>
          <a:r>
            <a:rPr lang="en-US"/>
            <a:t>Proces deinstitucionalizacije</a:t>
          </a:r>
        </a:p>
      </dgm:t>
    </dgm:pt>
    <dgm:pt modelId="{5539B666-E182-C241-AAD2-84940D84F3EB}" type="parTrans" cxnId="{6C39BFF1-2D24-244D-99AB-17CB0FABF8DA}">
      <dgm:prSet/>
      <dgm:spPr/>
      <dgm:t>
        <a:bodyPr/>
        <a:lstStyle/>
        <a:p>
          <a:endParaRPr lang="en-US"/>
        </a:p>
      </dgm:t>
    </dgm:pt>
    <dgm:pt modelId="{759E1B30-A9CD-5D42-95DA-127503428DA7}" type="sibTrans" cxnId="{6C39BFF1-2D24-244D-99AB-17CB0FABF8DA}">
      <dgm:prSet/>
      <dgm:spPr/>
      <dgm:t>
        <a:bodyPr/>
        <a:lstStyle/>
        <a:p>
          <a:endParaRPr lang="en-US"/>
        </a:p>
      </dgm:t>
    </dgm:pt>
    <dgm:pt modelId="{55A94393-B41F-7143-B5EF-AD1424545429}" type="pres">
      <dgm:prSet presAssocID="{05F4AC3D-73B4-884D-9FB5-CD4294883F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20373-31B2-254F-B13D-D8793941D63C}" type="pres">
      <dgm:prSet presAssocID="{05F4AC3D-73B4-884D-9FB5-CD4294883FE3}" presName="dummyMaxCanvas" presStyleCnt="0">
        <dgm:presLayoutVars/>
      </dgm:prSet>
      <dgm:spPr/>
    </dgm:pt>
    <dgm:pt modelId="{B06316E6-4E84-634D-A5DA-52FAD084C751}" type="pres">
      <dgm:prSet presAssocID="{05F4AC3D-73B4-884D-9FB5-CD4294883FE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E56D0-4DAB-0D42-8AE2-7E2119702760}" type="pres">
      <dgm:prSet presAssocID="{05F4AC3D-73B4-884D-9FB5-CD4294883FE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07931-ECA3-404D-8099-0103EC4699D5}" type="pres">
      <dgm:prSet presAssocID="{05F4AC3D-73B4-884D-9FB5-CD4294883FE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541B0-52FA-CB40-B5E1-C367E7241F25}" type="pres">
      <dgm:prSet presAssocID="{05F4AC3D-73B4-884D-9FB5-CD4294883FE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4F7E0-2F34-FF43-939D-58D169B00466}" type="pres">
      <dgm:prSet presAssocID="{05F4AC3D-73B4-884D-9FB5-CD4294883FE3}" presName="FiveNodes_5" presStyleLbl="node1" presStyleIdx="4" presStyleCnt="5" custLinFactNeighborX="0" custLinFactNeighborY="2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AF819-E858-A14A-A7C5-EEBA9421ED89}" type="pres">
      <dgm:prSet presAssocID="{05F4AC3D-73B4-884D-9FB5-CD4294883FE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7BF1C-8F24-1345-9DB0-9F5406DBFF2A}" type="pres">
      <dgm:prSet presAssocID="{05F4AC3D-73B4-884D-9FB5-CD4294883FE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42EAC-4C6A-BE43-9452-8191959A7EDF}" type="pres">
      <dgm:prSet presAssocID="{05F4AC3D-73B4-884D-9FB5-CD4294883FE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6083B-2445-6E48-BA9C-7F49C87EF044}" type="pres">
      <dgm:prSet presAssocID="{05F4AC3D-73B4-884D-9FB5-CD4294883FE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A7CC7-2494-2548-A5C4-DB92E52E4351}" type="pres">
      <dgm:prSet presAssocID="{05F4AC3D-73B4-884D-9FB5-CD4294883FE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DF0B3-91CF-6043-9FD3-47A4635B8D77}" type="pres">
      <dgm:prSet presAssocID="{05F4AC3D-73B4-884D-9FB5-CD4294883FE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474AA-D1EC-B146-A74E-E45EF4CDCEF1}" type="pres">
      <dgm:prSet presAssocID="{05F4AC3D-73B4-884D-9FB5-CD4294883FE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510A8-A361-4346-B08E-88E240F29099}" type="pres">
      <dgm:prSet presAssocID="{05F4AC3D-73B4-884D-9FB5-CD4294883FE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B9D4C-47A3-C149-B773-44B6D4C9335D}" type="pres">
      <dgm:prSet presAssocID="{05F4AC3D-73B4-884D-9FB5-CD4294883FE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7F71B-DDAE-F84A-A88E-FF2233D42754}" type="presOf" srcId="{B9177AFC-8E7E-BA47-AC6A-755BC0E45959}" destId="{51E541B0-52FA-CB40-B5E1-C367E7241F25}" srcOrd="0" destOrd="0" presId="urn:microsoft.com/office/officeart/2005/8/layout/vProcess5"/>
    <dgm:cxn modelId="{4E8993BC-7DE8-A24D-A7CA-071BCD5F6CB7}" type="presOf" srcId="{ACDBC7F9-0781-8143-8FCE-B6893AD6988C}" destId="{76307931-ECA3-404D-8099-0103EC4699D5}" srcOrd="0" destOrd="0" presId="urn:microsoft.com/office/officeart/2005/8/layout/vProcess5"/>
    <dgm:cxn modelId="{C5A2E1E9-BB19-0A47-AA0B-9698A87C11E4}" type="presOf" srcId="{05F4AC3D-73B4-884D-9FB5-CD4294883FE3}" destId="{55A94393-B41F-7143-B5EF-AD1424545429}" srcOrd="0" destOrd="0" presId="urn:microsoft.com/office/officeart/2005/8/layout/vProcess5"/>
    <dgm:cxn modelId="{CA48F7B8-7728-B249-ACB4-C69C925992E3}" type="presOf" srcId="{2876D6DB-5360-E64D-9967-F67439138A5A}" destId="{3ED6083B-2445-6E48-BA9C-7F49C87EF044}" srcOrd="0" destOrd="0" presId="urn:microsoft.com/office/officeart/2005/8/layout/vProcess5"/>
    <dgm:cxn modelId="{A0F57DC4-B63F-594B-8AA1-5828CDDBA30B}" type="presOf" srcId="{89EA2369-7437-A246-BC3D-44E53EA68C74}" destId="{70ADF0B3-91CF-6043-9FD3-47A4635B8D77}" srcOrd="1" destOrd="0" presId="urn:microsoft.com/office/officeart/2005/8/layout/vProcess5"/>
    <dgm:cxn modelId="{A64DFB15-268E-4B4B-9DAC-1ACF0CC6BAC2}" srcId="{05F4AC3D-73B4-884D-9FB5-CD4294883FE3}" destId="{89EA2369-7437-A246-BC3D-44E53EA68C74}" srcOrd="1" destOrd="0" parTransId="{C78DEA5F-B63B-1442-8538-2D629957A0C0}" sibTransId="{C59680D9-1B88-FA45-846A-1FB3F0503E88}"/>
    <dgm:cxn modelId="{36B1B7B9-70C0-7041-A2D9-3FE13C778175}" type="presOf" srcId="{ECCEE7CC-A1C6-804E-B3B1-1B8010F02CD3}" destId="{E28B9D4C-47A3-C149-B773-44B6D4C9335D}" srcOrd="1" destOrd="0" presId="urn:microsoft.com/office/officeart/2005/8/layout/vProcess5"/>
    <dgm:cxn modelId="{6116FCBD-979B-AD4E-BC87-A1FEEC33CCD7}" type="presOf" srcId="{DFF2598A-1F5C-D642-A344-8BDF8B7F2A75}" destId="{B06316E6-4E84-634D-A5DA-52FAD084C751}" srcOrd="0" destOrd="0" presId="urn:microsoft.com/office/officeart/2005/8/layout/vProcess5"/>
    <dgm:cxn modelId="{504FF9DC-1763-1944-A25C-8074541E1616}" type="presOf" srcId="{B9177AFC-8E7E-BA47-AC6A-755BC0E45959}" destId="{C6B510A8-A361-4346-B08E-88E240F29099}" srcOrd="1" destOrd="0" presId="urn:microsoft.com/office/officeart/2005/8/layout/vProcess5"/>
    <dgm:cxn modelId="{AA101A1B-DE88-7D45-BFCE-0B069D91A083}" type="presOf" srcId="{89EA2369-7437-A246-BC3D-44E53EA68C74}" destId="{EC9E56D0-4DAB-0D42-8AE2-7E2119702760}" srcOrd="0" destOrd="0" presId="urn:microsoft.com/office/officeart/2005/8/layout/vProcess5"/>
    <dgm:cxn modelId="{3551E36A-965C-B14A-9DA8-1E735F079E30}" srcId="{05F4AC3D-73B4-884D-9FB5-CD4294883FE3}" destId="{B9177AFC-8E7E-BA47-AC6A-755BC0E45959}" srcOrd="3" destOrd="0" parTransId="{25E095C8-3B4E-8944-983B-1D5EA98A21A5}" sibTransId="{2876D6DB-5360-E64D-9967-F67439138A5A}"/>
    <dgm:cxn modelId="{1B629D87-4FA6-BE47-A890-82B18B87B6C4}" type="presOf" srcId="{ACDBC7F9-0781-8143-8FCE-B6893AD6988C}" destId="{07B474AA-D1EC-B146-A74E-E45EF4CDCEF1}" srcOrd="1" destOrd="0" presId="urn:microsoft.com/office/officeart/2005/8/layout/vProcess5"/>
    <dgm:cxn modelId="{B307C6B0-3558-9642-A4D0-20BC13752876}" type="presOf" srcId="{B37F9AA5-E570-E146-864F-C48BB3526955}" destId="{F9642EAC-4C6A-BE43-9452-8191959A7EDF}" srcOrd="0" destOrd="0" presId="urn:microsoft.com/office/officeart/2005/8/layout/vProcess5"/>
    <dgm:cxn modelId="{8E072F61-98C1-5643-815D-9094A16351C1}" srcId="{05F4AC3D-73B4-884D-9FB5-CD4294883FE3}" destId="{ACDBC7F9-0781-8143-8FCE-B6893AD6988C}" srcOrd="2" destOrd="0" parTransId="{72C6A995-36CD-CE4B-B50F-928692E22661}" sibTransId="{B37F9AA5-E570-E146-864F-C48BB3526955}"/>
    <dgm:cxn modelId="{6E501702-3489-F445-A322-1DD38C794ECB}" type="presOf" srcId="{DFF2598A-1F5C-D642-A344-8BDF8B7F2A75}" destId="{FF9A7CC7-2494-2548-A5C4-DB92E52E4351}" srcOrd="1" destOrd="0" presId="urn:microsoft.com/office/officeart/2005/8/layout/vProcess5"/>
    <dgm:cxn modelId="{3A9C8AE1-2FCE-3B45-8803-0B03C18A8E61}" type="presOf" srcId="{D72631DE-8493-304C-AA35-A4ADE1AFD377}" destId="{752AF819-E858-A14A-A7C5-EEBA9421ED89}" srcOrd="0" destOrd="0" presId="urn:microsoft.com/office/officeart/2005/8/layout/vProcess5"/>
    <dgm:cxn modelId="{6C39BFF1-2D24-244D-99AB-17CB0FABF8DA}" srcId="{05F4AC3D-73B4-884D-9FB5-CD4294883FE3}" destId="{ECCEE7CC-A1C6-804E-B3B1-1B8010F02CD3}" srcOrd="4" destOrd="0" parTransId="{5539B666-E182-C241-AAD2-84940D84F3EB}" sibTransId="{759E1B30-A9CD-5D42-95DA-127503428DA7}"/>
    <dgm:cxn modelId="{7D7A9926-3381-7D4E-BD20-7C30016A8039}" type="presOf" srcId="{C59680D9-1B88-FA45-846A-1FB3F0503E88}" destId="{B5D7BF1C-8F24-1345-9DB0-9F5406DBFF2A}" srcOrd="0" destOrd="0" presId="urn:microsoft.com/office/officeart/2005/8/layout/vProcess5"/>
    <dgm:cxn modelId="{09623037-289E-C146-91FA-10C06725BB1A}" srcId="{05F4AC3D-73B4-884D-9FB5-CD4294883FE3}" destId="{DFF2598A-1F5C-D642-A344-8BDF8B7F2A75}" srcOrd="0" destOrd="0" parTransId="{2759510F-97F4-DE4A-B464-093BB9350E0A}" sibTransId="{D72631DE-8493-304C-AA35-A4ADE1AFD377}"/>
    <dgm:cxn modelId="{ACF55F82-F111-1749-8299-E23D09FEE3AC}" type="presOf" srcId="{ECCEE7CC-A1C6-804E-B3B1-1B8010F02CD3}" destId="{F3C4F7E0-2F34-FF43-939D-58D169B00466}" srcOrd="0" destOrd="0" presId="urn:microsoft.com/office/officeart/2005/8/layout/vProcess5"/>
    <dgm:cxn modelId="{EF8D79B9-29B5-A34A-B7E3-E879ACB70D63}" type="presParOf" srcId="{55A94393-B41F-7143-B5EF-AD1424545429}" destId="{3C420373-31B2-254F-B13D-D8793941D63C}" srcOrd="0" destOrd="0" presId="urn:microsoft.com/office/officeart/2005/8/layout/vProcess5"/>
    <dgm:cxn modelId="{2F70D5F2-B264-3044-9B96-CF16CF70EA18}" type="presParOf" srcId="{55A94393-B41F-7143-B5EF-AD1424545429}" destId="{B06316E6-4E84-634D-A5DA-52FAD084C751}" srcOrd="1" destOrd="0" presId="urn:microsoft.com/office/officeart/2005/8/layout/vProcess5"/>
    <dgm:cxn modelId="{F80AB51C-91F8-8148-86FB-D33709E4AAD1}" type="presParOf" srcId="{55A94393-B41F-7143-B5EF-AD1424545429}" destId="{EC9E56D0-4DAB-0D42-8AE2-7E2119702760}" srcOrd="2" destOrd="0" presId="urn:microsoft.com/office/officeart/2005/8/layout/vProcess5"/>
    <dgm:cxn modelId="{0FB8D10A-3A92-4E47-AE19-A8E73319853F}" type="presParOf" srcId="{55A94393-B41F-7143-B5EF-AD1424545429}" destId="{76307931-ECA3-404D-8099-0103EC4699D5}" srcOrd="3" destOrd="0" presId="urn:microsoft.com/office/officeart/2005/8/layout/vProcess5"/>
    <dgm:cxn modelId="{2D90FEB5-0C4E-BF40-B13F-74D0F371D91E}" type="presParOf" srcId="{55A94393-B41F-7143-B5EF-AD1424545429}" destId="{51E541B0-52FA-CB40-B5E1-C367E7241F25}" srcOrd="4" destOrd="0" presId="urn:microsoft.com/office/officeart/2005/8/layout/vProcess5"/>
    <dgm:cxn modelId="{D4D10B45-471C-8F4C-B4C6-5CF7F58E9028}" type="presParOf" srcId="{55A94393-B41F-7143-B5EF-AD1424545429}" destId="{F3C4F7E0-2F34-FF43-939D-58D169B00466}" srcOrd="5" destOrd="0" presId="urn:microsoft.com/office/officeart/2005/8/layout/vProcess5"/>
    <dgm:cxn modelId="{994C4064-4D05-E941-96F1-FF1E03C5BEE9}" type="presParOf" srcId="{55A94393-B41F-7143-B5EF-AD1424545429}" destId="{752AF819-E858-A14A-A7C5-EEBA9421ED89}" srcOrd="6" destOrd="0" presId="urn:microsoft.com/office/officeart/2005/8/layout/vProcess5"/>
    <dgm:cxn modelId="{5F0F8A76-5A8C-4049-89D8-AEDB705A38D3}" type="presParOf" srcId="{55A94393-B41F-7143-B5EF-AD1424545429}" destId="{B5D7BF1C-8F24-1345-9DB0-9F5406DBFF2A}" srcOrd="7" destOrd="0" presId="urn:microsoft.com/office/officeart/2005/8/layout/vProcess5"/>
    <dgm:cxn modelId="{AE509BC2-1139-334D-A99A-1BFE170350F3}" type="presParOf" srcId="{55A94393-B41F-7143-B5EF-AD1424545429}" destId="{F9642EAC-4C6A-BE43-9452-8191959A7EDF}" srcOrd="8" destOrd="0" presId="urn:microsoft.com/office/officeart/2005/8/layout/vProcess5"/>
    <dgm:cxn modelId="{6B093732-6185-CA4F-8A95-B14EE020F552}" type="presParOf" srcId="{55A94393-B41F-7143-B5EF-AD1424545429}" destId="{3ED6083B-2445-6E48-BA9C-7F49C87EF044}" srcOrd="9" destOrd="0" presId="urn:microsoft.com/office/officeart/2005/8/layout/vProcess5"/>
    <dgm:cxn modelId="{3FA37BE4-EE2A-9941-8A67-F2382517EEE8}" type="presParOf" srcId="{55A94393-B41F-7143-B5EF-AD1424545429}" destId="{FF9A7CC7-2494-2548-A5C4-DB92E52E4351}" srcOrd="10" destOrd="0" presId="urn:microsoft.com/office/officeart/2005/8/layout/vProcess5"/>
    <dgm:cxn modelId="{8C292AD6-F25D-534A-8AD2-312DCC76646F}" type="presParOf" srcId="{55A94393-B41F-7143-B5EF-AD1424545429}" destId="{70ADF0B3-91CF-6043-9FD3-47A4635B8D77}" srcOrd="11" destOrd="0" presId="urn:microsoft.com/office/officeart/2005/8/layout/vProcess5"/>
    <dgm:cxn modelId="{5281B296-59B3-D74F-9144-51F44BD188B3}" type="presParOf" srcId="{55A94393-B41F-7143-B5EF-AD1424545429}" destId="{07B474AA-D1EC-B146-A74E-E45EF4CDCEF1}" srcOrd="12" destOrd="0" presId="urn:microsoft.com/office/officeart/2005/8/layout/vProcess5"/>
    <dgm:cxn modelId="{6CE6A370-4762-4A45-B136-B07216D1574A}" type="presParOf" srcId="{55A94393-B41F-7143-B5EF-AD1424545429}" destId="{C6B510A8-A361-4346-B08E-88E240F29099}" srcOrd="13" destOrd="0" presId="urn:microsoft.com/office/officeart/2005/8/layout/vProcess5"/>
    <dgm:cxn modelId="{48CAC802-21C3-5546-8D78-6A39297AFE2F}" type="presParOf" srcId="{55A94393-B41F-7143-B5EF-AD1424545429}" destId="{E28B9D4C-47A3-C149-B773-44B6D4C9335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45D5-2F67-A843-B4CD-809E27029F67}">
      <dsp:nvSpPr>
        <dsp:cNvPr id="0" name=""/>
        <dsp:cNvSpPr/>
      </dsp:nvSpPr>
      <dsp:spPr>
        <a:xfrm rot="10800000">
          <a:off x="1555514" y="2213"/>
          <a:ext cx="5167590" cy="1015612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857" tIns="148590" rIns="277368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/>
            <a:t>1. biološki model</a:t>
          </a:r>
        </a:p>
      </dsp:txBody>
      <dsp:txXfrm rot="10800000">
        <a:off x="1809417" y="2213"/>
        <a:ext cx="4913687" cy="1015612"/>
      </dsp:txXfrm>
    </dsp:sp>
    <dsp:sp modelId="{C50CB599-E94E-FE41-A86A-9549BFC67AAC}">
      <dsp:nvSpPr>
        <dsp:cNvPr id="0" name=""/>
        <dsp:cNvSpPr/>
      </dsp:nvSpPr>
      <dsp:spPr>
        <a:xfrm>
          <a:off x="1047708" y="2213"/>
          <a:ext cx="1015612" cy="1015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24990F-52DB-6845-ABB7-141A9B23FFD8}">
      <dsp:nvSpPr>
        <dsp:cNvPr id="0" name=""/>
        <dsp:cNvSpPr/>
      </dsp:nvSpPr>
      <dsp:spPr>
        <a:xfrm rot="10800000">
          <a:off x="1555514" y="1320993"/>
          <a:ext cx="5167590" cy="1015612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857" tIns="148590" rIns="277368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2. </a:t>
          </a:r>
          <a:r>
            <a:rPr lang="en-US" sz="3900" kern="1200" dirty="0" err="1"/>
            <a:t>psihološki</a:t>
          </a:r>
          <a:r>
            <a:rPr lang="en-US" sz="3900" kern="1200" dirty="0"/>
            <a:t> model</a:t>
          </a:r>
        </a:p>
      </dsp:txBody>
      <dsp:txXfrm rot="10800000">
        <a:off x="1809417" y="1320993"/>
        <a:ext cx="4913687" cy="1015612"/>
      </dsp:txXfrm>
    </dsp:sp>
    <dsp:sp modelId="{42D9B93E-EA10-B946-8EAA-19F3B1BD685D}">
      <dsp:nvSpPr>
        <dsp:cNvPr id="0" name=""/>
        <dsp:cNvSpPr/>
      </dsp:nvSpPr>
      <dsp:spPr>
        <a:xfrm>
          <a:off x="1047708" y="1320993"/>
          <a:ext cx="1015612" cy="1015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487482-E4AE-AC4A-A2A2-270B5DC2D709}">
      <dsp:nvSpPr>
        <dsp:cNvPr id="0" name=""/>
        <dsp:cNvSpPr/>
      </dsp:nvSpPr>
      <dsp:spPr>
        <a:xfrm rot="10800000">
          <a:off x="1555514" y="2639774"/>
          <a:ext cx="5167590" cy="1015612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7857" tIns="148590" rIns="277368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/>
            <a:t>3. </a:t>
          </a:r>
          <a:r>
            <a:rPr lang="ta-IN" sz="3900" kern="1200" dirty="0">
              <a:latin typeface="Calisto MT"/>
              <a:cs typeface="Calisto MT"/>
            </a:rPr>
            <a:t>s</a:t>
          </a:r>
          <a:r>
            <a:rPr lang="en-US" sz="3900" kern="1200" dirty="0" err="1">
              <a:latin typeface="Calisto MT"/>
              <a:cs typeface="Calisto MT"/>
            </a:rPr>
            <a:t>ocijaln</a:t>
          </a:r>
          <a:r>
            <a:rPr lang="ta-IN" sz="3900" kern="1200" dirty="0">
              <a:latin typeface="Calisto MT"/>
              <a:cs typeface="Calisto MT"/>
            </a:rPr>
            <a:t>i model</a:t>
          </a:r>
          <a:endParaRPr lang="en-US" sz="3900" kern="1200" dirty="0">
            <a:latin typeface="Calisto MT"/>
            <a:cs typeface="Calisto MT"/>
          </a:endParaRPr>
        </a:p>
      </dsp:txBody>
      <dsp:txXfrm rot="10800000">
        <a:off x="1809417" y="2639774"/>
        <a:ext cx="4913687" cy="1015612"/>
      </dsp:txXfrm>
    </dsp:sp>
    <dsp:sp modelId="{851E8EB3-C12E-3140-A758-7D7A06C2CFEC}">
      <dsp:nvSpPr>
        <dsp:cNvPr id="0" name=""/>
        <dsp:cNvSpPr/>
      </dsp:nvSpPr>
      <dsp:spPr>
        <a:xfrm>
          <a:off x="1047708" y="2639774"/>
          <a:ext cx="1015612" cy="1015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EDBE2-0AA3-C742-A7AE-E62DDAC730A9}">
      <dsp:nvSpPr>
        <dsp:cNvPr id="0" name=""/>
        <dsp:cNvSpPr/>
      </dsp:nvSpPr>
      <dsp:spPr>
        <a:xfrm>
          <a:off x="4426003" y="-163546"/>
          <a:ext cx="1767604" cy="182071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Epidem</a:t>
          </a:r>
          <a:r>
            <a:rPr lang="ta-IN" sz="1600" kern="1200" dirty="0"/>
            <a:t>.</a:t>
          </a:r>
          <a:r>
            <a:rPr lang="en-US" sz="1600" kern="1200" dirty="0"/>
            <a:t> </a:t>
          </a:r>
          <a:r>
            <a:rPr lang="en-US" sz="1600" kern="1200" dirty="0" err="1"/>
            <a:t>istraživanja</a:t>
          </a:r>
          <a:endParaRPr lang="en-US" sz="1600" kern="1200" dirty="0"/>
        </a:p>
      </dsp:txBody>
      <dsp:txXfrm>
        <a:off x="4684863" y="103091"/>
        <a:ext cx="1249884" cy="1287438"/>
      </dsp:txXfrm>
    </dsp:sp>
    <dsp:sp modelId="{07E408E9-7B56-2841-AB3A-4EABF1790CCA}">
      <dsp:nvSpPr>
        <dsp:cNvPr id="0" name=""/>
        <dsp:cNvSpPr/>
      </dsp:nvSpPr>
      <dsp:spPr>
        <a:xfrm rot="1800000">
          <a:off x="6143451" y="1049978"/>
          <a:ext cx="214330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147758" y="1129907"/>
        <a:ext cx="150031" cy="288010"/>
      </dsp:txXfrm>
    </dsp:sp>
    <dsp:sp modelId="{30D5C961-E5A0-4A44-8533-3576F07B068A}">
      <dsp:nvSpPr>
        <dsp:cNvPr id="0" name=""/>
        <dsp:cNvSpPr/>
      </dsp:nvSpPr>
      <dsp:spPr>
        <a:xfrm>
          <a:off x="6323014" y="958992"/>
          <a:ext cx="1672610" cy="171126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Socioterapija</a:t>
          </a:r>
          <a:endParaRPr lang="en-US" sz="1600" kern="1200" dirty="0"/>
        </a:p>
      </dsp:txBody>
      <dsp:txXfrm>
        <a:off x="6567962" y="1209601"/>
        <a:ext cx="1182714" cy="1210050"/>
      </dsp:txXfrm>
    </dsp:sp>
    <dsp:sp modelId="{B7CBE2C0-0203-844F-B59C-82D4D77DAFA2}">
      <dsp:nvSpPr>
        <dsp:cNvPr id="0" name=""/>
        <dsp:cNvSpPr/>
      </dsp:nvSpPr>
      <dsp:spPr>
        <a:xfrm rot="5400000">
          <a:off x="7035363" y="2657115"/>
          <a:ext cx="247913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072550" y="2715932"/>
        <a:ext cx="173539" cy="288010"/>
      </dsp:txXfrm>
    </dsp:sp>
    <dsp:sp modelId="{1CC795F2-5266-8942-8C5D-DADF623BFABA}">
      <dsp:nvSpPr>
        <dsp:cNvPr id="0" name=""/>
        <dsp:cNvSpPr/>
      </dsp:nvSpPr>
      <dsp:spPr>
        <a:xfrm>
          <a:off x="6336632" y="3138021"/>
          <a:ext cx="1645374" cy="162448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Suvremeni</a:t>
          </a:r>
          <a:r>
            <a:rPr lang="en-US" sz="1600" kern="1200" dirty="0"/>
            <a:t> </a:t>
          </a:r>
          <a:r>
            <a:rPr lang="en-US" sz="1600" kern="1200" dirty="0" err="1"/>
            <a:t>modeli</a:t>
          </a:r>
          <a:r>
            <a:rPr lang="en-US" sz="1600" kern="1200" dirty="0"/>
            <a:t> </a:t>
          </a:r>
          <a:r>
            <a:rPr lang="en-US" sz="1600" kern="1200" dirty="0" err="1"/>
            <a:t>prevencije</a:t>
          </a:r>
          <a:endParaRPr lang="en-US" sz="1600" kern="1200" dirty="0"/>
        </a:p>
      </dsp:txBody>
      <dsp:txXfrm>
        <a:off x="6577591" y="3375921"/>
        <a:ext cx="1163456" cy="1148680"/>
      </dsp:txXfrm>
    </dsp:sp>
    <dsp:sp modelId="{EC9F8F8B-8C52-8E42-AE38-603DF3E2932F}">
      <dsp:nvSpPr>
        <dsp:cNvPr id="0" name=""/>
        <dsp:cNvSpPr/>
      </dsp:nvSpPr>
      <dsp:spPr>
        <a:xfrm rot="9000000">
          <a:off x="6144548" y="4228100"/>
          <a:ext cx="235666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6210512" y="4306429"/>
        <a:ext cx="164966" cy="288010"/>
      </dsp:txXfrm>
    </dsp:sp>
    <dsp:sp modelId="{F4E93E04-7907-CF49-AB41-F94DD55EAA9B}">
      <dsp:nvSpPr>
        <dsp:cNvPr id="0" name=""/>
        <dsp:cNvSpPr/>
      </dsp:nvSpPr>
      <dsp:spPr>
        <a:xfrm>
          <a:off x="4428307" y="4176660"/>
          <a:ext cx="1762996" cy="16828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Smanjenje</a:t>
          </a:r>
          <a:r>
            <a:rPr lang="en-US" sz="1600" kern="1200" dirty="0"/>
            <a:t> </a:t>
          </a:r>
          <a:r>
            <a:rPr lang="en-US" sz="1600" kern="1200" dirty="0" err="1"/>
            <a:t>stigmatizacije</a:t>
          </a:r>
          <a:endParaRPr lang="en-US" sz="1600" kern="1200" dirty="0"/>
        </a:p>
      </dsp:txBody>
      <dsp:txXfrm>
        <a:off x="4686492" y="4423106"/>
        <a:ext cx="1246626" cy="1189944"/>
      </dsp:txXfrm>
    </dsp:sp>
    <dsp:sp modelId="{99059B41-B072-E342-AF9E-8310E40A1A02}">
      <dsp:nvSpPr>
        <dsp:cNvPr id="0" name=""/>
        <dsp:cNvSpPr/>
      </dsp:nvSpPr>
      <dsp:spPr>
        <a:xfrm rot="12600000">
          <a:off x="4333349" y="4263940"/>
          <a:ext cx="171913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381468" y="4372838"/>
        <a:ext cx="120339" cy="288010"/>
      </dsp:txXfrm>
    </dsp:sp>
    <dsp:sp modelId="{973FF6B0-B25B-D14D-B005-822E627DC34C}">
      <dsp:nvSpPr>
        <dsp:cNvPr id="0" name=""/>
        <dsp:cNvSpPr/>
      </dsp:nvSpPr>
      <dsp:spPr>
        <a:xfrm>
          <a:off x="2519974" y="3009902"/>
          <a:ext cx="1880632" cy="188071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Etiopatogeneza</a:t>
          </a:r>
          <a:r>
            <a:rPr lang="en-US" sz="1600" kern="1200" dirty="0"/>
            <a:t> </a:t>
          </a:r>
          <a:r>
            <a:rPr lang="en-US" sz="1600" kern="1200" dirty="0" err="1"/>
            <a:t>poremećaja</a:t>
          </a:r>
          <a:endParaRPr lang="en-US" sz="1600" kern="1200" dirty="0"/>
        </a:p>
      </dsp:txBody>
      <dsp:txXfrm>
        <a:off x="2795386" y="3285327"/>
        <a:ext cx="1329808" cy="1329868"/>
      </dsp:txXfrm>
    </dsp:sp>
    <dsp:sp modelId="{937FEC63-295E-1D4F-91D1-E6444B6AA72E}">
      <dsp:nvSpPr>
        <dsp:cNvPr id="0" name=""/>
        <dsp:cNvSpPr/>
      </dsp:nvSpPr>
      <dsp:spPr>
        <a:xfrm rot="16200000">
          <a:off x="3372006" y="2608316"/>
          <a:ext cx="176569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398492" y="2730806"/>
        <a:ext cx="123598" cy="288010"/>
      </dsp:txXfrm>
    </dsp:sp>
    <dsp:sp modelId="{F0BAF76B-9800-B045-AB01-1CED3B705D8D}">
      <dsp:nvSpPr>
        <dsp:cNvPr id="0" name=""/>
        <dsp:cNvSpPr/>
      </dsp:nvSpPr>
      <dsp:spPr>
        <a:xfrm>
          <a:off x="2558362" y="952500"/>
          <a:ext cx="1803858" cy="172425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Pravna</a:t>
          </a:r>
          <a:r>
            <a:rPr lang="en-US" sz="1600" kern="1200" dirty="0"/>
            <a:t> </a:t>
          </a:r>
          <a:r>
            <a:rPr lang="en-US" sz="1600" kern="1200" dirty="0" err="1"/>
            <a:t>zaštita</a:t>
          </a:r>
          <a:r>
            <a:rPr lang="en-US" sz="1600" kern="1200" dirty="0"/>
            <a:t> </a:t>
          </a:r>
          <a:r>
            <a:rPr lang="en-US" sz="1600" kern="1200" dirty="0" err="1"/>
            <a:t>pacijenata</a:t>
          </a:r>
          <a:endParaRPr lang="en-US" sz="1600" kern="1200" dirty="0"/>
        </a:p>
      </dsp:txBody>
      <dsp:txXfrm>
        <a:off x="2822531" y="1205011"/>
        <a:ext cx="1275520" cy="1219231"/>
      </dsp:txXfrm>
    </dsp:sp>
    <dsp:sp modelId="{6EDFE46E-3DB4-E241-A5C7-4A8909A50006}">
      <dsp:nvSpPr>
        <dsp:cNvPr id="0" name=""/>
        <dsp:cNvSpPr/>
      </dsp:nvSpPr>
      <dsp:spPr>
        <a:xfrm rot="19800000">
          <a:off x="4287191" y="1043053"/>
          <a:ext cx="187592" cy="4800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290961" y="1153127"/>
        <a:ext cx="131314" cy="28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61800-3F2F-934F-B1DD-514ECE209E63}">
      <dsp:nvSpPr>
        <dsp:cNvPr id="0" name=""/>
        <dsp:cNvSpPr/>
      </dsp:nvSpPr>
      <dsp:spPr>
        <a:xfrm rot="10800000">
          <a:off x="1583624" y="204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Socioterapijski</a:t>
          </a:r>
          <a:r>
            <a:rPr lang="en-US" sz="2400" kern="1200" dirty="0"/>
            <a:t> </a:t>
          </a:r>
          <a:r>
            <a:rPr lang="en-US" sz="2400" kern="1200" dirty="0" err="1"/>
            <a:t>postupci</a:t>
          </a:r>
          <a:endParaRPr lang="en-US" sz="2400" kern="1200" dirty="0"/>
        </a:p>
      </dsp:txBody>
      <dsp:txXfrm rot="10800000">
        <a:off x="1714336" y="204"/>
        <a:ext cx="5637564" cy="522849"/>
      </dsp:txXfrm>
    </dsp:sp>
    <dsp:sp modelId="{662FB6B3-A029-7342-9FF1-C2AFD04F71E0}">
      <dsp:nvSpPr>
        <dsp:cNvPr id="0" name=""/>
        <dsp:cNvSpPr/>
      </dsp:nvSpPr>
      <dsp:spPr>
        <a:xfrm>
          <a:off x="1322199" y="204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0AB215-07FC-614C-B6D6-A2A561FE84DA}">
      <dsp:nvSpPr>
        <dsp:cNvPr id="0" name=""/>
        <dsp:cNvSpPr/>
      </dsp:nvSpPr>
      <dsp:spPr>
        <a:xfrm rot="10800000">
          <a:off x="1583624" y="679128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Grupna terapija</a:t>
          </a:r>
        </a:p>
      </dsp:txBody>
      <dsp:txXfrm rot="10800000">
        <a:off x="1714336" y="679128"/>
        <a:ext cx="5637564" cy="522849"/>
      </dsp:txXfrm>
    </dsp:sp>
    <dsp:sp modelId="{92E7DBF1-A247-AD49-A91C-01C82AE82C3F}">
      <dsp:nvSpPr>
        <dsp:cNvPr id="0" name=""/>
        <dsp:cNvSpPr/>
      </dsp:nvSpPr>
      <dsp:spPr>
        <a:xfrm>
          <a:off x="1322199" y="679128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E50BEC8-65D1-FD47-9213-4AED4A2E0E97}">
      <dsp:nvSpPr>
        <dsp:cNvPr id="0" name=""/>
        <dsp:cNvSpPr/>
      </dsp:nvSpPr>
      <dsp:spPr>
        <a:xfrm rot="10800000">
          <a:off x="1583624" y="1358053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Terapijska zajednica</a:t>
          </a:r>
        </a:p>
      </dsp:txBody>
      <dsp:txXfrm rot="10800000">
        <a:off x="1714336" y="1358053"/>
        <a:ext cx="5637564" cy="522849"/>
      </dsp:txXfrm>
    </dsp:sp>
    <dsp:sp modelId="{7CD3EB3B-6087-B341-B0B5-280A434BE4DB}">
      <dsp:nvSpPr>
        <dsp:cNvPr id="0" name=""/>
        <dsp:cNvSpPr/>
      </dsp:nvSpPr>
      <dsp:spPr>
        <a:xfrm>
          <a:off x="1322199" y="1358053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CFD73A-9553-A643-B76D-9B7AC2FF5DFE}">
      <dsp:nvSpPr>
        <dsp:cNvPr id="0" name=""/>
        <dsp:cNvSpPr/>
      </dsp:nvSpPr>
      <dsp:spPr>
        <a:xfrm rot="10800000">
          <a:off x="1583624" y="2036977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Okupaciona terapija</a:t>
          </a:r>
        </a:p>
      </dsp:txBody>
      <dsp:txXfrm rot="10800000">
        <a:off x="1714336" y="2036977"/>
        <a:ext cx="5637564" cy="522849"/>
      </dsp:txXfrm>
    </dsp:sp>
    <dsp:sp modelId="{00A0105B-3CA1-DE46-B01A-06C16E2EC7C1}">
      <dsp:nvSpPr>
        <dsp:cNvPr id="0" name=""/>
        <dsp:cNvSpPr/>
      </dsp:nvSpPr>
      <dsp:spPr>
        <a:xfrm>
          <a:off x="1322199" y="2036977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10D983-1C95-E448-B12C-16C58E48B0BA}">
      <dsp:nvSpPr>
        <dsp:cNvPr id="0" name=""/>
        <dsp:cNvSpPr/>
      </dsp:nvSpPr>
      <dsp:spPr>
        <a:xfrm rot="10800000">
          <a:off x="1583624" y="2715901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Radna terapija</a:t>
          </a:r>
        </a:p>
      </dsp:txBody>
      <dsp:txXfrm rot="10800000">
        <a:off x="1714336" y="2715901"/>
        <a:ext cx="5637564" cy="522849"/>
      </dsp:txXfrm>
    </dsp:sp>
    <dsp:sp modelId="{8356F15B-B07B-9946-9006-A707CD4533D9}">
      <dsp:nvSpPr>
        <dsp:cNvPr id="0" name=""/>
        <dsp:cNvSpPr/>
      </dsp:nvSpPr>
      <dsp:spPr>
        <a:xfrm>
          <a:off x="1322199" y="2715901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1809E9-C409-BA42-BDC3-B25D1DDA1A59}">
      <dsp:nvSpPr>
        <dsp:cNvPr id="0" name=""/>
        <dsp:cNvSpPr/>
      </dsp:nvSpPr>
      <dsp:spPr>
        <a:xfrm rot="10800000">
          <a:off x="1583624" y="3394825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Rekreativna</a:t>
          </a:r>
          <a:r>
            <a:rPr lang="en-US" sz="2400" kern="1200" dirty="0"/>
            <a:t> </a:t>
          </a:r>
          <a:r>
            <a:rPr lang="en-US" sz="2400" kern="1200" dirty="0" err="1"/>
            <a:t>terapija</a:t>
          </a:r>
          <a:endParaRPr lang="en-US" sz="2400" kern="1200" dirty="0"/>
        </a:p>
      </dsp:txBody>
      <dsp:txXfrm rot="10800000">
        <a:off x="1714336" y="3394825"/>
        <a:ext cx="5637564" cy="522849"/>
      </dsp:txXfrm>
    </dsp:sp>
    <dsp:sp modelId="{73D89999-77C5-0742-A235-B3A59B048FE0}">
      <dsp:nvSpPr>
        <dsp:cNvPr id="0" name=""/>
        <dsp:cNvSpPr/>
      </dsp:nvSpPr>
      <dsp:spPr>
        <a:xfrm>
          <a:off x="1322199" y="3394825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53E89C-A45E-864C-9C71-4C533CDB3D0C}">
      <dsp:nvSpPr>
        <dsp:cNvPr id="0" name=""/>
        <dsp:cNvSpPr/>
      </dsp:nvSpPr>
      <dsp:spPr>
        <a:xfrm rot="10800000">
          <a:off x="1583624" y="4073749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Rehabilitacija</a:t>
          </a:r>
        </a:p>
      </dsp:txBody>
      <dsp:txXfrm rot="10800000">
        <a:off x="1714336" y="4073749"/>
        <a:ext cx="5637564" cy="522849"/>
      </dsp:txXfrm>
    </dsp:sp>
    <dsp:sp modelId="{FDC1A631-2BF2-BC40-A844-7B13334FDD25}">
      <dsp:nvSpPr>
        <dsp:cNvPr id="0" name=""/>
        <dsp:cNvSpPr/>
      </dsp:nvSpPr>
      <dsp:spPr>
        <a:xfrm>
          <a:off x="1322199" y="4073749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208B7B-9FCD-9441-86E0-96F91600648E}">
      <dsp:nvSpPr>
        <dsp:cNvPr id="0" name=""/>
        <dsp:cNvSpPr/>
      </dsp:nvSpPr>
      <dsp:spPr>
        <a:xfrm rot="10800000">
          <a:off x="1583624" y="4752673"/>
          <a:ext cx="5768276" cy="52284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0562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Poboljšanje kvalitete života bolesnika</a:t>
          </a:r>
        </a:p>
      </dsp:txBody>
      <dsp:txXfrm rot="10800000">
        <a:off x="1714336" y="4752673"/>
        <a:ext cx="5637564" cy="522849"/>
      </dsp:txXfrm>
    </dsp:sp>
    <dsp:sp modelId="{71647FBD-F9A2-E34B-B181-6844EB2191B2}">
      <dsp:nvSpPr>
        <dsp:cNvPr id="0" name=""/>
        <dsp:cNvSpPr/>
      </dsp:nvSpPr>
      <dsp:spPr>
        <a:xfrm>
          <a:off x="1322199" y="4752673"/>
          <a:ext cx="522849" cy="52284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CAA52-A3D6-7841-9650-A160DD173973}">
      <dsp:nvSpPr>
        <dsp:cNvPr id="0" name=""/>
        <dsp:cNvSpPr/>
      </dsp:nvSpPr>
      <dsp:spPr>
        <a:xfrm rot="10800000">
          <a:off x="1449218" y="235"/>
          <a:ext cx="5167590" cy="590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62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Grupno vođenje</a:t>
          </a:r>
        </a:p>
      </dsp:txBody>
      <dsp:txXfrm rot="10800000">
        <a:off x="1596825" y="235"/>
        <a:ext cx="5019983" cy="590428"/>
      </dsp:txXfrm>
    </dsp:sp>
    <dsp:sp modelId="{A85AB9D4-68B5-3C40-BEDA-A4653966453A}">
      <dsp:nvSpPr>
        <dsp:cNvPr id="0" name=""/>
        <dsp:cNvSpPr/>
      </dsp:nvSpPr>
      <dsp:spPr>
        <a:xfrm>
          <a:off x="1154004" y="235"/>
          <a:ext cx="590428" cy="590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97987E-6FEB-3D40-BD74-757832A4B337}">
      <dsp:nvSpPr>
        <dsp:cNvPr id="0" name=""/>
        <dsp:cNvSpPr/>
      </dsp:nvSpPr>
      <dsp:spPr>
        <a:xfrm rot="10800000">
          <a:off x="1449218" y="766910"/>
          <a:ext cx="5167590" cy="590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62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Savjetovanje</a:t>
          </a:r>
        </a:p>
      </dsp:txBody>
      <dsp:txXfrm rot="10800000">
        <a:off x="1596825" y="766910"/>
        <a:ext cx="5019983" cy="590428"/>
      </dsp:txXfrm>
    </dsp:sp>
    <dsp:sp modelId="{4FC0759B-0EFA-6043-8FE5-6191936111D1}">
      <dsp:nvSpPr>
        <dsp:cNvPr id="0" name=""/>
        <dsp:cNvSpPr/>
      </dsp:nvSpPr>
      <dsp:spPr>
        <a:xfrm>
          <a:off x="1154004" y="766910"/>
          <a:ext cx="590428" cy="590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5EA844-BE7C-B046-9219-2420FE6E9BC0}">
      <dsp:nvSpPr>
        <dsp:cNvPr id="0" name=""/>
        <dsp:cNvSpPr/>
      </dsp:nvSpPr>
      <dsp:spPr>
        <a:xfrm rot="10800000">
          <a:off x="1449218" y="1533585"/>
          <a:ext cx="5167590" cy="590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62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Parcijalna hospitalizacija </a:t>
          </a:r>
        </a:p>
      </dsp:txBody>
      <dsp:txXfrm rot="10800000">
        <a:off x="1596825" y="1533585"/>
        <a:ext cx="5019983" cy="590428"/>
      </dsp:txXfrm>
    </dsp:sp>
    <dsp:sp modelId="{0D7CEE24-E2AE-0048-86CE-C6713A9A9A52}">
      <dsp:nvSpPr>
        <dsp:cNvPr id="0" name=""/>
        <dsp:cNvSpPr/>
      </dsp:nvSpPr>
      <dsp:spPr>
        <a:xfrm>
          <a:off x="1154004" y="1533585"/>
          <a:ext cx="590428" cy="590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93022E-F627-A140-8A0D-0686C10716E8}">
      <dsp:nvSpPr>
        <dsp:cNvPr id="0" name=""/>
        <dsp:cNvSpPr/>
      </dsp:nvSpPr>
      <dsp:spPr>
        <a:xfrm rot="10800000">
          <a:off x="1449218" y="2300261"/>
          <a:ext cx="5167590" cy="590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62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Liječenje u obiteljskoj sredini</a:t>
          </a:r>
        </a:p>
      </dsp:txBody>
      <dsp:txXfrm rot="10800000">
        <a:off x="1596825" y="2300261"/>
        <a:ext cx="5019983" cy="590428"/>
      </dsp:txXfrm>
    </dsp:sp>
    <dsp:sp modelId="{C66B902B-C9A5-CB4E-A2C6-3DF50E3F016C}">
      <dsp:nvSpPr>
        <dsp:cNvPr id="0" name=""/>
        <dsp:cNvSpPr/>
      </dsp:nvSpPr>
      <dsp:spPr>
        <a:xfrm>
          <a:off x="1154004" y="2300261"/>
          <a:ext cx="590428" cy="590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CD3A57-4A39-5F49-BF10-27ADDD2416F1}">
      <dsp:nvSpPr>
        <dsp:cNvPr id="0" name=""/>
        <dsp:cNvSpPr/>
      </dsp:nvSpPr>
      <dsp:spPr>
        <a:xfrm rot="10800000">
          <a:off x="1449218" y="3066936"/>
          <a:ext cx="5167590" cy="5904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62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Socioterapijski klubovi</a:t>
          </a:r>
        </a:p>
      </dsp:txBody>
      <dsp:txXfrm rot="10800000">
        <a:off x="1596825" y="3066936"/>
        <a:ext cx="5019983" cy="590428"/>
      </dsp:txXfrm>
    </dsp:sp>
    <dsp:sp modelId="{FC97CB49-4E1F-A24A-B273-FAE60241507B}">
      <dsp:nvSpPr>
        <dsp:cNvPr id="0" name=""/>
        <dsp:cNvSpPr/>
      </dsp:nvSpPr>
      <dsp:spPr>
        <a:xfrm>
          <a:off x="1154004" y="3066936"/>
          <a:ext cx="590428" cy="5904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B66B1-1D99-4242-BFF4-4EDA0C388BC2}">
      <dsp:nvSpPr>
        <dsp:cNvPr id="0" name=""/>
        <dsp:cNvSpPr/>
      </dsp:nvSpPr>
      <dsp:spPr>
        <a:xfrm>
          <a:off x="3930068" y="1414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Liječnici</a:t>
          </a:r>
          <a:endParaRPr lang="en-US" sz="1600" kern="1200" dirty="0"/>
        </a:p>
      </dsp:txBody>
      <dsp:txXfrm>
        <a:off x="4131104" y="202450"/>
        <a:ext cx="970690" cy="970690"/>
      </dsp:txXfrm>
    </dsp:sp>
    <dsp:sp modelId="{7F4816E0-0B4D-8F43-84EC-D06EFE272495}">
      <dsp:nvSpPr>
        <dsp:cNvPr id="0" name=""/>
        <dsp:cNvSpPr/>
      </dsp:nvSpPr>
      <dsp:spPr>
        <a:xfrm rot="1542857">
          <a:off x="5353394" y="899000"/>
          <a:ext cx="365320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58821" y="967885"/>
        <a:ext cx="255724" cy="277985"/>
      </dsp:txXfrm>
    </dsp:sp>
    <dsp:sp modelId="{4470830C-3FF2-DB48-B0B5-A87E6BDE8B1F}">
      <dsp:nvSpPr>
        <dsp:cNvPr id="0" name=""/>
        <dsp:cNvSpPr/>
      </dsp:nvSpPr>
      <dsp:spPr>
        <a:xfrm>
          <a:off x="5787908" y="896102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Socijalni</a:t>
          </a:r>
          <a:r>
            <a:rPr lang="en-US" sz="1600" kern="1200" dirty="0"/>
            <a:t> </a:t>
          </a:r>
          <a:r>
            <a:rPr lang="en-US" sz="1600" kern="1200" dirty="0" err="1"/>
            <a:t>radnici</a:t>
          </a:r>
          <a:endParaRPr lang="en-US" sz="1600" kern="1200" dirty="0"/>
        </a:p>
      </dsp:txBody>
      <dsp:txXfrm>
        <a:off x="5988944" y="1097138"/>
        <a:ext cx="970690" cy="970690"/>
      </dsp:txXfrm>
    </dsp:sp>
    <dsp:sp modelId="{F329D1D9-7040-2448-94E5-8CCED3500D66}">
      <dsp:nvSpPr>
        <dsp:cNvPr id="0" name=""/>
        <dsp:cNvSpPr/>
      </dsp:nvSpPr>
      <dsp:spPr>
        <a:xfrm rot="4628571">
          <a:off x="6518753" y="2345923"/>
          <a:ext cx="365320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561357" y="2385160"/>
        <a:ext cx="255724" cy="277985"/>
      </dsp:txXfrm>
    </dsp:sp>
    <dsp:sp modelId="{9B615DA7-8148-C74F-A02C-839FF48BC74C}">
      <dsp:nvSpPr>
        <dsp:cNvPr id="0" name=""/>
        <dsp:cNvSpPr/>
      </dsp:nvSpPr>
      <dsp:spPr>
        <a:xfrm>
          <a:off x="6246757" y="2906449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Psiholozi</a:t>
          </a:r>
          <a:endParaRPr lang="en-US" sz="1600" kern="1200" dirty="0"/>
        </a:p>
      </dsp:txBody>
      <dsp:txXfrm>
        <a:off x="6447793" y="3107485"/>
        <a:ext cx="970690" cy="970690"/>
      </dsp:txXfrm>
    </dsp:sp>
    <dsp:sp modelId="{23D096B4-F7AC-CA4E-9F97-D4A60C747D7C}">
      <dsp:nvSpPr>
        <dsp:cNvPr id="0" name=""/>
        <dsp:cNvSpPr/>
      </dsp:nvSpPr>
      <dsp:spPr>
        <a:xfrm rot="7714286">
          <a:off x="6132165" y="4147102"/>
          <a:ext cx="348438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6217018" y="4198900"/>
        <a:ext cx="243907" cy="277985"/>
      </dsp:txXfrm>
    </dsp:sp>
    <dsp:sp modelId="{0EDD1865-AB7B-FD44-8F7F-FC12BEBDDE1A}">
      <dsp:nvSpPr>
        <dsp:cNvPr id="0" name=""/>
        <dsp:cNvSpPr/>
      </dsp:nvSpPr>
      <dsp:spPr>
        <a:xfrm>
          <a:off x="4868746" y="4518623"/>
          <a:ext cx="1557454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Calisto MT (body)"/>
              <a:cs typeface="Calisto MT (body)"/>
            </a:rPr>
            <a:t>R</a:t>
          </a:r>
          <a:r>
            <a:rPr lang="ta-IN" sz="1600" kern="1200" dirty="0">
              <a:latin typeface="Calisto MT (body)"/>
              <a:cs typeface="Calisto MT (body)"/>
            </a:rPr>
            <a:t>ehabilitatori /socijalni pedagozi</a:t>
          </a:r>
          <a:endParaRPr lang="en-US" sz="1600" kern="1200" dirty="0">
            <a:latin typeface="Calisto MT (body)"/>
            <a:cs typeface="Calisto MT (body)"/>
          </a:endParaRPr>
        </a:p>
      </dsp:txBody>
      <dsp:txXfrm>
        <a:off x="5096830" y="4719659"/>
        <a:ext cx="1101286" cy="970690"/>
      </dsp:txXfrm>
    </dsp:sp>
    <dsp:sp modelId="{BDCEA84A-14E5-AC4E-B3E1-4576A42679EC}">
      <dsp:nvSpPr>
        <dsp:cNvPr id="0" name=""/>
        <dsp:cNvSpPr/>
      </dsp:nvSpPr>
      <dsp:spPr>
        <a:xfrm rot="10800000">
          <a:off x="4421042" y="4973350"/>
          <a:ext cx="316377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515955" y="5066011"/>
        <a:ext cx="221464" cy="277985"/>
      </dsp:txXfrm>
    </dsp:sp>
    <dsp:sp modelId="{E6532D3D-74E6-D249-B8BB-800BA987BB48}">
      <dsp:nvSpPr>
        <dsp:cNvPr id="0" name=""/>
        <dsp:cNvSpPr/>
      </dsp:nvSpPr>
      <dsp:spPr>
        <a:xfrm>
          <a:off x="2899045" y="4518623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Pedagozi</a:t>
          </a:r>
          <a:endParaRPr lang="en-US" sz="1600" kern="1200" dirty="0"/>
        </a:p>
      </dsp:txBody>
      <dsp:txXfrm>
        <a:off x="3100081" y="4719659"/>
        <a:ext cx="970690" cy="970690"/>
      </dsp:txXfrm>
    </dsp:sp>
    <dsp:sp modelId="{97F42598-393F-F14A-B647-BCB893C8345F}">
      <dsp:nvSpPr>
        <dsp:cNvPr id="0" name=""/>
        <dsp:cNvSpPr/>
      </dsp:nvSpPr>
      <dsp:spPr>
        <a:xfrm rot="13885714">
          <a:off x="2766379" y="4175347"/>
          <a:ext cx="365320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855343" y="4310851"/>
        <a:ext cx="255724" cy="277985"/>
      </dsp:txXfrm>
    </dsp:sp>
    <dsp:sp modelId="{16F26E3A-2A44-B04E-B53E-53F8CC9F56BE}">
      <dsp:nvSpPr>
        <dsp:cNvPr id="0" name=""/>
        <dsp:cNvSpPr/>
      </dsp:nvSpPr>
      <dsp:spPr>
        <a:xfrm>
          <a:off x="1613379" y="2906449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Radni</a:t>
          </a:r>
          <a:r>
            <a:rPr lang="en-US" sz="1600" kern="1200" dirty="0"/>
            <a:t> </a:t>
          </a:r>
          <a:r>
            <a:rPr lang="en-US" sz="1600" kern="1200" dirty="0" err="1"/>
            <a:t>terapeuti</a:t>
          </a:r>
          <a:endParaRPr lang="en-US" sz="1600" kern="1200" dirty="0"/>
        </a:p>
      </dsp:txBody>
      <dsp:txXfrm>
        <a:off x="1814415" y="3107485"/>
        <a:ext cx="970690" cy="970690"/>
      </dsp:txXfrm>
    </dsp:sp>
    <dsp:sp modelId="{FDE6B417-16A5-6F46-9026-17421CCF0ACA}">
      <dsp:nvSpPr>
        <dsp:cNvPr id="0" name=""/>
        <dsp:cNvSpPr/>
      </dsp:nvSpPr>
      <dsp:spPr>
        <a:xfrm rot="16971429">
          <a:off x="2344224" y="2366084"/>
          <a:ext cx="365320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86828" y="2512169"/>
        <a:ext cx="255724" cy="277985"/>
      </dsp:txXfrm>
    </dsp:sp>
    <dsp:sp modelId="{92970560-5E74-A841-8BB0-3556DC158390}">
      <dsp:nvSpPr>
        <dsp:cNvPr id="0" name=""/>
        <dsp:cNvSpPr/>
      </dsp:nvSpPr>
      <dsp:spPr>
        <a:xfrm>
          <a:off x="2072228" y="896102"/>
          <a:ext cx="1372762" cy="137276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ostali</a:t>
          </a:r>
          <a:endParaRPr lang="en-US" sz="1600" kern="1200" dirty="0"/>
        </a:p>
      </dsp:txBody>
      <dsp:txXfrm>
        <a:off x="2273264" y="1097138"/>
        <a:ext cx="970690" cy="970690"/>
      </dsp:txXfrm>
    </dsp:sp>
    <dsp:sp modelId="{BDB10068-717E-9247-A485-7631F05851D2}">
      <dsp:nvSpPr>
        <dsp:cNvPr id="0" name=""/>
        <dsp:cNvSpPr/>
      </dsp:nvSpPr>
      <dsp:spPr>
        <a:xfrm rot="20057143">
          <a:off x="3495554" y="907972"/>
          <a:ext cx="365320" cy="463307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500981" y="1024409"/>
        <a:ext cx="255724" cy="277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169FE-CBEC-D643-985B-042DEF8DF4E6}">
      <dsp:nvSpPr>
        <dsp:cNvPr id="0" name=""/>
        <dsp:cNvSpPr/>
      </dsp:nvSpPr>
      <dsp:spPr>
        <a:xfrm rot="10800000">
          <a:off x="1582427" y="1724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/>
            <a:t>Socioterapija</a:t>
          </a:r>
          <a:endParaRPr lang="en-US" sz="1700" kern="1200"/>
        </a:p>
      </dsp:txBody>
      <dsp:txXfrm rot="10800000">
        <a:off x="1728961" y="1724"/>
        <a:ext cx="5554178" cy="586136"/>
      </dsp:txXfrm>
    </dsp:sp>
    <dsp:sp modelId="{52C11F73-2C08-4F44-80E0-98458B1BE1CD}">
      <dsp:nvSpPr>
        <dsp:cNvPr id="0" name=""/>
        <dsp:cNvSpPr/>
      </dsp:nvSpPr>
      <dsp:spPr>
        <a:xfrm>
          <a:off x="1289359" y="1724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CBEC23-9D36-6043-BB5F-8F040221B898}">
      <dsp:nvSpPr>
        <dsp:cNvPr id="0" name=""/>
        <dsp:cNvSpPr/>
      </dsp:nvSpPr>
      <dsp:spPr>
        <a:xfrm rot="10800000">
          <a:off x="1582427" y="762827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zakoni grupne dinamike</a:t>
          </a:r>
        </a:p>
      </dsp:txBody>
      <dsp:txXfrm rot="10800000">
        <a:off x="1728961" y="762827"/>
        <a:ext cx="5554178" cy="586136"/>
      </dsp:txXfrm>
    </dsp:sp>
    <dsp:sp modelId="{6F712F5C-D7F4-1C47-A1AD-5752EFDB16D2}">
      <dsp:nvSpPr>
        <dsp:cNvPr id="0" name=""/>
        <dsp:cNvSpPr/>
      </dsp:nvSpPr>
      <dsp:spPr>
        <a:xfrm>
          <a:off x="1289359" y="762827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94CC81-8071-884A-800F-A8B230EBACAB}">
      <dsp:nvSpPr>
        <dsp:cNvPr id="0" name=""/>
        <dsp:cNvSpPr/>
      </dsp:nvSpPr>
      <dsp:spPr>
        <a:xfrm rot="10800000">
          <a:off x="1582427" y="1523929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terapijski seting</a:t>
          </a:r>
        </a:p>
      </dsp:txBody>
      <dsp:txXfrm rot="10800000">
        <a:off x="1728961" y="1523929"/>
        <a:ext cx="5554178" cy="586136"/>
      </dsp:txXfrm>
    </dsp:sp>
    <dsp:sp modelId="{98FB4106-0B66-E24C-B1A0-01F88126962E}">
      <dsp:nvSpPr>
        <dsp:cNvPr id="0" name=""/>
        <dsp:cNvSpPr/>
      </dsp:nvSpPr>
      <dsp:spPr>
        <a:xfrm>
          <a:off x="1289359" y="1523929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2008B3-4C54-1346-8C23-C09091C92647}">
      <dsp:nvSpPr>
        <dsp:cNvPr id="0" name=""/>
        <dsp:cNvSpPr/>
      </dsp:nvSpPr>
      <dsp:spPr>
        <a:xfrm rot="10800000">
          <a:off x="1582427" y="2285031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uvijek postoji zdravi dio ličnosti</a:t>
          </a:r>
        </a:p>
      </dsp:txBody>
      <dsp:txXfrm rot="10800000">
        <a:off x="1728961" y="2285031"/>
        <a:ext cx="5554178" cy="586136"/>
      </dsp:txXfrm>
    </dsp:sp>
    <dsp:sp modelId="{CBAE5328-429D-204E-873C-F6D4DDEE9D72}">
      <dsp:nvSpPr>
        <dsp:cNvPr id="0" name=""/>
        <dsp:cNvSpPr/>
      </dsp:nvSpPr>
      <dsp:spPr>
        <a:xfrm>
          <a:off x="1289359" y="2285031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975BE1-BCB2-8440-86A4-84965B9EDB64}">
      <dsp:nvSpPr>
        <dsp:cNvPr id="0" name=""/>
        <dsp:cNvSpPr/>
      </dsp:nvSpPr>
      <dsp:spPr>
        <a:xfrm rot="10800000">
          <a:off x="1582427" y="3046134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poboljšanje kapaciteta za ponašanje na socijalni prihvatljiv način</a:t>
          </a:r>
        </a:p>
      </dsp:txBody>
      <dsp:txXfrm rot="10800000">
        <a:off x="1728961" y="3046134"/>
        <a:ext cx="5554178" cy="586136"/>
      </dsp:txXfrm>
    </dsp:sp>
    <dsp:sp modelId="{EF6EDD51-5D13-3748-BAF0-6D5352FBC124}">
      <dsp:nvSpPr>
        <dsp:cNvPr id="0" name=""/>
        <dsp:cNvSpPr/>
      </dsp:nvSpPr>
      <dsp:spPr>
        <a:xfrm>
          <a:off x="1289359" y="3046134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83DDC2-172D-AA41-8982-CF163CEF4266}">
      <dsp:nvSpPr>
        <dsp:cNvPr id="0" name=""/>
        <dsp:cNvSpPr/>
      </dsp:nvSpPr>
      <dsp:spPr>
        <a:xfrm rot="10800000">
          <a:off x="1582427" y="3807236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prepoznavanje i korekcija disfunkcionalnih interpersonalnih obrazaca ponašanja</a:t>
          </a:r>
        </a:p>
      </dsp:txBody>
      <dsp:txXfrm rot="10800000">
        <a:off x="1728961" y="3807236"/>
        <a:ext cx="5554178" cy="586136"/>
      </dsp:txXfrm>
    </dsp:sp>
    <dsp:sp modelId="{B6F14320-71DA-D14D-8181-9CDFBCADFD18}">
      <dsp:nvSpPr>
        <dsp:cNvPr id="0" name=""/>
        <dsp:cNvSpPr/>
      </dsp:nvSpPr>
      <dsp:spPr>
        <a:xfrm>
          <a:off x="1289359" y="3807236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682EB7-AFA6-DD4C-B7D4-7AA03D388107}">
      <dsp:nvSpPr>
        <dsp:cNvPr id="0" name=""/>
        <dsp:cNvSpPr/>
      </dsp:nvSpPr>
      <dsp:spPr>
        <a:xfrm rot="10800000">
          <a:off x="1582427" y="4568338"/>
          <a:ext cx="5700712" cy="586136"/>
        </a:xfrm>
        <a:prstGeom prst="homePlat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70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kognitivni mehanizmi (učenje i promatranje)</a:t>
          </a:r>
        </a:p>
      </dsp:txBody>
      <dsp:txXfrm rot="10800000">
        <a:off x="1728961" y="4568338"/>
        <a:ext cx="5554178" cy="586136"/>
      </dsp:txXfrm>
    </dsp:sp>
    <dsp:sp modelId="{F781ADD9-40F8-8546-9EC5-B01E05BB164C}">
      <dsp:nvSpPr>
        <dsp:cNvPr id="0" name=""/>
        <dsp:cNvSpPr/>
      </dsp:nvSpPr>
      <dsp:spPr>
        <a:xfrm>
          <a:off x="1289359" y="4568338"/>
          <a:ext cx="586136" cy="5861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316E6-4E84-634D-A5DA-52FAD084C751}">
      <dsp:nvSpPr>
        <dsp:cNvPr id="0" name=""/>
        <dsp:cNvSpPr/>
      </dsp:nvSpPr>
      <dsp:spPr>
        <a:xfrm>
          <a:off x="0" y="0"/>
          <a:ext cx="6748014" cy="1001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/>
            <a:t>Socijalna</a:t>
          </a:r>
          <a:r>
            <a:rPr lang="en-US" sz="1900" b="1" kern="1200" dirty="0"/>
            <a:t> </a:t>
          </a:r>
          <a:r>
            <a:rPr lang="en-US" sz="1900" b="1" kern="1200" dirty="0" err="1"/>
            <a:t>paradigma</a:t>
          </a:r>
          <a:r>
            <a:rPr lang="en-US" sz="1900" b="1" kern="1200" dirty="0"/>
            <a:t> u </a:t>
          </a:r>
          <a:r>
            <a:rPr lang="en-US" sz="1900" b="1" kern="1200" dirty="0" err="1"/>
            <a:t>psihijatriji</a:t>
          </a:r>
          <a:r>
            <a:rPr lang="en-US" sz="1900" b="1" kern="1200" dirty="0"/>
            <a:t>:</a:t>
          </a:r>
        </a:p>
      </dsp:txBody>
      <dsp:txXfrm>
        <a:off x="29341" y="29341"/>
        <a:ext cx="5549827" cy="943080"/>
      </dsp:txXfrm>
    </dsp:sp>
    <dsp:sp modelId="{EC9E56D0-4DAB-0D42-8AE2-7E2119702760}">
      <dsp:nvSpPr>
        <dsp:cNvPr id="0" name=""/>
        <dsp:cNvSpPr/>
      </dsp:nvSpPr>
      <dsp:spPr>
        <a:xfrm>
          <a:off x="503910" y="1140895"/>
          <a:ext cx="6748014" cy="1001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Integracija</a:t>
          </a:r>
          <a:r>
            <a:rPr lang="en-US" sz="1900" kern="1200" dirty="0"/>
            <a:t> </a:t>
          </a:r>
          <a:r>
            <a:rPr lang="en-US" sz="1900" kern="1200" dirty="0" err="1"/>
            <a:t>socijalnih</a:t>
          </a:r>
          <a:r>
            <a:rPr lang="en-US" sz="1900" kern="1200" dirty="0"/>
            <a:t> </a:t>
          </a:r>
          <a:r>
            <a:rPr lang="en-US" sz="1900" kern="1200" dirty="0" err="1"/>
            <a:t>radnika</a:t>
          </a:r>
          <a:r>
            <a:rPr lang="en-US" sz="1900" kern="1200" dirty="0"/>
            <a:t> u </a:t>
          </a:r>
          <a:r>
            <a:rPr lang="en-US" sz="1900" kern="1200" dirty="0" err="1"/>
            <a:t>multidisciplinarne</a:t>
          </a:r>
          <a:r>
            <a:rPr lang="en-US" sz="1900" kern="1200" dirty="0"/>
            <a:t> </a:t>
          </a:r>
          <a:r>
            <a:rPr lang="en-US" sz="1900" kern="1200" dirty="0" err="1"/>
            <a:t>timove</a:t>
          </a:r>
          <a:r>
            <a:rPr lang="en-US" sz="1900" kern="1200" dirty="0"/>
            <a:t> </a:t>
          </a:r>
          <a:r>
            <a:rPr lang="en-US" sz="1900" kern="1200" dirty="0" err="1"/>
            <a:t>uključene</a:t>
          </a:r>
          <a:r>
            <a:rPr lang="en-US" sz="1900" kern="1200" dirty="0"/>
            <a:t> u </a:t>
          </a:r>
          <a:r>
            <a:rPr lang="en-US" sz="1900" kern="1200" dirty="0" err="1"/>
            <a:t>liječenju</a:t>
          </a:r>
          <a:r>
            <a:rPr lang="en-US" sz="1900" kern="1200" dirty="0"/>
            <a:t> </a:t>
          </a:r>
          <a:r>
            <a:rPr lang="en-US" sz="1900" kern="1200" dirty="0" err="1"/>
            <a:t>psihijatrijskih</a:t>
          </a:r>
          <a:r>
            <a:rPr lang="en-US" sz="1900" kern="1200" dirty="0"/>
            <a:t> </a:t>
          </a:r>
          <a:r>
            <a:rPr lang="en-US" sz="1900" kern="1200" dirty="0" err="1"/>
            <a:t>pacijenata</a:t>
          </a:r>
          <a:endParaRPr lang="en-US" sz="1900" kern="1200" dirty="0"/>
        </a:p>
      </dsp:txBody>
      <dsp:txXfrm>
        <a:off x="533251" y="1170236"/>
        <a:ext cx="5534276" cy="943080"/>
      </dsp:txXfrm>
    </dsp:sp>
    <dsp:sp modelId="{76307931-ECA3-404D-8099-0103EC4699D5}">
      <dsp:nvSpPr>
        <dsp:cNvPr id="0" name=""/>
        <dsp:cNvSpPr/>
      </dsp:nvSpPr>
      <dsp:spPr>
        <a:xfrm>
          <a:off x="1007820" y="2281791"/>
          <a:ext cx="6748014" cy="1001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900" kern="1200" dirty="0"/>
            <a:t>K</a:t>
          </a:r>
          <a:r>
            <a:rPr lang="en-US" sz="1900" kern="1200" dirty="0" err="1"/>
            <a:t>ompleksn</a:t>
          </a:r>
          <a:r>
            <a:rPr lang="ta-IN" sz="1900" kern="1200" dirty="0"/>
            <a:t>a</a:t>
          </a:r>
          <a:r>
            <a:rPr lang="en-US" sz="1900" kern="1200" dirty="0"/>
            <a:t> </a:t>
          </a:r>
          <a:r>
            <a:rPr lang="en-US" sz="1900" kern="1200" dirty="0" err="1"/>
            <a:t>konstelacij</a:t>
          </a:r>
          <a:r>
            <a:rPr lang="ta-IN" sz="1900" kern="1200" dirty="0"/>
            <a:t>a</a:t>
          </a:r>
          <a:r>
            <a:rPr lang="en-US" sz="1900" kern="1200" dirty="0"/>
            <a:t> bio-</a:t>
          </a:r>
          <a:r>
            <a:rPr lang="en-US" sz="1900" kern="1200" dirty="0" err="1"/>
            <a:t>psiho</a:t>
          </a:r>
          <a:r>
            <a:rPr lang="en-US" sz="1900" kern="1200" dirty="0"/>
            <a:t>-</a:t>
          </a:r>
          <a:r>
            <a:rPr lang="en-US" sz="1900" kern="1200" dirty="0" err="1"/>
            <a:t>socijalnih</a:t>
          </a:r>
          <a:r>
            <a:rPr lang="en-US" sz="1900" kern="1200" dirty="0"/>
            <a:t> </a:t>
          </a:r>
          <a:r>
            <a:rPr lang="en-US" sz="1900" kern="1200" dirty="0" err="1"/>
            <a:t>faktora</a:t>
          </a:r>
          <a:endParaRPr lang="en-US" sz="1900" kern="1200" dirty="0"/>
        </a:p>
      </dsp:txBody>
      <dsp:txXfrm>
        <a:off x="1037161" y="2311132"/>
        <a:ext cx="5534276" cy="943080"/>
      </dsp:txXfrm>
    </dsp:sp>
    <dsp:sp modelId="{51E541B0-52FA-CB40-B5E1-C367E7241F25}">
      <dsp:nvSpPr>
        <dsp:cNvPr id="0" name=""/>
        <dsp:cNvSpPr/>
      </dsp:nvSpPr>
      <dsp:spPr>
        <a:xfrm>
          <a:off x="1511730" y="3422687"/>
          <a:ext cx="6748014" cy="1001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Etiologija mentalnih poremećaja – socio-ekonomski faktori</a:t>
          </a:r>
        </a:p>
      </dsp:txBody>
      <dsp:txXfrm>
        <a:off x="1541071" y="3452028"/>
        <a:ext cx="5534276" cy="943080"/>
      </dsp:txXfrm>
    </dsp:sp>
    <dsp:sp modelId="{F3C4F7E0-2F34-FF43-939D-58D169B00466}">
      <dsp:nvSpPr>
        <dsp:cNvPr id="0" name=""/>
        <dsp:cNvSpPr/>
      </dsp:nvSpPr>
      <dsp:spPr>
        <a:xfrm>
          <a:off x="2015640" y="4563583"/>
          <a:ext cx="6748014" cy="1001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Proces deinstitucionalizacije</a:t>
          </a:r>
        </a:p>
      </dsp:txBody>
      <dsp:txXfrm>
        <a:off x="2044981" y="4592924"/>
        <a:ext cx="5534276" cy="943080"/>
      </dsp:txXfrm>
    </dsp:sp>
    <dsp:sp modelId="{752AF819-E858-A14A-A7C5-EEBA9421ED89}">
      <dsp:nvSpPr>
        <dsp:cNvPr id="0" name=""/>
        <dsp:cNvSpPr/>
      </dsp:nvSpPr>
      <dsp:spPr>
        <a:xfrm>
          <a:off x="6096868" y="731842"/>
          <a:ext cx="651145" cy="6511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243376" y="731842"/>
        <a:ext cx="358129" cy="489987"/>
      </dsp:txXfrm>
    </dsp:sp>
    <dsp:sp modelId="{B5D7BF1C-8F24-1345-9DB0-9F5406DBFF2A}">
      <dsp:nvSpPr>
        <dsp:cNvPr id="0" name=""/>
        <dsp:cNvSpPr/>
      </dsp:nvSpPr>
      <dsp:spPr>
        <a:xfrm>
          <a:off x="6600779" y="1872738"/>
          <a:ext cx="651145" cy="6511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747287" y="1872738"/>
        <a:ext cx="358129" cy="489987"/>
      </dsp:txXfrm>
    </dsp:sp>
    <dsp:sp modelId="{F9642EAC-4C6A-BE43-9452-8191959A7EDF}">
      <dsp:nvSpPr>
        <dsp:cNvPr id="0" name=""/>
        <dsp:cNvSpPr/>
      </dsp:nvSpPr>
      <dsp:spPr>
        <a:xfrm>
          <a:off x="7104689" y="2996938"/>
          <a:ext cx="651145" cy="6511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251197" y="2996938"/>
        <a:ext cx="358129" cy="489987"/>
      </dsp:txXfrm>
    </dsp:sp>
    <dsp:sp modelId="{3ED6083B-2445-6E48-BA9C-7F49C87EF044}">
      <dsp:nvSpPr>
        <dsp:cNvPr id="0" name=""/>
        <dsp:cNvSpPr/>
      </dsp:nvSpPr>
      <dsp:spPr>
        <a:xfrm>
          <a:off x="7608599" y="4148965"/>
          <a:ext cx="651145" cy="6511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755107" y="4148965"/>
        <a:ext cx="358129" cy="489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8C13-827D-FB41-82D5-4A63E5381339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486D-F0A6-DA4A-84F9-EE78DBED18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75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94BF0-0DC3-B449-ABA4-B70FA206A383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6F4C-13F2-214E-AB31-6B542807C0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570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94F9-78BF-534C-A3C7-2E0AA287C8E7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227D-DB16-464C-92F3-CE6839884A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54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7663-FF41-5B41-86E3-A1D918911EF4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FBF4-7DBA-134F-81A9-8DFC8A9BA08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72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3997-2B14-9040-806A-8FF0BB0E60DD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7BC0-E43C-1346-A6C0-874FCD3ADC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788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879A-D3D8-3D43-BB0D-B2CD164053F8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B47E-24B8-764E-9DDF-C2679D6103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6222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DE67-0BF6-144F-AACA-D373F5B0AAA5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FBF7-E8E9-1E43-BB9C-22478CEF473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96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7BC5-F6CD-8847-9BC2-F308D1B59E76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0D1A-81EA-A848-BEC2-EDCD91239C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850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D85D7-93A5-CC44-B61E-B00E06BC44B2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3F96-49F3-874D-B0EE-F45459D231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608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6FCE-36D5-444F-BA0C-358E374AC635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F805-A01E-E943-B4B4-F8851BE0DF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173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4AAD-7E2F-574F-A57B-F69231FA3391}" type="datetimeFigureOut">
              <a:rPr lang="hr-HR"/>
              <a:pPr>
                <a:defRPr/>
              </a:pPr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F994-07B9-E24D-8880-A070490EFA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5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ta-IN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  <p:sldLayoutId id="21474846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5CA76-D045-134D-9916-2C22D6EFCEEF}" type="datetimeFigureOut">
              <a:rPr lang="hr-HR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8.10.2021.</a:t>
            </a:fld>
            <a:endParaRPr lang="hr-HR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ED959-2904-7C43-A879-3658CAE2F683}" type="slidenum">
              <a:rPr lang="hr-HR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Š</a:t>
            </a:r>
            <a:r>
              <a:rPr lang="ta-IN" dirty="0"/>
              <a:t>to je socijalna psihijatrija?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42100" cy="1752600"/>
          </a:xfrm>
        </p:spPr>
        <p:txBody>
          <a:bodyPr>
            <a:noAutofit/>
          </a:bodyPr>
          <a:lstStyle/>
          <a:p>
            <a:r>
              <a:rPr lang="ta-IN" sz="2200" dirty="0">
                <a:latin typeface="Body"/>
                <a:cs typeface="Body"/>
              </a:rPr>
              <a:t>Doc.dr.sc. Draženka Ostojić</a:t>
            </a:r>
          </a:p>
          <a:p>
            <a:r>
              <a:rPr lang="en-US" sz="2200" dirty="0">
                <a:latin typeface="Body"/>
                <a:cs typeface="Body"/>
              </a:rPr>
              <a:t>D</a:t>
            </a:r>
            <a:r>
              <a:rPr lang="ta-IN" sz="2200" dirty="0">
                <a:latin typeface="Body"/>
                <a:cs typeface="Body"/>
              </a:rPr>
              <a:t>oc.dr.sc. Tihana Jendričko</a:t>
            </a:r>
          </a:p>
        </p:txBody>
      </p:sp>
    </p:spTree>
    <p:extLst>
      <p:ext uri="{BB962C8B-B14F-4D97-AF65-F5344CB8AC3E}">
        <p14:creationId xmlns:p14="http://schemas.microsoft.com/office/powerpoint/2010/main" val="207623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ocijalni rad u okviru mentalnog zdravlja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Period između dva Svjetska rata</a:t>
            </a:r>
          </a:p>
          <a:p>
            <a:r>
              <a:rPr lang="en-US" dirty="0"/>
              <a:t>V</a:t>
            </a:r>
            <a:r>
              <a:rPr lang="ta-IN" dirty="0"/>
              <a:t>okacija psihijatrijskog socijalnog radnika – rad prve terapijske zajednice (Maxwell Jones)</a:t>
            </a:r>
          </a:p>
          <a:p>
            <a:r>
              <a:rPr lang="en-US" dirty="0"/>
              <a:t>I</a:t>
            </a:r>
            <a:r>
              <a:rPr lang="ta-IN" dirty="0"/>
              <a:t>ntervencije socijalnog radnika: kada je interakcija između pojedinca i njegove okoline narušena</a:t>
            </a:r>
          </a:p>
          <a:p>
            <a:pPr marL="0" indent="0" algn="r">
              <a:buNone/>
            </a:pPr>
            <a:endParaRPr lang="ta-IN" dirty="0"/>
          </a:p>
        </p:txBody>
      </p:sp>
    </p:spTree>
    <p:extLst>
      <p:ext uri="{BB962C8B-B14F-4D97-AF65-F5344CB8AC3E}">
        <p14:creationId xmlns:p14="http://schemas.microsoft.com/office/powerpoint/2010/main" val="16455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+mj-cs"/>
              </a:rPr>
              <a:t>Razvoj socijalne psihijatrije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 typeface="Wingdings" charset="0"/>
              <a:buChar char="§"/>
            </a:pPr>
            <a:r>
              <a:rPr lang="hr-HR" sz="2800" dirty="0">
                <a:latin typeface="Calibri" charset="0"/>
              </a:rPr>
              <a:t>60-tih godina 20. st.</a:t>
            </a:r>
          </a:p>
          <a:p>
            <a:pPr eaLnBrk="1" hangingPunct="1">
              <a:buFont typeface="Arial" charset="0"/>
              <a:buNone/>
            </a:pPr>
            <a:r>
              <a:rPr lang="hr-HR" sz="2800" dirty="0">
                <a:latin typeface="Calibri" charset="0"/>
              </a:rPr>
              <a:t>	 –  upozoreno na loše uvjete u psihijatrijskim bolnicama što je onemogućavalo primjereno liječenje (SAD)</a:t>
            </a:r>
          </a:p>
          <a:p>
            <a:pPr eaLnBrk="1" hangingPunct="1">
              <a:buFont typeface="Arial" charset="0"/>
              <a:buNone/>
            </a:pPr>
            <a:r>
              <a:rPr lang="hr-HR" sz="2800" dirty="0">
                <a:latin typeface="Calibri" charset="0"/>
              </a:rPr>
              <a:t>   - začetak </a:t>
            </a:r>
            <a:r>
              <a:rPr lang="hr-HR" sz="2800" dirty="0">
                <a:solidFill>
                  <a:srgbClr val="FF0000"/>
                </a:solidFill>
                <a:latin typeface="Calibri" charset="0"/>
              </a:rPr>
              <a:t>terapijskih zajednica </a:t>
            </a:r>
            <a:r>
              <a:rPr lang="hr-HR" sz="2800" dirty="0">
                <a:latin typeface="Calibri" charset="0"/>
              </a:rPr>
              <a:t>u institucionalnom liječenju = pacijent ima aktivniju ulogu u liječenju, a odgovornost za terapijski proces podijeljena je i na pacijente i na profesionalno osoblje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2800" dirty="0">
                <a:latin typeface="Calibri" charset="0"/>
              </a:rPr>
              <a:t>napredak psihofarmakološkog liječenja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2800" dirty="0">
                <a:latin typeface="Calibri" charset="0"/>
              </a:rPr>
              <a:t>porast inter</a:t>
            </a:r>
            <a:r>
              <a:rPr lang="ta-IN" sz="2800" dirty="0">
                <a:latin typeface="Calibri" charset="0"/>
              </a:rPr>
              <a:t>e</a:t>
            </a:r>
            <a:r>
              <a:rPr lang="hr-HR" sz="2800" dirty="0">
                <a:latin typeface="Calibri" charset="0"/>
              </a:rPr>
              <a:t>sa za grupnim psihoterapijskim metodama</a:t>
            </a:r>
          </a:p>
          <a:p>
            <a:pPr eaLnBrk="1" hangingPunct="1">
              <a:buFont typeface="Wingdings" charset="0"/>
              <a:buChar char="§"/>
            </a:pPr>
            <a:endParaRPr lang="hr-HR" sz="2400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hr-HR" dirty="0">
              <a:latin typeface="Calibri" charset="0"/>
            </a:endParaRPr>
          </a:p>
          <a:p>
            <a:pPr eaLnBrk="1" hangingPunct="1">
              <a:buFont typeface="Wingdings" charset="0"/>
              <a:buChar char="§"/>
            </a:pPr>
            <a:endParaRPr lang="hr-H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7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+mj-cs"/>
              </a:rPr>
              <a:t>Razvoj socijalne psihijatrije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967249"/>
            <a:ext cx="7770813" cy="4934548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prva polovina 20. stoljeća – intenzivniji interes za proučavanje povezanosti duševnog zdravlja i socijalnog okružja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Karen Horney (1937.) – interakcije strukture ličnosti pojedinca i drugih ljudi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nakon II. Svjetskog  rata – naglasak na socijalnoj sredini kao značajnom  čimbeniku oporavak bolesnika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Eric Erikson (1950.) – utjecaj društva na psihički razvoj osobe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Frederic Redlich (1958.) – povezanost socijalnog statusa i duševnih bolesti</a:t>
            </a:r>
          </a:p>
          <a:p>
            <a:pPr eaLnBrk="1" hangingPunct="1">
              <a:buFont typeface="Wingdings" charset="0"/>
              <a:buChar char="§"/>
            </a:pPr>
            <a:r>
              <a:rPr lang="hr-HR" sz="5100" dirty="0">
                <a:latin typeface="Calibri" charset="0"/>
              </a:rPr>
              <a:t>Burrow  – skovao termin “socioatrija” – naglašavao utjecaj društvenih zbivanja na psihičko zdravlje</a:t>
            </a:r>
          </a:p>
          <a:p>
            <a:pPr eaLnBrk="1" hangingPunct="1">
              <a:buFont typeface="Wingdings" charset="0"/>
              <a:buChar char="§"/>
            </a:pPr>
            <a:endParaRPr lang="hr-H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9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6"/>
            <a:ext cx="9144000" cy="13716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ta-IN" dirty="0"/>
              <a:t>azvoj socijalne psihijatrije u Hrvatskoj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391988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Body"/>
                <a:cs typeface="Body"/>
              </a:rPr>
              <a:t>30-t</a:t>
            </a:r>
            <a:r>
              <a:rPr lang="ta-IN" dirty="0">
                <a:latin typeface="Body"/>
                <a:cs typeface="Body"/>
              </a:rPr>
              <a:t>e</a:t>
            </a:r>
            <a:r>
              <a:rPr lang="hr-HR" dirty="0">
                <a:latin typeface="Body"/>
                <a:cs typeface="Body"/>
              </a:rPr>
              <a:t> godin</a:t>
            </a:r>
            <a:r>
              <a:rPr lang="ta-IN" dirty="0">
                <a:latin typeface="Body"/>
                <a:cs typeface="Body"/>
              </a:rPr>
              <a:t>e</a:t>
            </a:r>
            <a:r>
              <a:rPr lang="hr-HR" dirty="0">
                <a:latin typeface="Body"/>
                <a:cs typeface="Body"/>
              </a:rPr>
              <a:t> 20. stoljeća – Pokret mentalne higijene</a:t>
            </a:r>
            <a:endParaRPr lang="ta-IN" dirty="0">
              <a:latin typeface="Body"/>
              <a:cs typeface="Body"/>
            </a:endParaRPr>
          </a:p>
          <a:p>
            <a:r>
              <a:rPr lang="hr-HR" dirty="0">
                <a:latin typeface="Body"/>
                <a:cs typeface="Body"/>
              </a:rPr>
              <a:t>Prof. dr. sc. Nikola Peršić - bavio se svim važnijim područjima socijalne psihijatrije; 70-tih godina 20. st. pokrenuo časopis “Socijalna psihijatrija”</a:t>
            </a:r>
            <a:endParaRPr lang="ta-IN" dirty="0">
              <a:latin typeface="Body"/>
              <a:cs typeface="Body"/>
            </a:endParaRPr>
          </a:p>
          <a:p>
            <a:r>
              <a:rPr lang="hr-HR" dirty="0">
                <a:latin typeface="Body"/>
                <a:cs typeface="Body"/>
              </a:rPr>
              <a:t>Prof dr. sc. Vladimir Hudolin – terapijska zajednica, klubovi liječenih alkoholičara</a:t>
            </a:r>
            <a:endParaRPr lang="ta-IN" dirty="0">
              <a:latin typeface="Body"/>
              <a:cs typeface="Body"/>
            </a:endParaRPr>
          </a:p>
          <a:p>
            <a:r>
              <a:rPr lang="hr-HR" dirty="0">
                <a:latin typeface="Body"/>
                <a:cs typeface="Body"/>
              </a:rPr>
              <a:t>Prof. dr. sc. Branko Lang, dr. Vladimir Hečimović, Prof.dr.sc. Vasko Muačević, Prim.dr.sc. Pavao Brajša – značajno pridonijeli razvoju socijalne psihijatrije 60/70-tih godina 20.st.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1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758307"/>
              </p:ext>
            </p:extLst>
          </p:nvPr>
        </p:nvGraphicFramePr>
        <p:xfrm>
          <a:off x="-653816" y="990599"/>
          <a:ext cx="10515600" cy="569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68275"/>
            <a:ext cx="9093200" cy="13716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ta-IN" dirty="0"/>
              <a:t>oprinos socijalnog pristupa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19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32800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ociodinamski aspekt socijalnog pristupa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187545"/>
              </p:ext>
            </p:extLst>
          </p:nvPr>
        </p:nvGraphicFramePr>
        <p:xfrm>
          <a:off x="254000" y="1467972"/>
          <a:ext cx="8674100" cy="5275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994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ta-IN" dirty="0"/>
              <a:t>ruge aktivnosti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197564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485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8448675"/>
              </p:ext>
            </p:extLst>
          </p:nvPr>
        </p:nvGraphicFramePr>
        <p:xfrm>
          <a:off x="-88900" y="965200"/>
          <a:ext cx="9232900" cy="58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58750"/>
            <a:ext cx="7770813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ocijalni pristup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47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ta-IN" dirty="0"/>
              <a:t>reventivne i terapijske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1. preventivno orijentirana psihijatrija: prevencija mentalnih poremećaja (prevencija komplikacija i širenja bolesti)</a:t>
            </a:r>
          </a:p>
          <a:p>
            <a:r>
              <a:rPr lang="ta-IN" dirty="0"/>
              <a:t>2. socio-dinamski orijentirana psihijatrija: uglavnom terapijska (intervencije usmjerene na pacijentovu </a:t>
            </a:r>
            <a:r>
              <a:rPr lang="ta-IN" b="1" dirty="0"/>
              <a:t>okolinu – interpersonalno okružje)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4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38250"/>
            <a:ext cx="7770813" cy="5878513"/>
          </a:xfrm>
        </p:spPr>
        <p:txBody>
          <a:bodyPr>
            <a:normAutofit lnSpcReduction="10000"/>
          </a:bodyPr>
          <a:lstStyle/>
          <a:p>
            <a:r>
              <a:rPr lang="ta-IN" b="1" dirty="0"/>
              <a:t>Primarna prevencija:</a:t>
            </a:r>
          </a:p>
          <a:p>
            <a:pPr marL="0" indent="0">
              <a:buNone/>
            </a:pPr>
            <a:r>
              <a:rPr lang="ta-IN" dirty="0"/>
              <a:t>Edukacija o etiologiji, kliničkoj slici, prirodi i prognozi mentalnih poremećaja i njihovi socijalni aspekti </a:t>
            </a:r>
          </a:p>
          <a:p>
            <a:pPr marL="0" indent="0">
              <a:buNone/>
            </a:pPr>
            <a:r>
              <a:rPr lang="en-US" dirty="0"/>
              <a:t>J</a:t>
            </a:r>
            <a:r>
              <a:rPr lang="ta-IN" dirty="0"/>
              <a:t>ačanje protektivnih faktora iz socijalne sfere (obiteljska kohezija, socijalno-financijski status pojedinca i grupe, zaposlenost)</a:t>
            </a:r>
            <a:endParaRPr lang="ta-IN" b="1" dirty="0"/>
          </a:p>
          <a:p>
            <a:r>
              <a:rPr lang="ta-IN" b="1" dirty="0"/>
              <a:t>Sekundarna prevencija: 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ta-IN" dirty="0"/>
              <a:t>eudomljena djeca, starije osobe, osobe iz narušenih obitelji, osobe s poteškoćama, siromašni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ta-IN" dirty="0"/>
              <a:t>revencija eskalacije socijalnih problema; smanjenje rizičnih faktora, eliminacija početnih promjena</a:t>
            </a:r>
            <a:endParaRPr lang="en-US" dirty="0"/>
          </a:p>
          <a:p>
            <a:pPr marL="0" indent="0">
              <a:buNone/>
            </a:pPr>
            <a:endParaRPr lang="ta-IN" b="1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6675"/>
            <a:ext cx="7770813" cy="1371600"/>
          </a:xfrm>
        </p:spPr>
        <p:txBody>
          <a:bodyPr/>
          <a:lstStyle/>
          <a:p>
            <a:r>
              <a:rPr lang="ta-IN" dirty="0"/>
              <a:t>Sudjelovanje u prevenciji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0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ocijalna psihijatrija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ody"/>
                <a:cs typeface="Body"/>
              </a:rPr>
              <a:t>P</a:t>
            </a:r>
            <a:r>
              <a:rPr lang="ta-IN" dirty="0">
                <a:latin typeface="Body"/>
                <a:cs typeface="Body"/>
              </a:rPr>
              <a:t>odručje psihijatrije koje se bavi: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latin typeface="Body"/>
                <a:cs typeface="Body"/>
              </a:rPr>
              <a:t>socijalnom dimenzijom psihičkih poremećaja i psihičkog zdravlja, </a:t>
            </a:r>
            <a:r>
              <a:rPr lang="hr-HR" dirty="0">
                <a:latin typeface="Body"/>
                <a:cs typeface="Body"/>
              </a:rPr>
              <a:t>socijalnim faktorima  povezanim s početkom, tijekom i ishodom psihijatrijskih poremećaja kao i njihovim socijalnim posljedicama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latin typeface="Body"/>
                <a:cs typeface="Body"/>
              </a:rPr>
              <a:t>prevencijom bolesti, psihosocijalnim metodama liječenja i rehabilitacije</a:t>
            </a:r>
            <a:r>
              <a:rPr lang="hr-HR" dirty="0">
                <a:latin typeface="Body"/>
                <a:cs typeface="Body"/>
              </a:rPr>
              <a:t> osoba oboljelih od duševnih poremećaja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latin typeface="Body"/>
                <a:cs typeface="Body"/>
              </a:rPr>
              <a:t>očuvanjem i unapređenjem duševnog zdravlja</a:t>
            </a:r>
            <a:r>
              <a:rPr lang="ta-IN" dirty="0">
                <a:latin typeface="Body"/>
                <a:cs typeface="Body"/>
              </a:rPr>
              <a:t> </a:t>
            </a:r>
            <a:endParaRPr lang="en-US" dirty="0">
              <a:latin typeface="Body"/>
              <a:cs typeface="Bod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53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Sudjelovanje u prevenciji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178216"/>
          </a:xfrm>
        </p:spPr>
        <p:txBody>
          <a:bodyPr>
            <a:normAutofit/>
          </a:bodyPr>
          <a:lstStyle/>
          <a:p>
            <a:r>
              <a:rPr lang="ta-IN" b="1" dirty="0"/>
              <a:t>Tercijarna prevencija: 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ta-IN" dirty="0"/>
              <a:t>ubitak posla, kronični tijek bolesti, komplikacije financijskog statusa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ta-IN" dirty="0"/>
              <a:t>ehabilitacija nakon hospitalizacije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ta-IN" dirty="0"/>
              <a:t>manjivanje predrasuda i diskriminacija od strane društva</a:t>
            </a:r>
          </a:p>
          <a:p>
            <a:pPr marL="0" indent="0">
              <a:buNone/>
            </a:pPr>
            <a:r>
              <a:rPr lang="ta-IN" dirty="0"/>
              <a:t>Proces </a:t>
            </a:r>
            <a:r>
              <a:rPr lang="ta-IN" b="1" dirty="0"/>
              <a:t>deinstitucionalizacije – </a:t>
            </a:r>
            <a:r>
              <a:rPr lang="ta-IN" dirty="0"/>
              <a:t>učinkovita socijalna mreža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25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6"/>
            <a:ext cx="8991600" cy="13716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ta-IN" dirty="0"/>
              <a:t>sihosocijalna rehabilitacija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ta-IN" dirty="0"/>
              <a:t>lavni cilj: </a:t>
            </a:r>
            <a:r>
              <a:rPr lang="ta-IN" b="1" dirty="0"/>
              <a:t>jačanje osobe (</a:t>
            </a:r>
            <a:r>
              <a:rPr lang="ta-IN" dirty="0"/>
              <a:t>rješavanje poteškoća, kontrola nad vlastitim životom, socijalna sigurnost, stalno zaposlenje, adekvatno stanovanje)</a:t>
            </a:r>
          </a:p>
          <a:p>
            <a:r>
              <a:rPr lang="en-US" dirty="0"/>
              <a:t>P</a:t>
            </a:r>
            <a:r>
              <a:rPr lang="ta-IN" dirty="0"/>
              <a:t>omoć u zadobivanje određenih prava, organiziranje transporta, rekreacije, socijalne pomoći i medicinske zaštite, koordiniranje grupa za samopomoć, rad s obitelji pacijenta, pripremni vikendi, razvoj socijalne mreže</a:t>
            </a:r>
          </a:p>
          <a:p>
            <a:endParaRPr lang="ta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23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7236"/>
            <a:ext cx="9055100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ociodinamska psihijatrija </a:t>
            </a:r>
            <a:br>
              <a:rPr lang="ta-IN" dirty="0"/>
            </a:br>
            <a:r>
              <a:rPr lang="ta-IN" dirty="0"/>
              <a:t>i socijalni 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ta-IN" dirty="0"/>
              <a:t>okus preventivno orijentirane psihijatrije, kao osnove socijalne misli u psihijatriji, u skladu je s </a:t>
            </a:r>
            <a:r>
              <a:rPr lang="ta-IN" b="1" dirty="0"/>
              <a:t>preventivnim pristupom</a:t>
            </a:r>
          </a:p>
          <a:p>
            <a:r>
              <a:rPr lang="en-US" dirty="0"/>
              <a:t>S</a:t>
            </a:r>
            <a:r>
              <a:rPr lang="ta-IN" dirty="0"/>
              <a:t>ociodinamski pristup: </a:t>
            </a:r>
            <a:r>
              <a:rPr lang="ta-IN" b="1" dirty="0"/>
              <a:t>liječenje</a:t>
            </a:r>
          </a:p>
          <a:p>
            <a:endParaRPr lang="ta-IN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6503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6"/>
            <a:ext cx="9144000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ociodinamska psihijatrija </a:t>
            </a:r>
            <a:br>
              <a:rPr lang="ta-IN" dirty="0"/>
            </a:br>
            <a:r>
              <a:rPr lang="ta-IN" dirty="0"/>
              <a:t>i socijalni radnici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13110"/>
              </p:ext>
            </p:extLst>
          </p:nvPr>
        </p:nvGraphicFramePr>
        <p:xfrm>
          <a:off x="254000" y="1536700"/>
          <a:ext cx="85725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459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7236"/>
            <a:ext cx="8316913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ocioterapijske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</a:t>
            </a:r>
            <a:r>
              <a:rPr lang="ta-IN" dirty="0"/>
              <a:t>elike grupe</a:t>
            </a:r>
          </a:p>
          <a:p>
            <a:r>
              <a:rPr lang="ta-IN" dirty="0"/>
              <a:t>Ovisnici o alkoholu, starije osobe, adolescenti, ovisnici i drugi</a:t>
            </a:r>
          </a:p>
          <a:p>
            <a:r>
              <a:rPr lang="en-US" dirty="0"/>
              <a:t>E</a:t>
            </a:r>
            <a:r>
              <a:rPr lang="ta-IN" dirty="0"/>
              <a:t>lementi terapijske zajednice, grupne psihoterapije ili grupne terapije u maloj grupi</a:t>
            </a:r>
          </a:p>
          <a:p>
            <a:r>
              <a:rPr lang="en-US" dirty="0"/>
              <a:t>S</a:t>
            </a:r>
            <a:r>
              <a:rPr lang="ta-IN" dirty="0"/>
              <a:t>ocijalna paradigma u psihijatriji: manje oštre granice između psihodinamskog i sociodinamskog pristupa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8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ta-IN" dirty="0"/>
              <a:t>erapijska zajednica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ta-IN" dirty="0"/>
              <a:t>ondon, 1947. </a:t>
            </a:r>
          </a:p>
          <a:p>
            <a:r>
              <a:rPr lang="ta-IN" dirty="0"/>
              <a:t>Terapijski učinak okoline na pacijente / etiologija mentalnih poremećaja (socijalni faktori)</a:t>
            </a:r>
          </a:p>
          <a:p>
            <a:r>
              <a:rPr lang="en-US" dirty="0"/>
              <a:t>O</a:t>
            </a:r>
            <a:r>
              <a:rPr lang="ta-IN" dirty="0"/>
              <a:t>snovni elementi: sloboda, kreativnost i odgovornosti</a:t>
            </a:r>
          </a:p>
          <a:p>
            <a:r>
              <a:rPr lang="en-US" dirty="0"/>
              <a:t>T</a:t>
            </a:r>
            <a:r>
              <a:rPr lang="ta-IN" dirty="0"/>
              <a:t>emeljni principi: jednakost, permisivnost, demokracija, terapijska kultura</a:t>
            </a:r>
          </a:p>
          <a:p>
            <a:r>
              <a:rPr lang="en-US" dirty="0"/>
              <a:t>J</a:t>
            </a:r>
            <a:r>
              <a:rPr lang="ta-IN" dirty="0"/>
              <a:t>ačanje socijalne kompetencije, osjećaj pripadnosti, komunikacijske vještine</a:t>
            </a:r>
          </a:p>
          <a:p>
            <a:r>
              <a:rPr lang="en-US" dirty="0"/>
              <a:t>S</a:t>
            </a:r>
            <a:r>
              <a:rPr lang="ta-IN" dirty="0"/>
              <a:t>ocijalni radnici: vode sastanke velikih grupa u okviru aktivnosti terapijske zajednice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87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ta-IN" dirty="0"/>
              <a:t>nevna bolnica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1910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ta-IN" dirty="0"/>
              <a:t>arcijalna hospitalizacija</a:t>
            </a:r>
          </a:p>
          <a:p>
            <a:r>
              <a:rPr lang="en-US" dirty="0"/>
              <a:t>O</a:t>
            </a:r>
            <a:r>
              <a:rPr lang="ta-IN" dirty="0"/>
              <a:t>država se obiteljska bliskost</a:t>
            </a:r>
          </a:p>
          <a:p>
            <a:r>
              <a:rPr lang="ta-IN" dirty="0"/>
              <a:t>Potiče reintegraciju pacijenta u širu socijalnu okolinu</a:t>
            </a:r>
          </a:p>
          <a:p>
            <a:r>
              <a:rPr lang="en-US" dirty="0"/>
              <a:t>U</a:t>
            </a:r>
            <a:r>
              <a:rPr lang="ta-IN" dirty="0"/>
              <a:t>loga socijalnog radnika: vođenje socioterapijskih aktivnosti, uključivanje obitelji u terapijskih proces, individualna pomoć pacijentima, suradnja s institucijama (centar za socijalni rad, škola, poslodavac, itd.)</a:t>
            </a:r>
          </a:p>
        </p:txBody>
      </p:sp>
    </p:spTree>
    <p:extLst>
      <p:ext uri="{BB962C8B-B14F-4D97-AF65-F5344CB8AC3E}">
        <p14:creationId xmlns:p14="http://schemas.microsoft.com/office/powerpoint/2010/main" val="2702983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6"/>
            <a:ext cx="9144000" cy="13716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ta-IN" dirty="0"/>
              <a:t>iječenje u obiteljskom okruženju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ocijalni radnici: zakonsko pravo za zaštitu interesa i prava djece, nenajavljene posjete obiteljima i bez odobrenja obitelji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2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Okupacijska / rekreacijska 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ta-IN" dirty="0"/>
              <a:t>ndividualni pristup, optimalan razvoj individualnih sposobnosti i prednosti</a:t>
            </a:r>
          </a:p>
          <a:p>
            <a:r>
              <a:rPr lang="en-US" dirty="0"/>
              <a:t>M</a:t>
            </a:r>
            <a:r>
              <a:rPr lang="ta-IN" dirty="0"/>
              <a:t>uzikoterapija, sportske aktivnosti, biblioterapija, razgovore o umjetničkim djelima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76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a-IN" dirty="0"/>
              <a:t>ocioterapijski klubovi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ta-IN" dirty="0"/>
              <a:t>azličiti tipovi kulturnih i zabavnih aktivnosti u svrhu okupljanja psihijatrijskih pacijenata</a:t>
            </a:r>
          </a:p>
          <a:p>
            <a:r>
              <a:rPr lang="en-US" dirty="0"/>
              <a:t>I</a:t>
            </a:r>
            <a:r>
              <a:rPr lang="ta-IN" dirty="0"/>
              <a:t>zmjena svakodnevnih iskustava</a:t>
            </a:r>
          </a:p>
          <a:p>
            <a:r>
              <a:rPr lang="en-US" dirty="0"/>
              <a:t>P</a:t>
            </a:r>
            <a:r>
              <a:rPr lang="ta-IN" dirty="0"/>
              <a:t>ribližavanje stvarnosti i uvjetima svakodnevnog života (prisustvo članova obitelji)</a:t>
            </a:r>
          </a:p>
          <a:p>
            <a:r>
              <a:rPr lang="ta-IN" dirty="0"/>
              <a:t>Značajno uključivanje socijalnih radnika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1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" y="67236"/>
            <a:ext cx="9069916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ocijalni pristup u psihijatriji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ta-IN" dirty="0"/>
              <a:t>spekti mentalnih poremećaja koji nisu isključivo medicinski ili medicinsko-psihološki: rezultat sjedinjenja socijalnih i humanističkih znanosti</a:t>
            </a:r>
          </a:p>
          <a:p>
            <a:r>
              <a:rPr lang="ta-IN" dirty="0"/>
              <a:t>Ulazak u psihijatriju nakon 2. svjetskog rata</a:t>
            </a:r>
          </a:p>
          <a:p>
            <a:r>
              <a:rPr lang="en-US" b="1" dirty="0"/>
              <a:t>I</a:t>
            </a:r>
            <a:r>
              <a:rPr lang="ta-IN" b="1" dirty="0"/>
              <a:t>nterdisciplinarni pristup </a:t>
            </a:r>
            <a:r>
              <a:rPr lang="ta-IN" dirty="0"/>
              <a:t>mentalnom zdravlju i posljedično </a:t>
            </a:r>
            <a:r>
              <a:rPr lang="ta-IN" b="1" dirty="0"/>
              <a:t>multidisciplinarno liječenje </a:t>
            </a:r>
            <a:r>
              <a:rPr lang="ta-IN" dirty="0"/>
              <a:t>psihijatrijskih pacijenata </a:t>
            </a:r>
            <a:endParaRPr lang="ta-IN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89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+mj-cs"/>
              </a:rPr>
              <a:t>Socijalna psihijatrija  danas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hr-HR">
                <a:latin typeface="Calibri" charset="0"/>
              </a:rPr>
              <a:t>      Primarni cilj socijalne psihijatrije je</a:t>
            </a:r>
          </a:p>
          <a:p>
            <a:pPr algn="ctr" eaLnBrk="1" hangingPunct="1">
              <a:buFont typeface="Arial" charset="0"/>
              <a:buNone/>
            </a:pPr>
            <a:r>
              <a:rPr lang="hr-HR">
                <a:solidFill>
                  <a:srgbClr val="FF0000"/>
                </a:solidFill>
                <a:latin typeface="Calibri" charset="0"/>
              </a:rPr>
              <a:t>resocijalizacija i reintegracija psihijatrijskog bolesnika u zajednicu</a:t>
            </a:r>
            <a:endParaRPr lang="hr-HR">
              <a:latin typeface="Calibri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hr-HR" b="1">
                <a:solidFill>
                  <a:srgbClr val="FF0000"/>
                </a:solidFill>
                <a:latin typeface="Calibri" charset="0"/>
              </a:rPr>
              <a:t>	</a:t>
            </a:r>
          </a:p>
          <a:p>
            <a:pPr algn="ctr" eaLnBrk="1" hangingPunct="1">
              <a:buFont typeface="Arial" charset="0"/>
              <a:buNone/>
            </a:pPr>
            <a:r>
              <a:rPr lang="hr-HR" sz="2800">
                <a:latin typeface="Calibri" charset="0"/>
              </a:rPr>
              <a:t>Potrebno je osigurati adekvatne zdravstvene, socijalne, općedruštvene, edukativne, radne i sve ostale poticajne aktivnosti s ciljem što primjerenijeg </a:t>
            </a:r>
            <a:r>
              <a:rPr lang="hr-HR" sz="2800">
                <a:solidFill>
                  <a:srgbClr val="FF0000"/>
                </a:solidFill>
                <a:latin typeface="Calibri" charset="0"/>
              </a:rPr>
              <a:t>uključivanja bolesnika u društvo koje mora biti senzibilizirano </a:t>
            </a:r>
            <a:r>
              <a:rPr lang="hr-HR" sz="2800">
                <a:latin typeface="Calibri" charset="0"/>
              </a:rPr>
              <a:t>za prihvaćanje i razumijevanje bolesnikovih potreba</a:t>
            </a:r>
          </a:p>
          <a:p>
            <a:pPr eaLnBrk="1" hangingPunct="1">
              <a:buFont typeface="Arial" charset="0"/>
              <a:buNone/>
            </a:pPr>
            <a:endParaRPr lang="hr-H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24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ta-IN" dirty="0"/>
              <a:t>aključak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593871"/>
              </p:ext>
            </p:extLst>
          </p:nvPr>
        </p:nvGraphicFramePr>
        <p:xfrm>
          <a:off x="201174" y="1292654"/>
          <a:ext cx="8763655" cy="556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>
              <a:latin typeface="Calibri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hr-HR">
                <a:latin typeface="Calibri" charset="0"/>
              </a:rPr>
              <a:t>	Neki sociološki pristupi govore da je </a:t>
            </a:r>
            <a:r>
              <a:rPr lang="hr-HR">
                <a:solidFill>
                  <a:srgbClr val="FF0000"/>
                </a:solidFill>
                <a:latin typeface="Calibri" charset="0"/>
              </a:rPr>
              <a:t>duševna bolest teža</a:t>
            </a:r>
            <a:r>
              <a:rPr lang="hr-HR">
                <a:latin typeface="Calibri" charset="0"/>
              </a:rPr>
              <a:t> ukoliko </a:t>
            </a:r>
            <a:r>
              <a:rPr lang="hr-HR">
                <a:solidFill>
                  <a:srgbClr val="FF0000"/>
                </a:solidFill>
                <a:latin typeface="Calibri" charset="0"/>
              </a:rPr>
              <a:t>više udaljava bolesnika od njegove zajednice</a:t>
            </a:r>
            <a:r>
              <a:rPr lang="hr-HR">
                <a:latin typeface="Calibri" charset="0"/>
              </a:rPr>
              <a:t>, odnosno od sredine u kojoj je živio prije javljanja bolesti.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hr-HR">
                <a:latin typeface="Calibri" charset="0"/>
              </a:rPr>
              <a:t>	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hr-HR">
                <a:solidFill>
                  <a:srgbClr val="FF0000"/>
                </a:solidFill>
                <a:latin typeface="Calibri" charset="0"/>
              </a:rPr>
              <a:t>	Učinkovitost terapijskih postupaka </a:t>
            </a:r>
            <a:r>
              <a:rPr lang="hr-HR">
                <a:latin typeface="Calibri" charset="0"/>
              </a:rPr>
              <a:t>primijenjenih</a:t>
            </a:r>
            <a:r>
              <a:rPr lang="hr-HR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hr-HR">
                <a:latin typeface="Calibri" charset="0"/>
              </a:rPr>
              <a:t>u liječenju duševnih bolesnika </a:t>
            </a:r>
            <a:r>
              <a:rPr lang="hr-HR">
                <a:solidFill>
                  <a:srgbClr val="FF0000"/>
                </a:solidFill>
                <a:latin typeface="Calibri" charset="0"/>
              </a:rPr>
              <a:t>očituje se u stupnju oporavka i kvaliteti života</a:t>
            </a:r>
            <a:r>
              <a:rPr lang="hr-HR">
                <a:latin typeface="Calibri" charset="0"/>
              </a:rPr>
              <a:t> bolesnika </a:t>
            </a:r>
          </a:p>
        </p:txBody>
      </p:sp>
      <p:sp>
        <p:nvSpPr>
          <p:cNvPr id="4" name="Up-Down Arrow 3"/>
          <p:cNvSpPr>
            <a:spLocks noChangeArrowheads="1"/>
          </p:cNvSpPr>
          <p:nvPr/>
        </p:nvSpPr>
        <p:spPr bwMode="auto">
          <a:xfrm>
            <a:off x="3924300" y="3644900"/>
            <a:ext cx="484188" cy="928688"/>
          </a:xfrm>
          <a:prstGeom prst="up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A9E8FF"/>
              </a:gs>
              <a:gs pos="35001">
                <a:srgbClr val="C2EEFF"/>
              </a:gs>
              <a:gs pos="100000">
                <a:srgbClr val="E6F9FF"/>
              </a:gs>
            </a:gsLst>
            <a:lin ang="16200000" scaled="1"/>
          </a:gradFill>
          <a:ln w="9525">
            <a:solidFill>
              <a:srgbClr val="66AEC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hr-HR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2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+mj-cs"/>
              </a:rPr>
              <a:t>Resocijalizacija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charset="0"/>
              <a:buChar char="§"/>
            </a:pPr>
            <a:r>
              <a:rPr lang="hr-HR" sz="2800">
                <a:solidFill>
                  <a:srgbClr val="FF0000"/>
                </a:solidFill>
                <a:latin typeface="Calibri" charset="0"/>
                <a:cs typeface="Calibri" charset="0"/>
              </a:rPr>
              <a:t>je </a:t>
            </a:r>
            <a:r>
              <a:rPr lang="vi-VN" sz="2800">
                <a:solidFill>
                  <a:srgbClr val="FF0000"/>
                </a:solidFill>
                <a:latin typeface="Calibri" charset="0"/>
                <a:cs typeface="Calibri" charset="0"/>
              </a:rPr>
              <a:t>sveobuhvatan i složen proces</a:t>
            </a:r>
            <a:r>
              <a:rPr lang="hr-HR" sz="2800">
                <a:solidFill>
                  <a:srgbClr val="FF0000"/>
                </a:solidFill>
                <a:latin typeface="Calibri" charset="0"/>
                <a:cs typeface="Calibri" charset="0"/>
              </a:rPr>
              <a:t> cilj kojega je omogućavanje bolesniku da vodi kvalitetan život, a</a:t>
            </a:r>
            <a:r>
              <a:rPr lang="vi-VN" sz="2800">
                <a:solidFill>
                  <a:srgbClr val="FF0000"/>
                </a:solidFill>
                <a:latin typeface="Calibri" charset="0"/>
                <a:cs typeface="Calibri" charset="0"/>
              </a:rPr>
              <a:t> unatoč</a:t>
            </a:r>
            <a:r>
              <a:rPr lang="hr-HR" sz="2800">
                <a:solidFill>
                  <a:srgbClr val="FF0000"/>
                </a:solidFill>
                <a:latin typeface="Calibri" charset="0"/>
                <a:cs typeface="Calibri" charset="0"/>
              </a:rPr>
              <a:t> mogućem</a:t>
            </a:r>
            <a:r>
              <a:rPr lang="vi-VN" sz="2800">
                <a:solidFill>
                  <a:srgbClr val="FF0000"/>
                </a:solidFill>
                <a:latin typeface="Calibri" charset="0"/>
                <a:cs typeface="Calibri" charset="0"/>
              </a:rPr>
              <a:t> postojanja simptoma bolesti ili poremećaja </a:t>
            </a:r>
            <a:endParaRPr lang="hr-HR" sz="2800">
              <a:solidFill>
                <a:srgbClr val="FF0000"/>
              </a:solidFill>
              <a:latin typeface="Calibri" charset="0"/>
              <a:cs typeface="Calibri" charset="0"/>
            </a:endParaRPr>
          </a:p>
          <a:p>
            <a:pPr eaLnBrk="1" hangingPunct="1">
              <a:buFont typeface="Wingdings" charset="0"/>
              <a:buChar char="§"/>
            </a:pPr>
            <a:r>
              <a:rPr lang="hr-HR" sz="2800">
                <a:latin typeface="Calibri" charset="0"/>
                <a:cs typeface="Calibri" charset="0"/>
              </a:rPr>
              <a:t> značajni je dio ukupne rehabilitacije psihičkih bolesnika i može se reći da odgovara pojmu rehabilitacije tjelesnih invalida</a:t>
            </a:r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hr-HR" sz="2800">
                <a:latin typeface="Calibri" charset="0"/>
                <a:cs typeface="Calibri" charset="0"/>
              </a:rPr>
              <a:t>bolesnik se priprema za povratak u obitelj i širu društvenu zajednicu </a:t>
            </a:r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hr-HR" sz="2800">
                <a:solidFill>
                  <a:srgbClr val="FF0000"/>
                </a:solidFill>
                <a:latin typeface="Calibri" charset="0"/>
                <a:cs typeface="Calibri" charset="0"/>
              </a:rPr>
              <a:t>započeti što ranije </a:t>
            </a:r>
            <a:r>
              <a:rPr lang="hr-HR" sz="2800">
                <a:latin typeface="Calibri" charset="0"/>
                <a:cs typeface="Calibri" charset="0"/>
              </a:rPr>
              <a:t>- već tijekom bolničkog liječenja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hr-HR" sz="2800">
              <a:latin typeface="Calibri" charset="0"/>
              <a:cs typeface="Calibri" charset="0"/>
            </a:endParaRPr>
          </a:p>
          <a:p>
            <a:pPr eaLnBrk="1" hangingPunct="1">
              <a:buFont typeface="Arial" charset="0"/>
              <a:buNone/>
            </a:pPr>
            <a:endParaRPr lang="hr-HR" sz="2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0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+mj-cs"/>
              </a:rPr>
              <a:t>Resocijalizacija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hr-HR" sz="2800">
                <a:latin typeface="Calibri" charset="0"/>
              </a:rPr>
              <a:t>duševni bolesnik može zadovoljavajuće funkcionirati u “zaštićujućem” sustavu psihijatrijske ustanove/odjela </a:t>
            </a:r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hr-HR" sz="2800">
                <a:solidFill>
                  <a:srgbClr val="FF0000"/>
                </a:solidFill>
                <a:latin typeface="Calibri" charset="0"/>
              </a:rPr>
              <a:t>kritična faza - nakon otpusta</a:t>
            </a:r>
            <a:r>
              <a:rPr lang="hr-HR" sz="2800">
                <a:latin typeface="Calibri" charset="0"/>
              </a:rPr>
              <a:t> - pri povratku u sredinu u kojoj živi (u obitelj, na radno mjesto i u širu društvenu zajednicu) nerijetko može doći do pogoršanja bolesti i do ponovnog upućivanja na bolničko liječenje</a:t>
            </a:r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hr-HR" sz="2800">
                <a:solidFill>
                  <a:srgbClr val="FF0000"/>
                </a:solidFill>
                <a:latin typeface="Calibri" charset="0"/>
              </a:rPr>
              <a:t>važno - resocijalizaciju nastaviti i poslije otpusta iz bolnice i primjereno je provoditi u vanbolničkim uvjetima </a:t>
            </a:r>
          </a:p>
          <a:p>
            <a:pPr eaLnBrk="1" hangingPunct="1"/>
            <a:endParaRPr lang="hr-HR" sz="24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7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ta-IN" dirty="0"/>
              <a:t>lazak socijalne teorije u psihijatriju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64924"/>
              </p:ext>
            </p:extLst>
          </p:nvPr>
        </p:nvGraphicFramePr>
        <p:xfrm>
          <a:off x="685800" y="2209800"/>
          <a:ext cx="7770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21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3188" y="66675"/>
            <a:ext cx="7770812" cy="1371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ocijalna paradigma u psihijatriji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32687"/>
              </p:ext>
            </p:extLst>
          </p:nvPr>
        </p:nvGraphicFramePr>
        <p:xfrm>
          <a:off x="368300" y="1527175"/>
          <a:ext cx="8420100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3" imgW="5422900" imgH="3302000" progId="Word.Document.12">
                  <p:embed/>
                </p:oleObj>
              </mc:Choice>
              <mc:Fallback>
                <p:oleObj name="Document" r:id="rId3" imgW="5422900" imgH="330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1527175"/>
                        <a:ext cx="8420100" cy="541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ta-IN" dirty="0"/>
              <a:t>ocijalni rad u okviru mentalnog zdravlja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2291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ta-IN" dirty="0"/>
              <a:t>očetak druge polovine 20. stoljeća – otvaranje medicine i psihijatrije sociologiji </a:t>
            </a:r>
          </a:p>
          <a:p>
            <a:r>
              <a:rPr lang="en-US" dirty="0"/>
              <a:t>C</a:t>
            </a:r>
            <a:r>
              <a:rPr lang="ta-IN" dirty="0"/>
              <a:t>ilj: povećanje terapijske učinkovitosti</a:t>
            </a:r>
          </a:p>
          <a:p>
            <a:r>
              <a:rPr lang="en-US" dirty="0"/>
              <a:t>S</a:t>
            </a:r>
            <a:r>
              <a:rPr lang="ta-IN" dirty="0"/>
              <a:t>ocijalna paradigma – integracija socijalnih radnika u multidisciplinarne psihijatrijske timove</a:t>
            </a:r>
          </a:p>
          <a:p>
            <a:r>
              <a:rPr lang="en-US" dirty="0"/>
              <a:t>I</a:t>
            </a:r>
            <a:r>
              <a:rPr lang="ta-IN" dirty="0"/>
              <a:t>nteres za socijalni aspekt pacijentovog funkcioniranja</a:t>
            </a:r>
          </a:p>
          <a:p>
            <a:r>
              <a:rPr lang="ta-IN" dirty="0"/>
              <a:t>Podloga - biopsihosocijalni model pojedinca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2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10819</TotalTime>
  <Words>1178</Words>
  <Application>Microsoft Office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Body</vt:lpstr>
      <vt:lpstr>Calibri</vt:lpstr>
      <vt:lpstr>Calisto MT</vt:lpstr>
      <vt:lpstr>Calisto MT (body)</vt:lpstr>
      <vt:lpstr>Wingdings</vt:lpstr>
      <vt:lpstr>Folio</vt:lpstr>
      <vt:lpstr>Office Theme</vt:lpstr>
      <vt:lpstr>Document</vt:lpstr>
      <vt:lpstr>Što je socijalna psihijatrija?</vt:lpstr>
      <vt:lpstr>Socijalna psihijatrija</vt:lpstr>
      <vt:lpstr>Socijalni pristup u psihijatriji </vt:lpstr>
      <vt:lpstr>PowerPoint Presentation</vt:lpstr>
      <vt:lpstr>Resocijalizacija </vt:lpstr>
      <vt:lpstr>Resocijalizacija </vt:lpstr>
      <vt:lpstr>Ulazak socijalne teorije u psihijatriju</vt:lpstr>
      <vt:lpstr>Socijalna paradigma u psihijatriji</vt:lpstr>
      <vt:lpstr>Socijalni rad u okviru mentalnog zdravlja</vt:lpstr>
      <vt:lpstr>Socijalni rad u okviru mentalnog zdravlja</vt:lpstr>
      <vt:lpstr>Razvoj socijalne psihijatrije</vt:lpstr>
      <vt:lpstr>Razvoj socijalne psihijatrije</vt:lpstr>
      <vt:lpstr>Razvoj socijalne psihijatrije u Hrvatskoj</vt:lpstr>
      <vt:lpstr>Doprinos socijalnog pristupa</vt:lpstr>
      <vt:lpstr>Sociodinamski aspekt socijalnog pristupa</vt:lpstr>
      <vt:lpstr>Druge aktivnosti</vt:lpstr>
      <vt:lpstr>Socijalni pristup</vt:lpstr>
      <vt:lpstr>Preventivne i terapijske aktivnosti</vt:lpstr>
      <vt:lpstr>Sudjelovanje u prevenciji</vt:lpstr>
      <vt:lpstr>Sudjelovanje u prevenciji</vt:lpstr>
      <vt:lpstr>Psihosocijalna rehabilitacija</vt:lpstr>
      <vt:lpstr>Sociodinamska psihijatrija  i socijalni rad</vt:lpstr>
      <vt:lpstr>Sociodinamska psihijatrija  i socijalni radnici</vt:lpstr>
      <vt:lpstr>Socioterapijske aktivnosti</vt:lpstr>
      <vt:lpstr>Terapijska zajednica</vt:lpstr>
      <vt:lpstr>Dnevna bolnica</vt:lpstr>
      <vt:lpstr>Liječenje u obiteljskom okruženju</vt:lpstr>
      <vt:lpstr>Okupacijska / rekreacijska terapija</vt:lpstr>
      <vt:lpstr>Socioterapijski klubovi</vt:lpstr>
      <vt:lpstr>Socijalna psihijatrija  danas</vt:lpstr>
      <vt:lpstr>Zaključak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socijalnu psihijatriju</dc:title>
  <dc:creator>Tihana Jendricko</dc:creator>
  <cp:lastModifiedBy>drazenka</cp:lastModifiedBy>
  <cp:revision>114</cp:revision>
  <dcterms:created xsi:type="dcterms:W3CDTF">2015-09-26T15:09:54Z</dcterms:created>
  <dcterms:modified xsi:type="dcterms:W3CDTF">2021-10-08T13:06:17Z</dcterms:modified>
</cp:coreProperties>
</file>