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155B21F-A953-4EEA-9DB8-D913C2CA1604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13BBD4-A082-49DA-BF50-0FD73F9D7F5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5B21F-A953-4EEA-9DB8-D913C2CA1604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3BBD4-A082-49DA-BF50-0FD73F9D7F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5B21F-A953-4EEA-9DB8-D913C2CA1604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3BBD4-A082-49DA-BF50-0FD73F9D7F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5B21F-A953-4EEA-9DB8-D913C2CA1604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3BBD4-A082-49DA-BF50-0FD73F9D7F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155B21F-A953-4EEA-9DB8-D913C2CA1604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13BBD4-A082-49DA-BF50-0FD73F9D7F5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5B21F-A953-4EEA-9DB8-D913C2CA1604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13BBD4-A082-49DA-BF50-0FD73F9D7F5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5B21F-A953-4EEA-9DB8-D913C2CA1604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13BBD4-A082-49DA-BF50-0FD73F9D7F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5B21F-A953-4EEA-9DB8-D913C2CA1604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3BBD4-A082-49DA-BF50-0FD73F9D7F5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5B21F-A953-4EEA-9DB8-D913C2CA1604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3BBD4-A082-49DA-BF50-0FD73F9D7F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155B21F-A953-4EEA-9DB8-D913C2CA1604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13BBD4-A082-49DA-BF50-0FD73F9D7F5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155B21F-A953-4EEA-9DB8-D913C2CA1604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13BBD4-A082-49DA-BF50-0FD73F9D7F5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155B21F-A953-4EEA-9DB8-D913C2CA1604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D13BBD4-A082-49DA-BF50-0FD73F9D7F5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 Zastupanje      Vođenje poslova </a:t>
            </a:r>
            <a:endParaRPr lang="hr-HR" sz="4400" dirty="0"/>
          </a:p>
        </p:txBody>
      </p:sp>
      <p:sp>
        <p:nvSpPr>
          <p:cNvPr id="13" name="Text Placeholder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Prema van</a:t>
            </a:r>
          </a:p>
          <a:p>
            <a:r>
              <a:rPr lang="hr-HR" dirty="0" smtClean="0"/>
              <a:t>Očitovanje volje društva prema trećima</a:t>
            </a:r>
          </a:p>
          <a:p>
            <a:r>
              <a:rPr lang="hr-HR" dirty="0" smtClean="0"/>
              <a:t>Priopćavanje odluke s učinkom prema van</a:t>
            </a:r>
            <a:endParaRPr lang="hr-HR" dirty="0"/>
          </a:p>
        </p:txBody>
      </p:sp>
      <p:sp>
        <p:nvSpPr>
          <p:cNvPr id="15" name="Tex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Prema unutra</a:t>
            </a:r>
          </a:p>
          <a:p>
            <a:r>
              <a:rPr lang="hr-HR" dirty="0" smtClean="0"/>
              <a:t>Formiranje volje društva na razini društva</a:t>
            </a:r>
          </a:p>
          <a:p>
            <a:r>
              <a:rPr lang="hr-HR" dirty="0" smtClean="0"/>
              <a:t>Donošenje odluke na razini društva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Javno trgovačko društvo</a:t>
            </a:r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zastupanje</a:t>
            </a:r>
            <a:endParaRPr lang="hr-H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dirty="0"/>
              <a:t>v</a:t>
            </a:r>
            <a:r>
              <a:rPr lang="hr-HR" dirty="0" smtClean="0"/>
              <a:t>ođenje poslova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svaki član ima pravo</a:t>
            </a:r>
          </a:p>
          <a:p>
            <a:r>
              <a:rPr lang="hr-HR" dirty="0" smtClean="0"/>
              <a:t>Može se isključiti</a:t>
            </a:r>
          </a:p>
          <a:p>
            <a:r>
              <a:rPr lang="hr-HR" dirty="0" smtClean="0"/>
              <a:t>Načelno svatko sam</a:t>
            </a:r>
          </a:p>
          <a:p>
            <a:r>
              <a:rPr lang="hr-HR" dirty="0" smtClean="0"/>
              <a:t>Može se odrediti skupno (svi ili samo više njih skupno)</a:t>
            </a:r>
          </a:p>
          <a:p>
            <a:r>
              <a:rPr lang="hr-HR" dirty="0" smtClean="0"/>
              <a:t>Vrijedi samo za aktivno zastupanje</a:t>
            </a:r>
          </a:p>
          <a:p>
            <a:r>
              <a:rPr lang="hr-HR" dirty="0" smtClean="0"/>
              <a:t>Za pasivno je dovoljno očitovanje volje prema jednome</a:t>
            </a: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Svaki član ima pravo</a:t>
            </a:r>
          </a:p>
          <a:p>
            <a:r>
              <a:rPr lang="hr-HR" dirty="0" smtClean="0"/>
              <a:t>Ako je prenijeto na jednoga ili više članova, ostali su isključeni</a:t>
            </a:r>
          </a:p>
          <a:p>
            <a:r>
              <a:rPr lang="hr-HR" dirty="0" smtClean="0"/>
              <a:t>Svaki je ovlašten voditi sam</a:t>
            </a:r>
          </a:p>
          <a:p>
            <a:r>
              <a:rPr lang="hr-HR" dirty="0" smtClean="0"/>
              <a:t>Ako se neki usprotivi, radnja se ne može poduzeti</a:t>
            </a:r>
          </a:p>
          <a:p>
            <a:r>
              <a:rPr lang="hr-HR" dirty="0" smtClean="0"/>
              <a:t>Može se odrediti skupno – samo svi, osim ako opasnost od odgode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Javno trgovačko društvo</a:t>
            </a:r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zastupanje</a:t>
            </a:r>
            <a:endParaRPr lang="hr-H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dirty="0"/>
              <a:t>v</a:t>
            </a:r>
            <a:r>
              <a:rPr lang="hr-HR" dirty="0" smtClean="0"/>
              <a:t>ođenje poslova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r-HR" dirty="0" smtClean="0"/>
              <a:t>Ograničenja prema trećima ne djeluju</a:t>
            </a:r>
          </a:p>
          <a:p>
            <a:r>
              <a:rPr lang="hr-HR" dirty="0" smtClean="0"/>
              <a:t>Može se oduzeti ovlast, ako važan razlog</a:t>
            </a: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Može se odrediti da se oni su ovlašteni moraju držati uputa</a:t>
            </a:r>
          </a:p>
          <a:p>
            <a:r>
              <a:rPr lang="hr-HR" dirty="0" smtClean="0"/>
              <a:t>Pravo na obaviještenost svakog, pa i isključenog</a:t>
            </a:r>
          </a:p>
          <a:p>
            <a:r>
              <a:rPr lang="hr-HR" dirty="0" smtClean="0"/>
              <a:t>Redovito poslovanje</a:t>
            </a:r>
          </a:p>
          <a:p>
            <a:r>
              <a:rPr lang="hr-HR" dirty="0" smtClean="0"/>
              <a:t>Za izvanredno suglasnost svih</a:t>
            </a:r>
          </a:p>
          <a:p>
            <a:r>
              <a:rPr lang="hr-HR" dirty="0" smtClean="0"/>
              <a:t>Ovlast se može oduzeti, ako važan razlog</a:t>
            </a:r>
          </a:p>
          <a:p>
            <a:r>
              <a:rPr lang="hr-HR" dirty="0" smtClean="0"/>
              <a:t>Član se može odreći, ako važan razlog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Komanditno društvo – </a:t>
            </a:r>
            <a:br>
              <a:rPr lang="hr-HR" dirty="0" smtClean="0"/>
            </a:br>
            <a:r>
              <a:rPr lang="hr-HR" dirty="0" smtClean="0"/>
              <a:t>odgovarajuća primjena j.t.d</a:t>
            </a:r>
            <a:endParaRPr lang="hr-H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zastupanje</a:t>
            </a:r>
            <a:endParaRPr lang="hr-HR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dirty="0" smtClean="0"/>
              <a:t>Vođenje poslova</a:t>
            </a: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r-HR" dirty="0" smtClean="0"/>
              <a:t>Samo komplementari</a:t>
            </a:r>
          </a:p>
          <a:p>
            <a:r>
              <a:rPr lang="hr-HR" dirty="0" smtClean="0"/>
              <a:t>Svaki ima pravo</a:t>
            </a:r>
          </a:p>
          <a:p>
            <a:r>
              <a:rPr lang="hr-HR" dirty="0" smtClean="0"/>
              <a:t>Može se isključiti </a:t>
            </a:r>
          </a:p>
          <a:p>
            <a:r>
              <a:rPr lang="hr-HR" dirty="0" smtClean="0"/>
              <a:t>Svaki sam</a:t>
            </a:r>
          </a:p>
          <a:p>
            <a:r>
              <a:rPr lang="hr-HR" dirty="0" smtClean="0"/>
              <a:t>Može se odrediti skupno (svi ili samo više njih skupno)</a:t>
            </a:r>
          </a:p>
          <a:p>
            <a:endParaRPr lang="hr-H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Samo komplementari</a:t>
            </a:r>
          </a:p>
          <a:p>
            <a:r>
              <a:rPr lang="hr-HR" dirty="0" smtClean="0"/>
              <a:t>Komanditori nisu ovlašteni</a:t>
            </a:r>
          </a:p>
          <a:p>
            <a:r>
              <a:rPr lang="hr-HR" dirty="0" smtClean="0"/>
              <a:t>Odnosi se na redovno poslovanje</a:t>
            </a:r>
          </a:p>
          <a:p>
            <a:r>
              <a:rPr lang="hr-HR" dirty="0" smtClean="0"/>
              <a:t>Komanditor se može usprotiviti, ako prelazi granice redovnog poslovanja</a:t>
            </a:r>
          </a:p>
          <a:p>
            <a:r>
              <a:rPr lang="hr-HR" dirty="0" smtClean="0"/>
              <a:t>Komanditor nema pravo na obaviještenost, ali može tražiti financijska izvješća i poslovne knjige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Dioničko društvo - dualistički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Zastupanje 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dirty="0" smtClean="0"/>
              <a:t>Vođenje poslova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Skupno članovi uprave</a:t>
            </a:r>
          </a:p>
          <a:p>
            <a:r>
              <a:rPr lang="hr-HR" dirty="0" smtClean="0"/>
              <a:t>Može drugačije</a:t>
            </a:r>
          </a:p>
          <a:p>
            <a:r>
              <a:rPr lang="hr-HR" dirty="0" smtClean="0"/>
              <a:t>Modificirano skupno (po dva, po tri…) – poimence ili načelno</a:t>
            </a:r>
          </a:p>
          <a:p>
            <a:r>
              <a:rPr lang="hr-HR" dirty="0" smtClean="0"/>
              <a:t>Pojedinačno – neki ili svi</a:t>
            </a:r>
          </a:p>
          <a:p>
            <a:r>
              <a:rPr lang="hr-HR" dirty="0" smtClean="0"/>
              <a:t>Nepravo (miješano) skupno – neki član i prokurist</a:t>
            </a:r>
          </a:p>
          <a:p>
            <a:r>
              <a:rPr lang="hr-HR" dirty="0" smtClean="0"/>
              <a:t>Pasivno zastupanje uvijek jedan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Zajedno – suglasnost svih</a:t>
            </a:r>
          </a:p>
          <a:p>
            <a:r>
              <a:rPr lang="hr-HR" dirty="0" smtClean="0"/>
              <a:t>Zajedno – većina</a:t>
            </a:r>
          </a:p>
          <a:p>
            <a:r>
              <a:rPr lang="hr-HR" dirty="0" smtClean="0"/>
              <a:t>Pojedinačno</a:t>
            </a:r>
          </a:p>
          <a:p>
            <a:r>
              <a:rPr lang="hr-HR" dirty="0" smtClean="0"/>
              <a:t>Pojedinačno po pojedinim pitanjima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Dioničko društvo - monistički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Zastupanje 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dirty="0" smtClean="0"/>
              <a:t>Vođenje poslova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Skupno izvršni direktori</a:t>
            </a:r>
          </a:p>
          <a:p>
            <a:r>
              <a:rPr lang="hr-HR" dirty="0" smtClean="0"/>
              <a:t>Može drugačije</a:t>
            </a:r>
          </a:p>
          <a:p>
            <a:r>
              <a:rPr lang="hr-HR" dirty="0" smtClean="0"/>
              <a:t>Modificirano skupno (po dva, po tri…) – poimence ili načelno</a:t>
            </a:r>
          </a:p>
          <a:p>
            <a:r>
              <a:rPr lang="hr-HR" dirty="0" smtClean="0"/>
              <a:t>Pojedinačno – neki ili svi</a:t>
            </a:r>
          </a:p>
          <a:p>
            <a:r>
              <a:rPr lang="hr-HR" dirty="0" smtClean="0"/>
              <a:t>Nepravo (miješano) skupno – neki član i prokurist</a:t>
            </a:r>
          </a:p>
          <a:p>
            <a:r>
              <a:rPr lang="hr-HR" dirty="0" smtClean="0"/>
              <a:t>Pasivno zastupanje uvijek jedan</a:t>
            </a:r>
          </a:p>
          <a:p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Razlikovanje vođenja poslova društva i vođenja društva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Društvo s ograničenom odgovornošću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zastupanje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dirty="0" smtClean="0"/>
              <a:t>Vođenje poslova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r-HR" dirty="0" smtClean="0"/>
              <a:t>Isto kao i kod dioničkog društva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Uprava</a:t>
            </a:r>
          </a:p>
          <a:p>
            <a:r>
              <a:rPr lang="hr-HR" dirty="0" smtClean="0"/>
              <a:t>Kao i kod dioničkog društva</a:t>
            </a:r>
          </a:p>
          <a:p>
            <a:r>
              <a:rPr lang="hr-HR" dirty="0" smtClean="0"/>
              <a:t>No, mogućnost da u vođenju poslova sudjeluju i članovi društva (skupština)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59</TotalTime>
  <Words>377</Words>
  <Application>Microsoft Office PowerPoint</Application>
  <PresentationFormat>Prikaz na zaslonu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Rockwell</vt:lpstr>
      <vt:lpstr>Wingdings 2</vt:lpstr>
      <vt:lpstr>Livnica</vt:lpstr>
      <vt:lpstr> Zastupanje      Vođenje poslova </vt:lpstr>
      <vt:lpstr>Javno trgovačko društvo</vt:lpstr>
      <vt:lpstr>Javno trgovačko društvo</vt:lpstr>
      <vt:lpstr>Komanditno društvo –  odgovarajuća primjena j.t.d</vt:lpstr>
      <vt:lpstr>Dioničko društvo - dualistički</vt:lpstr>
      <vt:lpstr>Dioničko društvo - monistički</vt:lpstr>
      <vt:lpstr>Društvo s ograničenom odgovornošću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Sinisa</dc:creator>
  <cp:lastModifiedBy>Admin</cp:lastModifiedBy>
  <cp:revision>17</cp:revision>
  <dcterms:created xsi:type="dcterms:W3CDTF">2011-03-09T11:07:13Z</dcterms:created>
  <dcterms:modified xsi:type="dcterms:W3CDTF">2015-02-05T09:38:36Z</dcterms:modified>
</cp:coreProperties>
</file>