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79" r:id="rId3"/>
    <p:sldId id="257" r:id="rId4"/>
    <p:sldId id="259" r:id="rId5"/>
    <p:sldId id="388" r:id="rId6"/>
    <p:sldId id="389" r:id="rId7"/>
    <p:sldId id="390" r:id="rId8"/>
    <p:sldId id="380" r:id="rId9"/>
    <p:sldId id="261" r:id="rId10"/>
    <p:sldId id="262" r:id="rId11"/>
    <p:sldId id="263" r:id="rId12"/>
    <p:sldId id="264" r:id="rId13"/>
    <p:sldId id="258" r:id="rId14"/>
    <p:sldId id="265" r:id="rId15"/>
    <p:sldId id="267" r:id="rId16"/>
    <p:sldId id="377" r:id="rId17"/>
    <p:sldId id="266" r:id="rId18"/>
    <p:sldId id="268" r:id="rId19"/>
    <p:sldId id="378" r:id="rId20"/>
    <p:sldId id="269" r:id="rId21"/>
    <p:sldId id="270" r:id="rId22"/>
    <p:sldId id="275" r:id="rId23"/>
    <p:sldId id="276" r:id="rId24"/>
    <p:sldId id="274" r:id="rId25"/>
    <p:sldId id="278" r:id="rId26"/>
    <p:sldId id="279" r:id="rId27"/>
    <p:sldId id="271"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339" r:id="rId46"/>
    <p:sldId id="340" r:id="rId47"/>
    <p:sldId id="338" r:id="rId48"/>
    <p:sldId id="341" r:id="rId49"/>
    <p:sldId id="342" r:id="rId50"/>
    <p:sldId id="343" r:id="rId51"/>
    <p:sldId id="297" r:id="rId52"/>
    <p:sldId id="300" r:id="rId53"/>
    <p:sldId id="298" r:id="rId54"/>
    <p:sldId id="299" r:id="rId55"/>
    <p:sldId id="301" r:id="rId56"/>
    <p:sldId id="302" r:id="rId57"/>
    <p:sldId id="304" r:id="rId58"/>
    <p:sldId id="305" r:id="rId59"/>
    <p:sldId id="306" r:id="rId60"/>
    <p:sldId id="307" r:id="rId61"/>
    <p:sldId id="309" r:id="rId62"/>
    <p:sldId id="310" r:id="rId63"/>
    <p:sldId id="311" r:id="rId64"/>
    <p:sldId id="312" r:id="rId65"/>
    <p:sldId id="313" r:id="rId66"/>
    <p:sldId id="314" r:id="rId67"/>
    <p:sldId id="315" r:id="rId68"/>
    <p:sldId id="316" r:id="rId69"/>
    <p:sldId id="317" r:id="rId70"/>
    <p:sldId id="318" r:id="rId71"/>
    <p:sldId id="319" r:id="rId72"/>
    <p:sldId id="320" r:id="rId73"/>
    <p:sldId id="321" r:id="rId74"/>
    <p:sldId id="322" r:id="rId75"/>
    <p:sldId id="393" r:id="rId76"/>
    <p:sldId id="394" r:id="rId77"/>
    <p:sldId id="395" r:id="rId78"/>
    <p:sldId id="396" r:id="rId79"/>
    <p:sldId id="397" r:id="rId80"/>
    <p:sldId id="398" r:id="rId81"/>
    <p:sldId id="400" r:id="rId82"/>
    <p:sldId id="401" r:id="rId83"/>
    <p:sldId id="402" r:id="rId84"/>
    <p:sldId id="403" r:id="rId85"/>
    <p:sldId id="404" r:id="rId86"/>
    <p:sldId id="408" r:id="rId87"/>
    <p:sldId id="410" r:id="rId88"/>
    <p:sldId id="411" r:id="rId89"/>
    <p:sldId id="412" r:id="rId90"/>
    <p:sldId id="413" r:id="rId91"/>
    <p:sldId id="414" r:id="rId92"/>
    <p:sldId id="415" r:id="rId93"/>
    <p:sldId id="416" r:id="rId94"/>
    <p:sldId id="417" r:id="rId95"/>
    <p:sldId id="418" r:id="rId96"/>
    <p:sldId id="419" r:id="rId97"/>
    <p:sldId id="420" r:id="rId98"/>
    <p:sldId id="421" r:id="rId99"/>
    <p:sldId id="422" r:id="rId100"/>
    <p:sldId id="423" r:id="rId101"/>
    <p:sldId id="428" r:id="rId102"/>
    <p:sldId id="430" r:id="rId103"/>
    <p:sldId id="431" r:id="rId104"/>
    <p:sldId id="432" r:id="rId105"/>
    <p:sldId id="399" r:id="rId106"/>
    <p:sldId id="324" r:id="rId107"/>
    <p:sldId id="328" r:id="rId108"/>
    <p:sldId id="327" r:id="rId109"/>
    <p:sldId id="325" r:id="rId110"/>
    <p:sldId id="329" r:id="rId111"/>
    <p:sldId id="330" r:id="rId112"/>
    <p:sldId id="331" r:id="rId113"/>
    <p:sldId id="332" r:id="rId114"/>
    <p:sldId id="333" r:id="rId115"/>
    <p:sldId id="334" r:id="rId116"/>
    <p:sldId id="335" r:id="rId117"/>
    <p:sldId id="336" r:id="rId118"/>
    <p:sldId id="337" r:id="rId119"/>
    <p:sldId id="344" r:id="rId120"/>
    <p:sldId id="345" r:id="rId121"/>
    <p:sldId id="346" r:id="rId122"/>
    <p:sldId id="347" r:id="rId123"/>
    <p:sldId id="391" r:id="rId124"/>
    <p:sldId id="392" r:id="rId125"/>
    <p:sldId id="348" r:id="rId126"/>
    <p:sldId id="349" r:id="rId127"/>
    <p:sldId id="350" r:id="rId128"/>
    <p:sldId id="351" r:id="rId129"/>
    <p:sldId id="352" r:id="rId130"/>
    <p:sldId id="353" r:id="rId131"/>
    <p:sldId id="354" r:id="rId132"/>
    <p:sldId id="355" r:id="rId133"/>
    <p:sldId id="356" r:id="rId134"/>
    <p:sldId id="357" r:id="rId135"/>
    <p:sldId id="358" r:id="rId136"/>
    <p:sldId id="359" r:id="rId137"/>
    <p:sldId id="360" r:id="rId138"/>
    <p:sldId id="361" r:id="rId139"/>
    <p:sldId id="362" r:id="rId140"/>
    <p:sldId id="364" r:id="rId141"/>
    <p:sldId id="365" r:id="rId142"/>
    <p:sldId id="366" r:id="rId143"/>
    <p:sldId id="367" r:id="rId144"/>
    <p:sldId id="368" r:id="rId145"/>
    <p:sldId id="369" r:id="rId146"/>
    <p:sldId id="370" r:id="rId147"/>
    <p:sldId id="371" r:id="rId148"/>
    <p:sldId id="372" r:id="rId149"/>
    <p:sldId id="373" r:id="rId150"/>
    <p:sldId id="374" r:id="rId151"/>
    <p:sldId id="375" r:id="rId152"/>
    <p:sldId id="376" r:id="rId1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8" d="100"/>
          <a:sy n="68" d="100"/>
        </p:scale>
        <p:origin x="84"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presProps" Target="pres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69476B-7133-4F9C-9F20-DFE71BBF0CC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hr-HR"/>
        </a:p>
      </dgm:t>
    </dgm:pt>
    <dgm:pt modelId="{8D914355-850A-422C-8813-DD0F2CA96D93}">
      <dgm:prSet phldrT="[Text]"/>
      <dgm:spPr/>
      <dgm:t>
        <a:bodyPr/>
        <a:lstStyle/>
        <a:p>
          <a:r>
            <a:rPr lang="hr-HR" b="1" dirty="0" err="1" smtClean="0"/>
            <a:t>Meaning</a:t>
          </a:r>
          <a:endParaRPr lang="hr-HR" b="1" dirty="0" smtClean="0"/>
        </a:p>
        <a:p>
          <a:r>
            <a:rPr lang="hr-HR" dirty="0" err="1" smtClean="0"/>
            <a:t>Conceptual</a:t>
          </a:r>
          <a:endParaRPr lang="hr-HR" dirty="0" smtClean="0"/>
        </a:p>
        <a:p>
          <a:r>
            <a:rPr lang="hr-HR" dirty="0" err="1" smtClean="0"/>
            <a:t>Interpersonal</a:t>
          </a:r>
          <a:endParaRPr lang="hr-HR" dirty="0" smtClean="0"/>
        </a:p>
        <a:p>
          <a:r>
            <a:rPr lang="hr-HR" dirty="0" err="1" smtClean="0"/>
            <a:t>functional</a:t>
          </a:r>
          <a:endParaRPr lang="hr-HR" dirty="0"/>
        </a:p>
      </dgm:t>
    </dgm:pt>
    <dgm:pt modelId="{C18946C7-7CA1-4070-A025-F54B703967C3}" type="parTrans" cxnId="{7A48D5B6-2464-4953-B2E0-E11618A15C49}">
      <dgm:prSet/>
      <dgm:spPr/>
      <dgm:t>
        <a:bodyPr/>
        <a:lstStyle/>
        <a:p>
          <a:endParaRPr lang="hr-HR"/>
        </a:p>
      </dgm:t>
    </dgm:pt>
    <dgm:pt modelId="{328D5756-6A29-4705-A0B5-A79B15CDD1C5}" type="sibTrans" cxnId="{7A48D5B6-2464-4953-B2E0-E11618A15C49}">
      <dgm:prSet/>
      <dgm:spPr/>
      <dgm:t>
        <a:bodyPr/>
        <a:lstStyle/>
        <a:p>
          <a:endParaRPr lang="hr-HR"/>
        </a:p>
      </dgm:t>
    </dgm:pt>
    <dgm:pt modelId="{A4860152-A86B-4232-ACFA-7A3A5C39147C}">
      <dgm:prSet phldrT="[Text]"/>
      <dgm:spPr/>
      <dgm:t>
        <a:bodyPr/>
        <a:lstStyle/>
        <a:p>
          <a:r>
            <a:rPr lang="hr-HR" b="1" dirty="0" err="1" smtClean="0"/>
            <a:t>Context</a:t>
          </a:r>
          <a:r>
            <a:rPr lang="hr-HR" b="1" dirty="0" smtClean="0"/>
            <a:t>:</a:t>
          </a:r>
          <a:r>
            <a:rPr lang="hr-HR" dirty="0" smtClean="0"/>
            <a:t> </a:t>
          </a:r>
        </a:p>
        <a:p>
          <a:r>
            <a:rPr lang="hr-HR" dirty="0" smtClean="0"/>
            <a:t>1) </a:t>
          </a:r>
          <a:r>
            <a:rPr lang="hr-HR" dirty="0" err="1" smtClean="0"/>
            <a:t>immediate</a:t>
          </a:r>
          <a:r>
            <a:rPr lang="hr-HR" dirty="0" smtClean="0"/>
            <a:t> </a:t>
          </a:r>
          <a:r>
            <a:rPr lang="hr-HR" dirty="0" err="1" smtClean="0"/>
            <a:t>and</a:t>
          </a:r>
          <a:r>
            <a:rPr lang="hr-HR" dirty="0" smtClean="0"/>
            <a:t> </a:t>
          </a:r>
          <a:r>
            <a:rPr lang="hr-HR" dirty="0" err="1" smtClean="0"/>
            <a:t>wider</a:t>
          </a:r>
          <a:endParaRPr lang="hr-HR" dirty="0" smtClean="0"/>
        </a:p>
        <a:p>
          <a:r>
            <a:rPr lang="hr-HR" dirty="0" smtClean="0"/>
            <a:t>2) </a:t>
          </a:r>
          <a:r>
            <a:rPr lang="hr-HR" dirty="0" err="1" smtClean="0"/>
            <a:t>Sociocultural</a:t>
          </a:r>
          <a:r>
            <a:rPr lang="hr-HR" dirty="0" smtClean="0"/>
            <a:t> </a:t>
          </a:r>
          <a:r>
            <a:rPr lang="hr-HR" dirty="0" err="1" smtClean="0"/>
            <a:t>and</a:t>
          </a:r>
          <a:r>
            <a:rPr lang="hr-HR" dirty="0" smtClean="0"/>
            <a:t> </a:t>
          </a:r>
          <a:r>
            <a:rPr lang="hr-HR" dirty="0" err="1" smtClean="0"/>
            <a:t>material</a:t>
          </a:r>
          <a:endParaRPr lang="hr-HR" dirty="0" smtClean="0"/>
        </a:p>
        <a:p>
          <a:endParaRPr lang="hr-HR" dirty="0"/>
        </a:p>
      </dgm:t>
    </dgm:pt>
    <dgm:pt modelId="{3E71FE08-1A9B-45C5-98D1-7ED4EFF21B61}" type="parTrans" cxnId="{6EA6562F-39BB-407E-8352-BEE265A396DE}">
      <dgm:prSet/>
      <dgm:spPr/>
      <dgm:t>
        <a:bodyPr/>
        <a:lstStyle/>
        <a:p>
          <a:endParaRPr lang="hr-HR"/>
        </a:p>
      </dgm:t>
    </dgm:pt>
    <dgm:pt modelId="{5C0D9BC2-A7B3-4C42-A686-651DC37EED9B}" type="sibTrans" cxnId="{6EA6562F-39BB-407E-8352-BEE265A396DE}">
      <dgm:prSet/>
      <dgm:spPr/>
      <dgm:t>
        <a:bodyPr/>
        <a:lstStyle/>
        <a:p>
          <a:endParaRPr lang="hr-HR"/>
        </a:p>
      </dgm:t>
    </dgm:pt>
    <dgm:pt modelId="{57E49104-5B3B-42AF-A471-A5C0E91FE786}">
      <dgm:prSet phldrT="[Text]"/>
      <dgm:spPr/>
      <dgm:t>
        <a:bodyPr/>
        <a:lstStyle/>
        <a:p>
          <a:r>
            <a:rPr lang="hr-HR" b="1" dirty="0" err="1" smtClean="0"/>
            <a:t>Schemas</a:t>
          </a:r>
          <a:r>
            <a:rPr lang="hr-HR" b="1" dirty="0" smtClean="0"/>
            <a:t>:</a:t>
          </a:r>
        </a:p>
        <a:p>
          <a:r>
            <a:rPr lang="hr-HR" dirty="0" err="1" smtClean="0"/>
            <a:t>Sociocultural</a:t>
          </a:r>
          <a:r>
            <a:rPr lang="hr-HR" dirty="0" smtClean="0"/>
            <a:t> </a:t>
          </a:r>
          <a:r>
            <a:rPr lang="hr-HR" dirty="0" err="1" smtClean="0"/>
            <a:t>world</a:t>
          </a:r>
          <a:endParaRPr lang="hr-HR" dirty="0" smtClean="0"/>
        </a:p>
        <a:p>
          <a:r>
            <a:rPr lang="hr-HR" dirty="0" err="1" smtClean="0"/>
            <a:t>Material</a:t>
          </a:r>
          <a:r>
            <a:rPr lang="hr-HR" dirty="0" smtClean="0"/>
            <a:t> </a:t>
          </a:r>
          <a:r>
            <a:rPr lang="hr-HR" dirty="0" err="1" smtClean="0"/>
            <a:t>world</a:t>
          </a:r>
          <a:endParaRPr lang="hr-HR" dirty="0"/>
        </a:p>
      </dgm:t>
    </dgm:pt>
    <dgm:pt modelId="{3E3D1ABC-A1A5-4F76-91F8-82EDA8D2684D}" type="parTrans" cxnId="{028DF00C-E753-43A0-880D-878A557483A8}">
      <dgm:prSet/>
      <dgm:spPr/>
      <dgm:t>
        <a:bodyPr/>
        <a:lstStyle/>
        <a:p>
          <a:endParaRPr lang="hr-HR"/>
        </a:p>
      </dgm:t>
    </dgm:pt>
    <dgm:pt modelId="{E44D98D4-B80F-426F-A1D3-89BB068218CB}" type="sibTrans" cxnId="{028DF00C-E753-43A0-880D-878A557483A8}">
      <dgm:prSet/>
      <dgm:spPr/>
      <dgm:t>
        <a:bodyPr/>
        <a:lstStyle/>
        <a:p>
          <a:endParaRPr lang="hr-HR"/>
        </a:p>
      </dgm:t>
    </dgm:pt>
    <dgm:pt modelId="{60914E49-E4F9-4777-BC53-DF9B587A3CC1}">
      <dgm:prSet phldrT="[Text]"/>
      <dgm:spPr/>
      <dgm:t>
        <a:bodyPr/>
        <a:lstStyle/>
        <a:p>
          <a:r>
            <a:rPr lang="hr-HR" b="1" dirty="0" err="1" smtClean="0"/>
            <a:t>Communication</a:t>
          </a:r>
          <a:r>
            <a:rPr lang="hr-HR" b="1" dirty="0" smtClean="0"/>
            <a:t> </a:t>
          </a:r>
          <a:r>
            <a:rPr lang="hr-HR" b="1" dirty="0" err="1" smtClean="0"/>
            <a:t>systems</a:t>
          </a:r>
          <a:endParaRPr lang="hr-HR" b="1" dirty="0" smtClean="0"/>
        </a:p>
        <a:p>
          <a:r>
            <a:rPr lang="hr-HR" dirty="0" err="1" smtClean="0"/>
            <a:t>Verbal</a:t>
          </a:r>
          <a:endParaRPr lang="hr-HR" dirty="0" smtClean="0"/>
        </a:p>
        <a:p>
          <a:r>
            <a:rPr lang="hr-HR" dirty="0" err="1" smtClean="0"/>
            <a:t>Non-vebal</a:t>
          </a:r>
          <a:endParaRPr lang="hr-HR" dirty="0"/>
        </a:p>
      </dgm:t>
    </dgm:pt>
    <dgm:pt modelId="{5ADD0643-ABD4-43FC-A744-AC5022F5F85D}" type="parTrans" cxnId="{8299126D-6464-404D-819A-A54A7F1300A6}">
      <dgm:prSet/>
      <dgm:spPr/>
      <dgm:t>
        <a:bodyPr/>
        <a:lstStyle/>
        <a:p>
          <a:endParaRPr lang="hr-HR"/>
        </a:p>
      </dgm:t>
    </dgm:pt>
    <dgm:pt modelId="{59D15C63-F8C9-4E03-A705-D44167A19933}" type="sibTrans" cxnId="{8299126D-6464-404D-819A-A54A7F1300A6}">
      <dgm:prSet/>
      <dgm:spPr/>
      <dgm:t>
        <a:bodyPr/>
        <a:lstStyle/>
        <a:p>
          <a:endParaRPr lang="hr-HR"/>
        </a:p>
      </dgm:t>
    </dgm:pt>
    <dgm:pt modelId="{6D43DB8C-EB59-4E5D-A931-2A4F89B8F988}" type="pres">
      <dgm:prSet presAssocID="{C669476B-7133-4F9C-9F20-DFE71BBF0CCC}" presName="cycle" presStyleCnt="0">
        <dgm:presLayoutVars>
          <dgm:chMax val="1"/>
          <dgm:dir/>
          <dgm:animLvl val="ctr"/>
          <dgm:resizeHandles val="exact"/>
        </dgm:presLayoutVars>
      </dgm:prSet>
      <dgm:spPr/>
      <dgm:t>
        <a:bodyPr/>
        <a:lstStyle/>
        <a:p>
          <a:endParaRPr lang="hr-HR"/>
        </a:p>
      </dgm:t>
    </dgm:pt>
    <dgm:pt modelId="{410A3CFF-1FE3-4D0B-AC9F-E253D614C1D1}" type="pres">
      <dgm:prSet presAssocID="{8D914355-850A-422C-8813-DD0F2CA96D93}" presName="centerShape" presStyleLbl="node0" presStyleIdx="0" presStyleCnt="1"/>
      <dgm:spPr/>
      <dgm:t>
        <a:bodyPr/>
        <a:lstStyle/>
        <a:p>
          <a:endParaRPr lang="hr-HR"/>
        </a:p>
      </dgm:t>
    </dgm:pt>
    <dgm:pt modelId="{0280EF38-F509-4BD7-B44A-E2F3B0EBD3CD}" type="pres">
      <dgm:prSet presAssocID="{3E71FE08-1A9B-45C5-98D1-7ED4EFF21B61}" presName="parTrans" presStyleLbl="bgSibTrans2D1" presStyleIdx="0" presStyleCnt="3"/>
      <dgm:spPr/>
      <dgm:t>
        <a:bodyPr/>
        <a:lstStyle/>
        <a:p>
          <a:endParaRPr lang="hr-HR"/>
        </a:p>
      </dgm:t>
    </dgm:pt>
    <dgm:pt modelId="{4EF3C6D7-E37D-48F4-986B-979A1488A16F}" type="pres">
      <dgm:prSet presAssocID="{A4860152-A86B-4232-ACFA-7A3A5C39147C}" presName="node" presStyleLbl="node1" presStyleIdx="0" presStyleCnt="3">
        <dgm:presLayoutVars>
          <dgm:bulletEnabled val="1"/>
        </dgm:presLayoutVars>
      </dgm:prSet>
      <dgm:spPr/>
      <dgm:t>
        <a:bodyPr/>
        <a:lstStyle/>
        <a:p>
          <a:endParaRPr lang="hr-HR"/>
        </a:p>
      </dgm:t>
    </dgm:pt>
    <dgm:pt modelId="{0AE8F8AF-4738-4714-A787-DE3405528878}" type="pres">
      <dgm:prSet presAssocID="{3E3D1ABC-A1A5-4F76-91F8-82EDA8D2684D}" presName="parTrans" presStyleLbl="bgSibTrans2D1" presStyleIdx="1" presStyleCnt="3"/>
      <dgm:spPr/>
      <dgm:t>
        <a:bodyPr/>
        <a:lstStyle/>
        <a:p>
          <a:endParaRPr lang="hr-HR"/>
        </a:p>
      </dgm:t>
    </dgm:pt>
    <dgm:pt modelId="{D0E60C11-39A4-4825-8520-3FF662F7A5E8}" type="pres">
      <dgm:prSet presAssocID="{57E49104-5B3B-42AF-A471-A5C0E91FE786}" presName="node" presStyleLbl="node1" presStyleIdx="1" presStyleCnt="3">
        <dgm:presLayoutVars>
          <dgm:bulletEnabled val="1"/>
        </dgm:presLayoutVars>
      </dgm:prSet>
      <dgm:spPr/>
      <dgm:t>
        <a:bodyPr/>
        <a:lstStyle/>
        <a:p>
          <a:endParaRPr lang="hr-HR"/>
        </a:p>
      </dgm:t>
    </dgm:pt>
    <dgm:pt modelId="{02457ECB-15B3-43F5-96B7-1C966EA0FCB1}" type="pres">
      <dgm:prSet presAssocID="{5ADD0643-ABD4-43FC-A744-AC5022F5F85D}" presName="parTrans" presStyleLbl="bgSibTrans2D1" presStyleIdx="2" presStyleCnt="3"/>
      <dgm:spPr/>
      <dgm:t>
        <a:bodyPr/>
        <a:lstStyle/>
        <a:p>
          <a:endParaRPr lang="hr-HR"/>
        </a:p>
      </dgm:t>
    </dgm:pt>
    <dgm:pt modelId="{F45B2F85-663B-4D80-852F-24404E60DC8C}" type="pres">
      <dgm:prSet presAssocID="{60914E49-E4F9-4777-BC53-DF9B587A3CC1}" presName="node" presStyleLbl="node1" presStyleIdx="2" presStyleCnt="3">
        <dgm:presLayoutVars>
          <dgm:bulletEnabled val="1"/>
        </dgm:presLayoutVars>
      </dgm:prSet>
      <dgm:spPr/>
      <dgm:t>
        <a:bodyPr/>
        <a:lstStyle/>
        <a:p>
          <a:endParaRPr lang="hr-HR"/>
        </a:p>
      </dgm:t>
    </dgm:pt>
  </dgm:ptLst>
  <dgm:cxnLst>
    <dgm:cxn modelId="{C8A40BDC-1809-49F2-BF99-1EEB871EF7DF}" type="presOf" srcId="{A4860152-A86B-4232-ACFA-7A3A5C39147C}" destId="{4EF3C6D7-E37D-48F4-986B-979A1488A16F}" srcOrd="0" destOrd="0" presId="urn:microsoft.com/office/officeart/2005/8/layout/radial4"/>
    <dgm:cxn modelId="{8299126D-6464-404D-819A-A54A7F1300A6}" srcId="{8D914355-850A-422C-8813-DD0F2CA96D93}" destId="{60914E49-E4F9-4777-BC53-DF9B587A3CC1}" srcOrd="2" destOrd="0" parTransId="{5ADD0643-ABD4-43FC-A744-AC5022F5F85D}" sibTransId="{59D15C63-F8C9-4E03-A705-D44167A19933}"/>
    <dgm:cxn modelId="{BE7E2932-99A5-4700-95BE-01D3561424F5}" type="presOf" srcId="{60914E49-E4F9-4777-BC53-DF9B587A3CC1}" destId="{F45B2F85-663B-4D80-852F-24404E60DC8C}" srcOrd="0" destOrd="0" presId="urn:microsoft.com/office/officeart/2005/8/layout/radial4"/>
    <dgm:cxn modelId="{D8F1B1D0-B5A3-4B56-A4E0-1E37CF08D3D6}" type="presOf" srcId="{57E49104-5B3B-42AF-A471-A5C0E91FE786}" destId="{D0E60C11-39A4-4825-8520-3FF662F7A5E8}" srcOrd="0" destOrd="0" presId="urn:microsoft.com/office/officeart/2005/8/layout/radial4"/>
    <dgm:cxn modelId="{6D13C5EA-058D-4632-A92C-0A1867016508}" type="presOf" srcId="{5ADD0643-ABD4-43FC-A744-AC5022F5F85D}" destId="{02457ECB-15B3-43F5-96B7-1C966EA0FCB1}" srcOrd="0" destOrd="0" presId="urn:microsoft.com/office/officeart/2005/8/layout/radial4"/>
    <dgm:cxn modelId="{E5240894-23EE-41FA-81F5-83F88E214711}" type="presOf" srcId="{3E71FE08-1A9B-45C5-98D1-7ED4EFF21B61}" destId="{0280EF38-F509-4BD7-B44A-E2F3B0EBD3CD}" srcOrd="0" destOrd="0" presId="urn:microsoft.com/office/officeart/2005/8/layout/radial4"/>
    <dgm:cxn modelId="{6EA6562F-39BB-407E-8352-BEE265A396DE}" srcId="{8D914355-850A-422C-8813-DD0F2CA96D93}" destId="{A4860152-A86B-4232-ACFA-7A3A5C39147C}" srcOrd="0" destOrd="0" parTransId="{3E71FE08-1A9B-45C5-98D1-7ED4EFF21B61}" sibTransId="{5C0D9BC2-A7B3-4C42-A686-651DC37EED9B}"/>
    <dgm:cxn modelId="{7A48D5B6-2464-4953-B2E0-E11618A15C49}" srcId="{C669476B-7133-4F9C-9F20-DFE71BBF0CCC}" destId="{8D914355-850A-422C-8813-DD0F2CA96D93}" srcOrd="0" destOrd="0" parTransId="{C18946C7-7CA1-4070-A025-F54B703967C3}" sibTransId="{328D5756-6A29-4705-A0B5-A79B15CDD1C5}"/>
    <dgm:cxn modelId="{C5FE22E5-253C-4847-A2D5-D853B857CB57}" type="presOf" srcId="{3E3D1ABC-A1A5-4F76-91F8-82EDA8D2684D}" destId="{0AE8F8AF-4738-4714-A787-DE3405528878}" srcOrd="0" destOrd="0" presId="urn:microsoft.com/office/officeart/2005/8/layout/radial4"/>
    <dgm:cxn modelId="{BF347F99-539C-4301-A7DC-1748B70BE777}" type="presOf" srcId="{8D914355-850A-422C-8813-DD0F2CA96D93}" destId="{410A3CFF-1FE3-4D0B-AC9F-E253D614C1D1}" srcOrd="0" destOrd="0" presId="urn:microsoft.com/office/officeart/2005/8/layout/radial4"/>
    <dgm:cxn modelId="{028DF00C-E753-43A0-880D-878A557483A8}" srcId="{8D914355-850A-422C-8813-DD0F2CA96D93}" destId="{57E49104-5B3B-42AF-A471-A5C0E91FE786}" srcOrd="1" destOrd="0" parTransId="{3E3D1ABC-A1A5-4F76-91F8-82EDA8D2684D}" sibTransId="{E44D98D4-B80F-426F-A1D3-89BB068218CB}"/>
    <dgm:cxn modelId="{4AD7A6EE-A9E2-4C21-9E8D-940D365BD636}" type="presOf" srcId="{C669476B-7133-4F9C-9F20-DFE71BBF0CCC}" destId="{6D43DB8C-EB59-4E5D-A931-2A4F89B8F988}" srcOrd="0" destOrd="0" presId="urn:microsoft.com/office/officeart/2005/8/layout/radial4"/>
    <dgm:cxn modelId="{95B9E281-DB48-4549-AD3C-F1AA75149D2C}" type="presParOf" srcId="{6D43DB8C-EB59-4E5D-A931-2A4F89B8F988}" destId="{410A3CFF-1FE3-4D0B-AC9F-E253D614C1D1}" srcOrd="0" destOrd="0" presId="urn:microsoft.com/office/officeart/2005/8/layout/radial4"/>
    <dgm:cxn modelId="{EC571D51-456A-4739-B08D-62D54070632A}" type="presParOf" srcId="{6D43DB8C-EB59-4E5D-A931-2A4F89B8F988}" destId="{0280EF38-F509-4BD7-B44A-E2F3B0EBD3CD}" srcOrd="1" destOrd="0" presId="urn:microsoft.com/office/officeart/2005/8/layout/radial4"/>
    <dgm:cxn modelId="{871E2FE0-1C1F-4AD7-93B7-6374AF9BECF0}" type="presParOf" srcId="{6D43DB8C-EB59-4E5D-A931-2A4F89B8F988}" destId="{4EF3C6D7-E37D-48F4-986B-979A1488A16F}" srcOrd="2" destOrd="0" presId="urn:microsoft.com/office/officeart/2005/8/layout/radial4"/>
    <dgm:cxn modelId="{BCCCA18D-6FBB-4AE7-930D-FF62045D6922}" type="presParOf" srcId="{6D43DB8C-EB59-4E5D-A931-2A4F89B8F988}" destId="{0AE8F8AF-4738-4714-A787-DE3405528878}" srcOrd="3" destOrd="0" presId="urn:microsoft.com/office/officeart/2005/8/layout/radial4"/>
    <dgm:cxn modelId="{AE04D851-C0FF-4E00-86C1-CA0D55960C91}" type="presParOf" srcId="{6D43DB8C-EB59-4E5D-A931-2A4F89B8F988}" destId="{D0E60C11-39A4-4825-8520-3FF662F7A5E8}" srcOrd="4" destOrd="0" presId="urn:microsoft.com/office/officeart/2005/8/layout/radial4"/>
    <dgm:cxn modelId="{8A69224B-C3CB-474A-A2B4-759F19170ED3}" type="presParOf" srcId="{6D43DB8C-EB59-4E5D-A931-2A4F89B8F988}" destId="{02457ECB-15B3-43F5-96B7-1C966EA0FCB1}" srcOrd="5" destOrd="0" presId="urn:microsoft.com/office/officeart/2005/8/layout/radial4"/>
    <dgm:cxn modelId="{9C0A54C5-BCB2-4EEE-B7C5-3AF3A3F18395}" type="presParOf" srcId="{6D43DB8C-EB59-4E5D-A931-2A4F89B8F988}" destId="{F45B2F85-663B-4D80-852F-24404E60DC8C}"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A3CFF-1FE3-4D0B-AC9F-E253D614C1D1}">
      <dsp:nvSpPr>
        <dsp:cNvPr id="0" name=""/>
        <dsp:cNvSpPr/>
      </dsp:nvSpPr>
      <dsp:spPr>
        <a:xfrm>
          <a:off x="4123589" y="2364869"/>
          <a:ext cx="1985846" cy="19858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hr-HR" sz="1900" b="1" kern="1200" dirty="0" err="1" smtClean="0"/>
            <a:t>Meaning</a:t>
          </a:r>
          <a:endParaRPr lang="hr-HR" sz="1900" b="1" kern="1200" dirty="0" smtClean="0"/>
        </a:p>
        <a:p>
          <a:pPr lvl="0" algn="ctr" defTabSz="844550">
            <a:lnSpc>
              <a:spcPct val="90000"/>
            </a:lnSpc>
            <a:spcBef>
              <a:spcPct val="0"/>
            </a:spcBef>
            <a:spcAft>
              <a:spcPct val="35000"/>
            </a:spcAft>
          </a:pPr>
          <a:r>
            <a:rPr lang="hr-HR" sz="1900" kern="1200" dirty="0" err="1" smtClean="0"/>
            <a:t>Conceptual</a:t>
          </a:r>
          <a:endParaRPr lang="hr-HR" sz="1900" kern="1200" dirty="0" smtClean="0"/>
        </a:p>
        <a:p>
          <a:pPr lvl="0" algn="ctr" defTabSz="844550">
            <a:lnSpc>
              <a:spcPct val="90000"/>
            </a:lnSpc>
            <a:spcBef>
              <a:spcPct val="0"/>
            </a:spcBef>
            <a:spcAft>
              <a:spcPct val="35000"/>
            </a:spcAft>
          </a:pPr>
          <a:r>
            <a:rPr lang="hr-HR" sz="1900" kern="1200" dirty="0" err="1" smtClean="0"/>
            <a:t>Interpersonal</a:t>
          </a:r>
          <a:endParaRPr lang="hr-HR" sz="1900" kern="1200" dirty="0" smtClean="0"/>
        </a:p>
        <a:p>
          <a:pPr lvl="0" algn="ctr" defTabSz="844550">
            <a:lnSpc>
              <a:spcPct val="90000"/>
            </a:lnSpc>
            <a:spcBef>
              <a:spcPct val="0"/>
            </a:spcBef>
            <a:spcAft>
              <a:spcPct val="35000"/>
            </a:spcAft>
          </a:pPr>
          <a:r>
            <a:rPr lang="hr-HR" sz="1900" kern="1200" dirty="0" err="1" smtClean="0"/>
            <a:t>functional</a:t>
          </a:r>
          <a:endParaRPr lang="hr-HR" sz="1900" kern="1200" dirty="0"/>
        </a:p>
      </dsp:txBody>
      <dsp:txXfrm>
        <a:off x="4414409" y="2655689"/>
        <a:ext cx="1404206" cy="1404206"/>
      </dsp:txXfrm>
    </dsp:sp>
    <dsp:sp modelId="{0280EF38-F509-4BD7-B44A-E2F3B0EBD3CD}">
      <dsp:nvSpPr>
        <dsp:cNvPr id="0" name=""/>
        <dsp:cNvSpPr/>
      </dsp:nvSpPr>
      <dsp:spPr>
        <a:xfrm rot="12900000">
          <a:off x="2847085" y="2018281"/>
          <a:ext cx="1521096" cy="56596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EF3C6D7-E37D-48F4-986B-979A1488A16F}">
      <dsp:nvSpPr>
        <dsp:cNvPr id="0" name=""/>
        <dsp:cNvSpPr/>
      </dsp:nvSpPr>
      <dsp:spPr>
        <a:xfrm>
          <a:off x="2041352" y="1110410"/>
          <a:ext cx="1886554" cy="15092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hr-HR" sz="1400" b="1" kern="1200" dirty="0" err="1" smtClean="0"/>
            <a:t>Context</a:t>
          </a:r>
          <a:r>
            <a:rPr lang="hr-HR" sz="1400" b="1" kern="1200" dirty="0" smtClean="0"/>
            <a:t>:</a:t>
          </a:r>
          <a:r>
            <a:rPr lang="hr-HR" sz="1400" kern="1200" dirty="0" smtClean="0"/>
            <a:t> </a:t>
          </a:r>
        </a:p>
        <a:p>
          <a:pPr lvl="0" algn="ctr" defTabSz="622300">
            <a:lnSpc>
              <a:spcPct val="90000"/>
            </a:lnSpc>
            <a:spcBef>
              <a:spcPct val="0"/>
            </a:spcBef>
            <a:spcAft>
              <a:spcPct val="35000"/>
            </a:spcAft>
          </a:pPr>
          <a:r>
            <a:rPr lang="hr-HR" sz="1400" kern="1200" dirty="0" smtClean="0"/>
            <a:t>1) </a:t>
          </a:r>
          <a:r>
            <a:rPr lang="hr-HR" sz="1400" kern="1200" dirty="0" err="1" smtClean="0"/>
            <a:t>immediate</a:t>
          </a:r>
          <a:r>
            <a:rPr lang="hr-HR" sz="1400" kern="1200" dirty="0" smtClean="0"/>
            <a:t> </a:t>
          </a:r>
          <a:r>
            <a:rPr lang="hr-HR" sz="1400" kern="1200" dirty="0" err="1" smtClean="0"/>
            <a:t>and</a:t>
          </a:r>
          <a:r>
            <a:rPr lang="hr-HR" sz="1400" kern="1200" dirty="0" smtClean="0"/>
            <a:t> </a:t>
          </a:r>
          <a:r>
            <a:rPr lang="hr-HR" sz="1400" kern="1200" dirty="0" err="1" smtClean="0"/>
            <a:t>wider</a:t>
          </a:r>
          <a:endParaRPr lang="hr-HR" sz="1400" kern="1200" dirty="0" smtClean="0"/>
        </a:p>
        <a:p>
          <a:pPr lvl="0" algn="ctr" defTabSz="622300">
            <a:lnSpc>
              <a:spcPct val="90000"/>
            </a:lnSpc>
            <a:spcBef>
              <a:spcPct val="0"/>
            </a:spcBef>
            <a:spcAft>
              <a:spcPct val="35000"/>
            </a:spcAft>
          </a:pPr>
          <a:r>
            <a:rPr lang="hr-HR" sz="1400" kern="1200" dirty="0" smtClean="0"/>
            <a:t>2) </a:t>
          </a:r>
          <a:r>
            <a:rPr lang="hr-HR" sz="1400" kern="1200" dirty="0" err="1" smtClean="0"/>
            <a:t>Sociocultural</a:t>
          </a:r>
          <a:r>
            <a:rPr lang="hr-HR" sz="1400" kern="1200" dirty="0" smtClean="0"/>
            <a:t> </a:t>
          </a:r>
          <a:r>
            <a:rPr lang="hr-HR" sz="1400" kern="1200" dirty="0" err="1" smtClean="0"/>
            <a:t>and</a:t>
          </a:r>
          <a:r>
            <a:rPr lang="hr-HR" sz="1400" kern="1200" dirty="0" smtClean="0"/>
            <a:t> </a:t>
          </a:r>
          <a:r>
            <a:rPr lang="hr-HR" sz="1400" kern="1200" dirty="0" err="1" smtClean="0"/>
            <a:t>material</a:t>
          </a:r>
          <a:endParaRPr lang="hr-HR" sz="1400" kern="1200" dirty="0" smtClean="0"/>
        </a:p>
        <a:p>
          <a:pPr lvl="0" algn="ctr" defTabSz="622300">
            <a:lnSpc>
              <a:spcPct val="90000"/>
            </a:lnSpc>
            <a:spcBef>
              <a:spcPct val="0"/>
            </a:spcBef>
            <a:spcAft>
              <a:spcPct val="35000"/>
            </a:spcAft>
          </a:pPr>
          <a:endParaRPr lang="hr-HR" sz="1400" kern="1200" dirty="0"/>
        </a:p>
      </dsp:txBody>
      <dsp:txXfrm>
        <a:off x="2085556" y="1154614"/>
        <a:ext cx="1798146" cy="1420835"/>
      </dsp:txXfrm>
    </dsp:sp>
    <dsp:sp modelId="{0AE8F8AF-4738-4714-A787-DE3405528878}">
      <dsp:nvSpPr>
        <dsp:cNvPr id="0" name=""/>
        <dsp:cNvSpPr/>
      </dsp:nvSpPr>
      <dsp:spPr>
        <a:xfrm rot="16200000">
          <a:off x="4355964" y="1232808"/>
          <a:ext cx="1521096" cy="56596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0E60C11-39A4-4825-8520-3FF662F7A5E8}">
      <dsp:nvSpPr>
        <dsp:cNvPr id="0" name=""/>
        <dsp:cNvSpPr/>
      </dsp:nvSpPr>
      <dsp:spPr>
        <a:xfrm>
          <a:off x="4173235" y="622"/>
          <a:ext cx="1886554" cy="15092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hr-HR" sz="1400" b="1" kern="1200" dirty="0" err="1" smtClean="0"/>
            <a:t>Schemas</a:t>
          </a:r>
          <a:r>
            <a:rPr lang="hr-HR" sz="1400" b="1" kern="1200" dirty="0" smtClean="0"/>
            <a:t>:</a:t>
          </a:r>
        </a:p>
        <a:p>
          <a:pPr lvl="0" algn="ctr" defTabSz="622300">
            <a:lnSpc>
              <a:spcPct val="90000"/>
            </a:lnSpc>
            <a:spcBef>
              <a:spcPct val="0"/>
            </a:spcBef>
            <a:spcAft>
              <a:spcPct val="35000"/>
            </a:spcAft>
          </a:pPr>
          <a:r>
            <a:rPr lang="hr-HR" sz="1400" kern="1200" dirty="0" err="1" smtClean="0"/>
            <a:t>Sociocultural</a:t>
          </a:r>
          <a:r>
            <a:rPr lang="hr-HR" sz="1400" kern="1200" dirty="0" smtClean="0"/>
            <a:t> </a:t>
          </a:r>
          <a:r>
            <a:rPr lang="hr-HR" sz="1400" kern="1200" dirty="0" err="1" smtClean="0"/>
            <a:t>world</a:t>
          </a:r>
          <a:endParaRPr lang="hr-HR" sz="1400" kern="1200" dirty="0" smtClean="0"/>
        </a:p>
        <a:p>
          <a:pPr lvl="0" algn="ctr" defTabSz="622300">
            <a:lnSpc>
              <a:spcPct val="90000"/>
            </a:lnSpc>
            <a:spcBef>
              <a:spcPct val="0"/>
            </a:spcBef>
            <a:spcAft>
              <a:spcPct val="35000"/>
            </a:spcAft>
          </a:pPr>
          <a:r>
            <a:rPr lang="hr-HR" sz="1400" kern="1200" dirty="0" err="1" smtClean="0"/>
            <a:t>Material</a:t>
          </a:r>
          <a:r>
            <a:rPr lang="hr-HR" sz="1400" kern="1200" dirty="0" smtClean="0"/>
            <a:t> </a:t>
          </a:r>
          <a:r>
            <a:rPr lang="hr-HR" sz="1400" kern="1200" dirty="0" err="1" smtClean="0"/>
            <a:t>world</a:t>
          </a:r>
          <a:endParaRPr lang="hr-HR" sz="1400" kern="1200" dirty="0"/>
        </a:p>
      </dsp:txBody>
      <dsp:txXfrm>
        <a:off x="4217439" y="44826"/>
        <a:ext cx="1798146" cy="1420835"/>
      </dsp:txXfrm>
    </dsp:sp>
    <dsp:sp modelId="{02457ECB-15B3-43F5-96B7-1C966EA0FCB1}">
      <dsp:nvSpPr>
        <dsp:cNvPr id="0" name=""/>
        <dsp:cNvSpPr/>
      </dsp:nvSpPr>
      <dsp:spPr>
        <a:xfrm rot="19500000">
          <a:off x="5864843" y="2018281"/>
          <a:ext cx="1521096" cy="56596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5B2F85-663B-4D80-852F-24404E60DC8C}">
      <dsp:nvSpPr>
        <dsp:cNvPr id="0" name=""/>
        <dsp:cNvSpPr/>
      </dsp:nvSpPr>
      <dsp:spPr>
        <a:xfrm>
          <a:off x="6305118" y="1110410"/>
          <a:ext cx="1886554" cy="15092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hr-HR" sz="1400" b="1" kern="1200" dirty="0" err="1" smtClean="0"/>
            <a:t>Communication</a:t>
          </a:r>
          <a:r>
            <a:rPr lang="hr-HR" sz="1400" b="1" kern="1200" dirty="0" smtClean="0"/>
            <a:t> </a:t>
          </a:r>
          <a:r>
            <a:rPr lang="hr-HR" sz="1400" b="1" kern="1200" dirty="0" err="1" smtClean="0"/>
            <a:t>systems</a:t>
          </a:r>
          <a:endParaRPr lang="hr-HR" sz="1400" b="1" kern="1200" dirty="0" smtClean="0"/>
        </a:p>
        <a:p>
          <a:pPr lvl="0" algn="ctr" defTabSz="622300">
            <a:lnSpc>
              <a:spcPct val="90000"/>
            </a:lnSpc>
            <a:spcBef>
              <a:spcPct val="0"/>
            </a:spcBef>
            <a:spcAft>
              <a:spcPct val="35000"/>
            </a:spcAft>
          </a:pPr>
          <a:r>
            <a:rPr lang="hr-HR" sz="1400" kern="1200" dirty="0" err="1" smtClean="0"/>
            <a:t>Verbal</a:t>
          </a:r>
          <a:endParaRPr lang="hr-HR" sz="1400" kern="1200" dirty="0" smtClean="0"/>
        </a:p>
        <a:p>
          <a:pPr lvl="0" algn="ctr" defTabSz="622300">
            <a:lnSpc>
              <a:spcPct val="90000"/>
            </a:lnSpc>
            <a:spcBef>
              <a:spcPct val="0"/>
            </a:spcBef>
            <a:spcAft>
              <a:spcPct val="35000"/>
            </a:spcAft>
          </a:pPr>
          <a:r>
            <a:rPr lang="hr-HR" sz="1400" kern="1200" dirty="0" err="1" smtClean="0"/>
            <a:t>Non-vebal</a:t>
          </a:r>
          <a:endParaRPr lang="hr-HR" sz="1400" kern="1200" dirty="0"/>
        </a:p>
      </dsp:txBody>
      <dsp:txXfrm>
        <a:off x="6349322" y="1154614"/>
        <a:ext cx="1798146" cy="142083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5/28/2019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5/28/2019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5/28/2019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5/28/2019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5/28/2019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5/28/2019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5/28/2019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5/28/2019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5/28/2019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5/28/2019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5/28/2019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5/28/2019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5/28/2019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5/28/2019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5/28/2019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5/28/2019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5/28/2019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5/28/2019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hr-HR" dirty="0" smtClean="0"/>
              <a:t>Legal </a:t>
            </a:r>
            <a:r>
              <a:rPr lang="hr-HR" dirty="0" err="1" smtClean="0"/>
              <a:t>Linguistics</a:t>
            </a:r>
            <a:endParaRPr lang="hr-HR" dirty="0"/>
          </a:p>
        </p:txBody>
      </p:sp>
      <p:sp>
        <p:nvSpPr>
          <p:cNvPr id="3" name="Subtitle 2"/>
          <p:cNvSpPr>
            <a:spLocks noGrp="1"/>
          </p:cNvSpPr>
          <p:nvPr>
            <p:ph type="subTitle" idx="1"/>
          </p:nvPr>
        </p:nvSpPr>
        <p:spPr/>
        <p:txBody>
          <a:bodyPr/>
          <a:lstStyle/>
          <a:p>
            <a:pPr algn="l"/>
            <a:r>
              <a:rPr lang="hr-HR" dirty="0" err="1" smtClean="0"/>
              <a:t>Lelija</a:t>
            </a:r>
            <a:r>
              <a:rPr lang="hr-HR" dirty="0" smtClean="0"/>
              <a:t> </a:t>
            </a:r>
            <a:r>
              <a:rPr lang="hr-HR" dirty="0" err="1" smtClean="0"/>
              <a:t>Sočanac</a:t>
            </a:r>
            <a:r>
              <a:rPr lang="hr-HR" dirty="0" smtClean="0"/>
              <a:t>, </a:t>
            </a:r>
            <a:r>
              <a:rPr lang="hr-HR" dirty="0" err="1" smtClean="0"/>
              <a:t>School</a:t>
            </a:r>
            <a:r>
              <a:rPr lang="hr-HR" dirty="0" smtClean="0"/>
              <a:t> </a:t>
            </a:r>
            <a:r>
              <a:rPr lang="hr-HR" dirty="0" err="1" smtClean="0"/>
              <a:t>of</a:t>
            </a:r>
            <a:r>
              <a:rPr lang="hr-HR" dirty="0" smtClean="0"/>
              <a:t> </a:t>
            </a:r>
            <a:r>
              <a:rPr lang="hr-HR" dirty="0" err="1" smtClean="0"/>
              <a:t>Law</a:t>
            </a:r>
            <a:r>
              <a:rPr lang="hr-HR" dirty="0" smtClean="0"/>
              <a:t>, Zagreb, Croatia</a:t>
            </a:r>
            <a:endParaRPr lang="hr-HR" dirty="0"/>
          </a:p>
        </p:txBody>
      </p:sp>
    </p:spTree>
    <p:extLst>
      <p:ext uri="{BB962C8B-B14F-4D97-AF65-F5344CB8AC3E}">
        <p14:creationId xmlns:p14="http://schemas.microsoft.com/office/powerpoint/2010/main" val="37576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Civil </a:t>
            </a:r>
            <a:r>
              <a:rPr lang="hr-HR" dirty="0" err="1" smtClean="0"/>
              <a:t>law</a:t>
            </a:r>
            <a:endParaRPr lang="hr-HR" dirty="0"/>
          </a:p>
        </p:txBody>
      </p:sp>
      <p:sp>
        <p:nvSpPr>
          <p:cNvPr id="3" name="Content Placeholder 2"/>
          <p:cNvSpPr>
            <a:spLocks noGrp="1"/>
          </p:cNvSpPr>
          <p:nvPr>
            <p:ph idx="1"/>
          </p:nvPr>
        </p:nvSpPr>
        <p:spPr/>
        <p:txBody>
          <a:bodyPr/>
          <a:lstStyle/>
          <a:p>
            <a:r>
              <a:rPr lang="hr-HR" dirty="0" err="1" smtClean="0"/>
              <a:t>based</a:t>
            </a:r>
            <a:r>
              <a:rPr lang="hr-HR" dirty="0" smtClean="0"/>
              <a:t> on Roman </a:t>
            </a:r>
            <a:r>
              <a:rPr lang="hr-HR" dirty="0" err="1" smtClean="0"/>
              <a:t>law</a:t>
            </a:r>
            <a:r>
              <a:rPr lang="hr-HR" dirty="0" smtClean="0"/>
              <a:t> – </a:t>
            </a:r>
            <a:r>
              <a:rPr lang="hr-HR" dirty="0" err="1" smtClean="0"/>
              <a:t>the</a:t>
            </a:r>
            <a:r>
              <a:rPr lang="hr-HR" dirty="0" smtClean="0"/>
              <a:t> most </a:t>
            </a:r>
            <a:r>
              <a:rPr lang="hr-HR" dirty="0" err="1" smtClean="0"/>
              <a:t>important</a:t>
            </a:r>
            <a:r>
              <a:rPr lang="hr-HR" dirty="0" smtClean="0"/>
              <a:t> </a:t>
            </a:r>
            <a:r>
              <a:rPr lang="hr-HR" dirty="0" err="1" smtClean="0"/>
              <a:t>codification</a:t>
            </a:r>
            <a:r>
              <a:rPr lang="hr-HR" dirty="0" smtClean="0"/>
              <a:t>: </a:t>
            </a:r>
            <a:r>
              <a:rPr lang="hr-HR" dirty="0" err="1" smtClean="0"/>
              <a:t>Justinian’s</a:t>
            </a:r>
            <a:r>
              <a:rPr lang="hr-HR" dirty="0" smtClean="0"/>
              <a:t> </a:t>
            </a:r>
            <a:r>
              <a:rPr lang="hr-HR" dirty="0" err="1" smtClean="0"/>
              <a:t>code</a:t>
            </a:r>
            <a:r>
              <a:rPr lang="hr-HR" dirty="0" smtClean="0"/>
              <a:t> (</a:t>
            </a:r>
            <a:r>
              <a:rPr lang="hr-HR" dirty="0" err="1" smtClean="0"/>
              <a:t>Corpus</a:t>
            </a:r>
            <a:r>
              <a:rPr lang="hr-HR" dirty="0" smtClean="0"/>
              <a:t> </a:t>
            </a:r>
            <a:r>
              <a:rPr lang="hr-HR" dirty="0" err="1" smtClean="0"/>
              <a:t>iuris</a:t>
            </a:r>
            <a:r>
              <a:rPr lang="hr-HR" dirty="0" smtClean="0"/>
              <a:t> </a:t>
            </a:r>
            <a:r>
              <a:rPr lang="hr-HR" dirty="0" err="1" smtClean="0"/>
              <a:t>civilis</a:t>
            </a:r>
            <a:r>
              <a:rPr lang="hr-HR" dirty="0" smtClean="0"/>
              <a:t>) – </a:t>
            </a:r>
            <a:r>
              <a:rPr lang="hr-HR" dirty="0" err="1" smtClean="0"/>
              <a:t>adopted</a:t>
            </a:r>
            <a:r>
              <a:rPr lang="hr-HR" dirty="0" smtClean="0"/>
              <a:t> </a:t>
            </a:r>
            <a:r>
              <a:rPr lang="hr-HR" dirty="0" err="1" smtClean="0"/>
              <a:t>by</a:t>
            </a:r>
            <a:r>
              <a:rPr lang="hr-HR" dirty="0" smtClean="0"/>
              <a:t> European </a:t>
            </a:r>
            <a:r>
              <a:rPr lang="hr-HR" dirty="0" err="1" smtClean="0"/>
              <a:t>lawyers</a:t>
            </a:r>
            <a:r>
              <a:rPr lang="hr-HR" dirty="0" smtClean="0"/>
              <a:t>, </a:t>
            </a:r>
            <a:r>
              <a:rPr lang="hr-HR" dirty="0" err="1" smtClean="0"/>
              <a:t>providing</a:t>
            </a:r>
            <a:r>
              <a:rPr lang="hr-HR" dirty="0" smtClean="0"/>
              <a:t> </a:t>
            </a:r>
            <a:r>
              <a:rPr lang="hr-HR" dirty="0" err="1" smtClean="0"/>
              <a:t>ius</a:t>
            </a:r>
            <a:r>
              <a:rPr lang="hr-HR" dirty="0" smtClean="0"/>
              <a:t> </a:t>
            </a:r>
            <a:r>
              <a:rPr lang="hr-HR" dirty="0" err="1" smtClean="0"/>
              <a:t>comune</a:t>
            </a:r>
            <a:r>
              <a:rPr lang="hr-HR" dirty="0" smtClean="0"/>
              <a:t> – </a:t>
            </a:r>
            <a:r>
              <a:rPr lang="hr-HR" dirty="0" err="1" smtClean="0"/>
              <a:t>the</a:t>
            </a:r>
            <a:r>
              <a:rPr lang="hr-HR" dirty="0" smtClean="0"/>
              <a:t> </a:t>
            </a:r>
            <a:r>
              <a:rPr lang="hr-HR" dirty="0" err="1" smtClean="0"/>
              <a:t>common</a:t>
            </a:r>
            <a:r>
              <a:rPr lang="hr-HR" dirty="0" smtClean="0"/>
              <a:t> </a:t>
            </a:r>
            <a:r>
              <a:rPr lang="hr-HR" dirty="0" err="1" smtClean="0"/>
              <a:t>law</a:t>
            </a:r>
            <a:r>
              <a:rPr lang="hr-HR" dirty="0" smtClean="0"/>
              <a:t> </a:t>
            </a:r>
            <a:r>
              <a:rPr lang="hr-HR" dirty="0" err="1" smtClean="0"/>
              <a:t>of</a:t>
            </a:r>
            <a:r>
              <a:rPr lang="hr-HR" dirty="0" smtClean="0"/>
              <a:t> Europe </a:t>
            </a:r>
            <a:r>
              <a:rPr lang="hr-HR" dirty="0" err="1" smtClean="0"/>
              <a:t>written</a:t>
            </a:r>
            <a:r>
              <a:rPr lang="hr-HR" dirty="0" smtClean="0"/>
              <a:t> </a:t>
            </a:r>
            <a:r>
              <a:rPr lang="hr-HR" dirty="0" err="1" smtClean="0"/>
              <a:t>in</a:t>
            </a:r>
            <a:r>
              <a:rPr lang="hr-HR" dirty="0" smtClean="0"/>
              <a:t> Latin</a:t>
            </a:r>
          </a:p>
          <a:p>
            <a:r>
              <a:rPr lang="hr-HR" dirty="0" err="1" smtClean="0"/>
              <a:t>the</a:t>
            </a:r>
            <a:r>
              <a:rPr lang="hr-HR" dirty="0" smtClean="0"/>
              <a:t> </a:t>
            </a:r>
            <a:r>
              <a:rPr lang="hr-HR" dirty="0" err="1" smtClean="0"/>
              <a:t>emergence</a:t>
            </a:r>
            <a:r>
              <a:rPr lang="hr-HR" dirty="0" smtClean="0"/>
              <a:t> </a:t>
            </a:r>
            <a:r>
              <a:rPr lang="hr-HR" dirty="0" err="1" smtClean="0"/>
              <a:t>of</a:t>
            </a:r>
            <a:r>
              <a:rPr lang="hr-HR" dirty="0" smtClean="0"/>
              <a:t> </a:t>
            </a:r>
            <a:r>
              <a:rPr lang="hr-HR" dirty="0" err="1" smtClean="0"/>
              <a:t>nation-states</a:t>
            </a:r>
            <a:r>
              <a:rPr lang="hr-HR" dirty="0" smtClean="0"/>
              <a:t> – </a:t>
            </a:r>
            <a:r>
              <a:rPr lang="hr-HR" dirty="0" err="1" smtClean="0"/>
              <a:t>national</a:t>
            </a:r>
            <a:r>
              <a:rPr lang="hr-HR" dirty="0" smtClean="0"/>
              <a:t> </a:t>
            </a:r>
            <a:r>
              <a:rPr lang="hr-HR" dirty="0" err="1" smtClean="0"/>
              <a:t>codes</a:t>
            </a:r>
            <a:r>
              <a:rPr lang="hr-HR" dirty="0" smtClean="0"/>
              <a:t> </a:t>
            </a:r>
            <a:r>
              <a:rPr lang="hr-HR" dirty="0" err="1" smtClean="0"/>
              <a:t>of</a:t>
            </a:r>
            <a:r>
              <a:rPr lang="hr-HR" dirty="0" smtClean="0"/>
              <a:t> </a:t>
            </a:r>
            <a:r>
              <a:rPr lang="hr-HR" dirty="0" err="1" smtClean="0"/>
              <a:t>law</a:t>
            </a:r>
            <a:r>
              <a:rPr lang="hr-HR" dirty="0" smtClean="0"/>
              <a:t> (</a:t>
            </a:r>
            <a:r>
              <a:rPr lang="hr-HR" dirty="0" err="1" smtClean="0"/>
              <a:t>e.g</a:t>
            </a:r>
            <a:r>
              <a:rPr lang="hr-HR" dirty="0" smtClean="0"/>
              <a:t>. </a:t>
            </a:r>
            <a:r>
              <a:rPr lang="hr-HR" dirty="0" err="1" smtClean="0"/>
              <a:t>Napoleonic</a:t>
            </a:r>
            <a:r>
              <a:rPr lang="hr-HR" dirty="0" smtClean="0"/>
              <a:t> </a:t>
            </a:r>
            <a:r>
              <a:rPr lang="hr-HR" dirty="0" err="1" smtClean="0"/>
              <a:t>Code</a:t>
            </a:r>
            <a:r>
              <a:rPr lang="hr-HR" dirty="0" smtClean="0"/>
              <a:t>) </a:t>
            </a:r>
          </a:p>
          <a:p>
            <a:r>
              <a:rPr lang="hr-HR" dirty="0" err="1" smtClean="0"/>
              <a:t>Inquisitorial</a:t>
            </a:r>
            <a:r>
              <a:rPr lang="hr-HR" dirty="0" smtClean="0"/>
              <a:t> procedure (</a:t>
            </a:r>
            <a:r>
              <a:rPr lang="hr-HR" dirty="0" err="1" smtClean="0"/>
              <a:t>judges</a:t>
            </a:r>
            <a:r>
              <a:rPr lang="hr-HR" dirty="0" smtClean="0"/>
              <a:t> </a:t>
            </a:r>
            <a:r>
              <a:rPr lang="hr-HR" dirty="0" err="1" smtClean="0"/>
              <a:t>question</a:t>
            </a:r>
            <a:r>
              <a:rPr lang="hr-HR" dirty="0" smtClean="0"/>
              <a:t> </a:t>
            </a:r>
            <a:r>
              <a:rPr lang="hr-HR" dirty="0" err="1" smtClean="0"/>
              <a:t>witnesses</a:t>
            </a:r>
            <a:r>
              <a:rPr lang="hr-HR" dirty="0" smtClean="0"/>
              <a:t> </a:t>
            </a:r>
            <a:r>
              <a:rPr lang="hr-HR" dirty="0" err="1" smtClean="0"/>
              <a:t>and</a:t>
            </a:r>
            <a:r>
              <a:rPr lang="hr-HR" dirty="0" smtClean="0"/>
              <a:t> </a:t>
            </a:r>
            <a:r>
              <a:rPr lang="hr-HR" dirty="0" err="1" smtClean="0"/>
              <a:t>examine</a:t>
            </a:r>
            <a:r>
              <a:rPr lang="hr-HR" dirty="0" smtClean="0"/>
              <a:t> </a:t>
            </a:r>
            <a:r>
              <a:rPr lang="hr-HR" dirty="0" err="1" smtClean="0"/>
              <a:t>evidence</a:t>
            </a:r>
            <a:r>
              <a:rPr lang="hr-HR" dirty="0" smtClean="0"/>
              <a:t>; </a:t>
            </a:r>
            <a:r>
              <a:rPr lang="hr-HR" dirty="0" err="1" smtClean="0"/>
              <a:t>much</a:t>
            </a:r>
            <a:r>
              <a:rPr lang="hr-HR" dirty="0" smtClean="0"/>
              <a:t> </a:t>
            </a:r>
            <a:r>
              <a:rPr lang="hr-HR" dirty="0" err="1" smtClean="0"/>
              <a:t>of</a:t>
            </a:r>
            <a:r>
              <a:rPr lang="hr-HR" dirty="0" smtClean="0"/>
              <a:t> </a:t>
            </a:r>
            <a:r>
              <a:rPr lang="hr-HR" dirty="0" err="1" smtClean="0"/>
              <a:t>the</a:t>
            </a:r>
            <a:r>
              <a:rPr lang="hr-HR" dirty="0" smtClean="0"/>
              <a:t> </a:t>
            </a:r>
            <a:r>
              <a:rPr lang="hr-HR" dirty="0" err="1" smtClean="0"/>
              <a:t>evidence</a:t>
            </a:r>
            <a:r>
              <a:rPr lang="hr-HR" dirty="0" smtClean="0"/>
              <a:t> – </a:t>
            </a:r>
            <a:r>
              <a:rPr lang="hr-HR" dirty="0" err="1" smtClean="0"/>
              <a:t>in</a:t>
            </a:r>
            <a:r>
              <a:rPr lang="hr-HR" dirty="0" smtClean="0"/>
              <a:t> </a:t>
            </a:r>
            <a:r>
              <a:rPr lang="hr-HR" dirty="0" err="1" smtClean="0"/>
              <a:t>the</a:t>
            </a:r>
            <a:r>
              <a:rPr lang="hr-HR" dirty="0" smtClean="0"/>
              <a:t> </a:t>
            </a:r>
            <a:r>
              <a:rPr lang="hr-HR" dirty="0" err="1" smtClean="0"/>
              <a:t>written</a:t>
            </a:r>
            <a:r>
              <a:rPr lang="hr-HR" dirty="0" smtClean="0"/>
              <a:t> </a:t>
            </a:r>
            <a:r>
              <a:rPr lang="hr-HR" dirty="0" err="1" smtClean="0"/>
              <a:t>form</a:t>
            </a:r>
            <a:r>
              <a:rPr lang="hr-HR" dirty="0" smtClean="0"/>
              <a:t>; </a:t>
            </a:r>
            <a:r>
              <a:rPr lang="hr-HR" dirty="0" err="1" smtClean="0"/>
              <a:t>judges</a:t>
            </a:r>
            <a:r>
              <a:rPr lang="hr-HR" dirty="0" smtClean="0"/>
              <a:t> base </a:t>
            </a:r>
            <a:r>
              <a:rPr lang="hr-HR" dirty="0" err="1" smtClean="0"/>
              <a:t>their</a:t>
            </a:r>
            <a:r>
              <a:rPr lang="hr-HR" dirty="0" smtClean="0"/>
              <a:t> </a:t>
            </a:r>
            <a:r>
              <a:rPr lang="hr-HR" dirty="0" err="1" smtClean="0"/>
              <a:t>decisions</a:t>
            </a:r>
            <a:r>
              <a:rPr lang="hr-HR" dirty="0" smtClean="0"/>
              <a:t> on </a:t>
            </a:r>
            <a:r>
              <a:rPr lang="hr-HR" dirty="0" err="1" smtClean="0"/>
              <a:t>written</a:t>
            </a:r>
            <a:r>
              <a:rPr lang="hr-HR" dirty="0" smtClean="0"/>
              <a:t> </a:t>
            </a:r>
            <a:r>
              <a:rPr lang="hr-HR" dirty="0" err="1" smtClean="0"/>
              <a:t>evidence</a:t>
            </a:r>
            <a:r>
              <a:rPr lang="hr-HR" dirty="0" smtClean="0"/>
              <a:t> </a:t>
            </a:r>
            <a:r>
              <a:rPr lang="hr-HR" dirty="0" err="1" smtClean="0"/>
              <a:t>and</a:t>
            </a:r>
            <a:r>
              <a:rPr lang="hr-HR" dirty="0" smtClean="0"/>
              <a:t> a </a:t>
            </a:r>
            <a:r>
              <a:rPr lang="hr-HR" dirty="0" err="1" smtClean="0"/>
              <a:t>summary</a:t>
            </a:r>
            <a:r>
              <a:rPr lang="hr-HR" dirty="0" smtClean="0"/>
              <a:t> </a:t>
            </a:r>
            <a:r>
              <a:rPr lang="hr-HR" dirty="0" err="1" smtClean="0"/>
              <a:t>prepared</a:t>
            </a:r>
            <a:r>
              <a:rPr lang="hr-HR" dirty="0" smtClean="0"/>
              <a:t> </a:t>
            </a:r>
            <a:r>
              <a:rPr lang="hr-HR" dirty="0" err="1" smtClean="0"/>
              <a:t>by</a:t>
            </a:r>
            <a:r>
              <a:rPr lang="hr-HR" dirty="0" smtClean="0"/>
              <a:t> a </a:t>
            </a:r>
            <a:r>
              <a:rPr lang="hr-HR" dirty="0" err="1" smtClean="0"/>
              <a:t>court</a:t>
            </a:r>
            <a:r>
              <a:rPr lang="hr-HR" dirty="0" smtClean="0"/>
              <a:t> </a:t>
            </a:r>
            <a:r>
              <a:rPr lang="hr-HR" dirty="0" err="1" smtClean="0"/>
              <a:t>official</a:t>
            </a:r>
            <a:r>
              <a:rPr lang="hr-HR" dirty="0" smtClean="0"/>
              <a:t>)</a:t>
            </a:r>
            <a:endParaRPr lang="hr-HR" dirty="0"/>
          </a:p>
        </p:txBody>
      </p:sp>
    </p:spTree>
    <p:extLst>
      <p:ext uri="{BB962C8B-B14F-4D97-AF65-F5344CB8AC3E}">
        <p14:creationId xmlns:p14="http://schemas.microsoft.com/office/powerpoint/2010/main" val="386151607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Judgment</a:t>
            </a:r>
            <a:r>
              <a:rPr lang="hr-HR" dirty="0" smtClean="0"/>
              <a:t> as story</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judge’s</a:t>
            </a:r>
            <a:r>
              <a:rPr lang="hr-HR" dirty="0" smtClean="0"/>
              <a:t> </a:t>
            </a:r>
            <a:r>
              <a:rPr lang="hr-HR" dirty="0" err="1" smtClean="0"/>
              <a:t>decision</a:t>
            </a:r>
            <a:r>
              <a:rPr lang="hr-HR" dirty="0" smtClean="0"/>
              <a:t> </a:t>
            </a:r>
            <a:r>
              <a:rPr lang="hr-HR" dirty="0" err="1" smtClean="0"/>
              <a:t>needs</a:t>
            </a:r>
            <a:r>
              <a:rPr lang="hr-HR" dirty="0" smtClean="0"/>
              <a:t> to </a:t>
            </a:r>
            <a:r>
              <a:rPr lang="hr-HR" dirty="0" err="1" smtClean="0"/>
              <a:t>be</a:t>
            </a:r>
            <a:r>
              <a:rPr lang="hr-HR" dirty="0" smtClean="0"/>
              <a:t> </a:t>
            </a:r>
            <a:r>
              <a:rPr lang="hr-HR" dirty="0" err="1" smtClean="0"/>
              <a:t>supported</a:t>
            </a:r>
            <a:r>
              <a:rPr lang="hr-HR" dirty="0" smtClean="0"/>
              <a:t> </a:t>
            </a:r>
            <a:r>
              <a:rPr lang="hr-HR" dirty="0" err="1" smtClean="0"/>
              <a:t>by</a:t>
            </a:r>
            <a:r>
              <a:rPr lang="hr-HR" dirty="0" smtClean="0"/>
              <a:t> </a:t>
            </a:r>
            <a:r>
              <a:rPr lang="hr-HR" dirty="0" err="1" smtClean="0"/>
              <a:t>reasons</a:t>
            </a:r>
            <a:r>
              <a:rPr lang="hr-HR" dirty="0" smtClean="0"/>
              <a:t>, </a:t>
            </a:r>
            <a:r>
              <a:rPr lang="hr-HR" dirty="0" err="1" smtClean="0"/>
              <a:t>outlining</a:t>
            </a:r>
            <a:r>
              <a:rPr lang="hr-HR" dirty="0" smtClean="0"/>
              <a:t> </a:t>
            </a:r>
            <a:r>
              <a:rPr lang="hr-HR" dirty="0" err="1" smtClean="0"/>
              <a:t>the</a:t>
            </a:r>
            <a:r>
              <a:rPr lang="hr-HR" dirty="0" smtClean="0"/>
              <a:t> </a:t>
            </a:r>
            <a:r>
              <a:rPr lang="hr-HR" dirty="0" err="1" smtClean="0"/>
              <a:t>application</a:t>
            </a:r>
            <a:r>
              <a:rPr lang="hr-HR" dirty="0" smtClean="0"/>
              <a:t> </a:t>
            </a:r>
            <a:r>
              <a:rPr lang="hr-HR" dirty="0" err="1" smtClean="0"/>
              <a:t>of</a:t>
            </a:r>
            <a:r>
              <a:rPr lang="hr-HR" dirty="0" smtClean="0"/>
              <a:t> </a:t>
            </a:r>
            <a:r>
              <a:rPr lang="hr-HR" dirty="0" err="1" smtClean="0"/>
              <a:t>the</a:t>
            </a:r>
            <a:r>
              <a:rPr lang="hr-HR" dirty="0" smtClean="0"/>
              <a:t> </a:t>
            </a:r>
            <a:r>
              <a:rPr lang="hr-HR" dirty="0" err="1" smtClean="0"/>
              <a:t>law</a:t>
            </a:r>
            <a:r>
              <a:rPr lang="hr-HR" dirty="0" smtClean="0"/>
              <a:t> to </a:t>
            </a:r>
            <a:r>
              <a:rPr lang="hr-HR" dirty="0" err="1" smtClean="0"/>
              <a:t>the</a:t>
            </a:r>
            <a:r>
              <a:rPr lang="hr-HR" dirty="0" smtClean="0"/>
              <a:t> </a:t>
            </a:r>
            <a:r>
              <a:rPr lang="hr-HR" dirty="0" err="1" smtClean="0"/>
              <a:t>facts</a:t>
            </a:r>
            <a:endParaRPr lang="hr-HR" dirty="0"/>
          </a:p>
        </p:txBody>
      </p:sp>
    </p:spTree>
    <p:extLst>
      <p:ext uri="{BB962C8B-B14F-4D97-AF65-F5344CB8AC3E}">
        <p14:creationId xmlns:p14="http://schemas.microsoft.com/office/powerpoint/2010/main" val="4598071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Narrative</a:t>
            </a:r>
            <a:r>
              <a:rPr lang="hr-HR" dirty="0" smtClean="0"/>
              <a:t> plot v. </a:t>
            </a:r>
            <a:r>
              <a:rPr lang="hr-HR" dirty="0" err="1" smtClean="0"/>
              <a:t>narrative</a:t>
            </a:r>
            <a:r>
              <a:rPr lang="hr-HR" dirty="0" smtClean="0"/>
              <a:t> </a:t>
            </a:r>
            <a:r>
              <a:rPr lang="hr-HR" dirty="0" err="1" smtClean="0"/>
              <a:t>discourse</a:t>
            </a:r>
            <a:endParaRPr lang="hr-HR" dirty="0"/>
          </a:p>
        </p:txBody>
      </p:sp>
      <p:sp>
        <p:nvSpPr>
          <p:cNvPr id="3" name="Content Placeholder 2"/>
          <p:cNvSpPr>
            <a:spLocks noGrp="1"/>
          </p:cNvSpPr>
          <p:nvPr>
            <p:ph idx="1"/>
          </p:nvPr>
        </p:nvSpPr>
        <p:spPr/>
        <p:txBody>
          <a:bodyPr/>
          <a:lstStyle/>
          <a:p>
            <a:r>
              <a:rPr lang="hr-HR" dirty="0" err="1" smtClean="0"/>
              <a:t>Narrative</a:t>
            </a:r>
            <a:r>
              <a:rPr lang="hr-HR" dirty="0" smtClean="0"/>
              <a:t> plot - </a:t>
            </a:r>
            <a:r>
              <a:rPr lang="hr-HR" dirty="0" err="1"/>
              <a:t>d</a:t>
            </a:r>
            <a:r>
              <a:rPr lang="hr-HR" dirty="0" err="1" smtClean="0"/>
              <a:t>escribes</a:t>
            </a:r>
            <a:r>
              <a:rPr lang="hr-HR" dirty="0" smtClean="0"/>
              <a:t> </a:t>
            </a:r>
            <a:r>
              <a:rPr lang="hr-HR" dirty="0" err="1" smtClean="0"/>
              <a:t>events</a:t>
            </a:r>
            <a:r>
              <a:rPr lang="hr-HR" dirty="0" smtClean="0"/>
              <a:t> as </a:t>
            </a:r>
            <a:r>
              <a:rPr lang="hr-HR" dirty="0" err="1" smtClean="0"/>
              <a:t>they</a:t>
            </a:r>
            <a:r>
              <a:rPr lang="hr-HR" dirty="0" smtClean="0"/>
              <a:t> </a:t>
            </a:r>
            <a:r>
              <a:rPr lang="hr-HR" dirty="0" err="1" smtClean="0"/>
              <a:t>happened</a:t>
            </a:r>
            <a:r>
              <a:rPr lang="hr-HR" dirty="0" smtClean="0"/>
              <a:t> </a:t>
            </a:r>
            <a:r>
              <a:rPr lang="hr-HR" dirty="0" err="1" smtClean="0"/>
              <a:t>in</a:t>
            </a:r>
            <a:r>
              <a:rPr lang="hr-HR" dirty="0" smtClean="0"/>
              <a:t> </a:t>
            </a:r>
            <a:r>
              <a:rPr lang="hr-HR" dirty="0" err="1" smtClean="0"/>
              <a:t>the</a:t>
            </a:r>
            <a:r>
              <a:rPr lang="hr-HR" dirty="0" smtClean="0"/>
              <a:t> </a:t>
            </a:r>
            <a:r>
              <a:rPr lang="hr-HR" dirty="0" err="1" smtClean="0"/>
              <a:t>order</a:t>
            </a:r>
            <a:r>
              <a:rPr lang="hr-HR" dirty="0" smtClean="0"/>
              <a:t> </a:t>
            </a:r>
            <a:r>
              <a:rPr lang="hr-HR" dirty="0" err="1" smtClean="0"/>
              <a:t>that</a:t>
            </a:r>
            <a:r>
              <a:rPr lang="hr-HR" dirty="0" smtClean="0"/>
              <a:t> </a:t>
            </a:r>
            <a:r>
              <a:rPr lang="hr-HR" dirty="0" err="1" smtClean="0"/>
              <a:t>they</a:t>
            </a:r>
            <a:r>
              <a:rPr lang="hr-HR" dirty="0" smtClean="0"/>
              <a:t> </a:t>
            </a:r>
            <a:r>
              <a:rPr lang="hr-HR" dirty="0" err="1" smtClean="0"/>
              <a:t>happened</a:t>
            </a:r>
            <a:r>
              <a:rPr lang="hr-HR" dirty="0" smtClean="0"/>
              <a:t>; a </a:t>
            </a:r>
            <a:r>
              <a:rPr lang="hr-HR" dirty="0" err="1" smtClean="0"/>
              <a:t>neutral</a:t>
            </a:r>
            <a:r>
              <a:rPr lang="hr-HR" dirty="0" smtClean="0"/>
              <a:t> </a:t>
            </a:r>
            <a:r>
              <a:rPr lang="hr-HR" dirty="0" err="1" smtClean="0"/>
              <a:t>description</a:t>
            </a:r>
            <a:r>
              <a:rPr lang="hr-HR" dirty="0" smtClean="0"/>
              <a:t> </a:t>
            </a:r>
            <a:r>
              <a:rPr lang="hr-HR" dirty="0" err="1" smtClean="0"/>
              <a:t>of</a:t>
            </a:r>
            <a:r>
              <a:rPr lang="hr-HR" dirty="0" smtClean="0"/>
              <a:t> </a:t>
            </a:r>
            <a:r>
              <a:rPr lang="hr-HR" dirty="0" err="1" smtClean="0"/>
              <a:t>events</a:t>
            </a:r>
            <a:endParaRPr lang="hr-HR" dirty="0" smtClean="0"/>
          </a:p>
          <a:p>
            <a:r>
              <a:rPr lang="hr-HR" dirty="0" err="1" smtClean="0"/>
              <a:t>Narrative</a:t>
            </a:r>
            <a:r>
              <a:rPr lang="hr-HR" dirty="0" smtClean="0"/>
              <a:t> </a:t>
            </a:r>
            <a:r>
              <a:rPr lang="hr-HR" dirty="0" err="1" smtClean="0"/>
              <a:t>discourse</a:t>
            </a:r>
            <a:r>
              <a:rPr lang="hr-HR" dirty="0" smtClean="0"/>
              <a:t> – </a:t>
            </a:r>
            <a:r>
              <a:rPr lang="hr-HR" dirty="0" err="1" smtClean="0"/>
              <a:t>the</a:t>
            </a:r>
            <a:r>
              <a:rPr lang="hr-HR" dirty="0" smtClean="0"/>
              <a:t> </a:t>
            </a:r>
            <a:r>
              <a:rPr lang="hr-HR" dirty="0" err="1" smtClean="0"/>
              <a:t>way</a:t>
            </a:r>
            <a:r>
              <a:rPr lang="hr-HR" dirty="0" smtClean="0"/>
              <a:t> </a:t>
            </a:r>
            <a:r>
              <a:rPr lang="hr-HR" dirty="0" err="1" smtClean="0"/>
              <a:t>in</a:t>
            </a:r>
            <a:r>
              <a:rPr lang="hr-HR" dirty="0" smtClean="0"/>
              <a:t> </a:t>
            </a:r>
            <a:r>
              <a:rPr lang="hr-HR" dirty="0" err="1" smtClean="0"/>
              <a:t>which</a:t>
            </a:r>
            <a:r>
              <a:rPr lang="hr-HR" dirty="0" smtClean="0"/>
              <a:t> </a:t>
            </a:r>
            <a:r>
              <a:rPr lang="hr-HR" dirty="0" err="1" smtClean="0"/>
              <a:t>the</a:t>
            </a:r>
            <a:r>
              <a:rPr lang="hr-HR" dirty="0" smtClean="0"/>
              <a:t> </a:t>
            </a:r>
            <a:r>
              <a:rPr lang="hr-HR" dirty="0" err="1" smtClean="0"/>
              <a:t>narrative</a:t>
            </a:r>
            <a:r>
              <a:rPr lang="hr-HR" dirty="0" smtClean="0"/>
              <a:t> plot </a:t>
            </a:r>
            <a:r>
              <a:rPr lang="hr-HR" dirty="0" err="1" smtClean="0"/>
              <a:t>is</a:t>
            </a:r>
            <a:r>
              <a:rPr lang="hr-HR" dirty="0" smtClean="0"/>
              <a:t> </a:t>
            </a:r>
            <a:r>
              <a:rPr lang="hr-HR" dirty="0" err="1" smtClean="0"/>
              <a:t>conveyed</a:t>
            </a:r>
            <a:r>
              <a:rPr lang="hr-HR" dirty="0" smtClean="0"/>
              <a:t>, </a:t>
            </a:r>
            <a:r>
              <a:rPr lang="hr-HR" dirty="0" err="1" smtClean="0"/>
              <a:t>including</a:t>
            </a:r>
            <a:r>
              <a:rPr lang="hr-HR" dirty="0" smtClean="0"/>
              <a:t> </a:t>
            </a:r>
            <a:r>
              <a:rPr lang="hr-HR" dirty="0" err="1" smtClean="0"/>
              <a:t>the</a:t>
            </a:r>
            <a:r>
              <a:rPr lang="hr-HR" dirty="0" smtClean="0"/>
              <a:t> </a:t>
            </a:r>
            <a:r>
              <a:rPr lang="hr-HR" dirty="0" err="1" smtClean="0"/>
              <a:t>way</a:t>
            </a:r>
            <a:r>
              <a:rPr lang="hr-HR" dirty="0" smtClean="0"/>
              <a:t> </a:t>
            </a:r>
            <a:r>
              <a:rPr lang="hr-HR" dirty="0" err="1" smtClean="0"/>
              <a:t>characters</a:t>
            </a:r>
            <a:r>
              <a:rPr lang="hr-HR" dirty="0" smtClean="0"/>
              <a:t> are </a:t>
            </a:r>
            <a:r>
              <a:rPr lang="hr-HR" dirty="0" err="1" smtClean="0"/>
              <a:t>named</a:t>
            </a:r>
            <a:r>
              <a:rPr lang="hr-HR" dirty="0" smtClean="0"/>
              <a:t>, </a:t>
            </a:r>
            <a:r>
              <a:rPr lang="hr-HR" dirty="0" err="1" smtClean="0"/>
              <a:t>the</a:t>
            </a:r>
            <a:r>
              <a:rPr lang="hr-HR" dirty="0" smtClean="0"/>
              <a:t> </a:t>
            </a:r>
            <a:r>
              <a:rPr lang="hr-HR" dirty="0" err="1" smtClean="0"/>
              <a:t>terms</a:t>
            </a:r>
            <a:r>
              <a:rPr lang="hr-HR" dirty="0" smtClean="0"/>
              <a:t> </a:t>
            </a:r>
            <a:r>
              <a:rPr lang="hr-HR" dirty="0" err="1" smtClean="0"/>
              <a:t>in</a:t>
            </a:r>
            <a:r>
              <a:rPr lang="hr-HR" dirty="0" smtClean="0"/>
              <a:t> </a:t>
            </a:r>
            <a:r>
              <a:rPr lang="hr-HR" dirty="0" err="1" smtClean="0"/>
              <a:t>which</a:t>
            </a:r>
            <a:r>
              <a:rPr lang="hr-HR" dirty="0" smtClean="0"/>
              <a:t> </a:t>
            </a:r>
            <a:r>
              <a:rPr lang="hr-HR" dirty="0" err="1" smtClean="0"/>
              <a:t>events</a:t>
            </a:r>
            <a:r>
              <a:rPr lang="hr-HR" dirty="0" smtClean="0"/>
              <a:t> are </a:t>
            </a:r>
            <a:r>
              <a:rPr lang="hr-HR" dirty="0" err="1" smtClean="0"/>
              <a:t>described</a:t>
            </a:r>
            <a:r>
              <a:rPr lang="hr-HR" dirty="0" smtClean="0"/>
              <a:t> </a:t>
            </a:r>
            <a:r>
              <a:rPr lang="hr-HR" dirty="0" err="1" smtClean="0"/>
              <a:t>and</a:t>
            </a:r>
            <a:r>
              <a:rPr lang="hr-HR" dirty="0" smtClean="0"/>
              <a:t> </a:t>
            </a:r>
            <a:r>
              <a:rPr lang="hr-HR" dirty="0" err="1" smtClean="0"/>
              <a:t>the</a:t>
            </a:r>
            <a:r>
              <a:rPr lang="hr-HR" dirty="0" smtClean="0"/>
              <a:t> </a:t>
            </a:r>
            <a:r>
              <a:rPr lang="hr-HR" dirty="0" err="1" smtClean="0"/>
              <a:t>order</a:t>
            </a:r>
            <a:r>
              <a:rPr lang="hr-HR" dirty="0" smtClean="0"/>
              <a:t> </a:t>
            </a:r>
            <a:r>
              <a:rPr lang="hr-HR" dirty="0" err="1" smtClean="0"/>
              <a:t>in</a:t>
            </a:r>
            <a:r>
              <a:rPr lang="hr-HR" dirty="0" smtClean="0"/>
              <a:t> </a:t>
            </a:r>
            <a:r>
              <a:rPr lang="hr-HR" dirty="0" err="1" smtClean="0"/>
              <a:t>which</a:t>
            </a:r>
            <a:r>
              <a:rPr lang="hr-HR" dirty="0" smtClean="0"/>
              <a:t> </a:t>
            </a:r>
            <a:r>
              <a:rPr lang="hr-HR" dirty="0" err="1" smtClean="0"/>
              <a:t>the</a:t>
            </a:r>
            <a:r>
              <a:rPr lang="hr-HR" dirty="0" smtClean="0"/>
              <a:t> </a:t>
            </a:r>
            <a:r>
              <a:rPr lang="hr-HR" dirty="0" err="1" smtClean="0"/>
              <a:t>events</a:t>
            </a:r>
            <a:r>
              <a:rPr lang="hr-HR" dirty="0" smtClean="0"/>
              <a:t> are </a:t>
            </a:r>
            <a:r>
              <a:rPr lang="hr-HR" dirty="0" err="1" smtClean="0"/>
              <a:t>given</a:t>
            </a:r>
            <a:endParaRPr lang="hr-HR" dirty="0"/>
          </a:p>
        </p:txBody>
      </p:sp>
    </p:spTree>
    <p:extLst>
      <p:ext uri="{BB962C8B-B14F-4D97-AF65-F5344CB8AC3E}">
        <p14:creationId xmlns:p14="http://schemas.microsoft.com/office/powerpoint/2010/main" val="316369444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Story </a:t>
            </a:r>
            <a:r>
              <a:rPr lang="hr-HR" dirty="0" err="1" smtClean="0"/>
              <a:t>in</a:t>
            </a:r>
            <a:r>
              <a:rPr lang="hr-HR" dirty="0" smtClean="0"/>
              <a:t> </a:t>
            </a:r>
            <a:r>
              <a:rPr lang="hr-HR" dirty="0" err="1" smtClean="0"/>
              <a:t>and</a:t>
            </a:r>
            <a:r>
              <a:rPr lang="hr-HR" dirty="0" smtClean="0"/>
              <a:t> </a:t>
            </a:r>
            <a:r>
              <a:rPr lang="hr-HR" dirty="0" err="1" smtClean="0"/>
              <a:t>of</a:t>
            </a:r>
            <a:r>
              <a:rPr lang="hr-HR" dirty="0" smtClean="0"/>
              <a:t> </a:t>
            </a:r>
            <a:r>
              <a:rPr lang="hr-HR" dirty="0" err="1" smtClean="0"/>
              <a:t>the</a:t>
            </a:r>
            <a:r>
              <a:rPr lang="hr-HR" dirty="0" smtClean="0"/>
              <a:t> </a:t>
            </a:r>
            <a:r>
              <a:rPr lang="hr-HR" dirty="0" err="1" smtClean="0"/>
              <a:t>trial</a:t>
            </a:r>
            <a:endParaRPr lang="hr-HR" dirty="0"/>
          </a:p>
        </p:txBody>
      </p:sp>
      <p:sp>
        <p:nvSpPr>
          <p:cNvPr id="3" name="Content Placeholder 2"/>
          <p:cNvSpPr>
            <a:spLocks noGrp="1"/>
          </p:cNvSpPr>
          <p:nvPr>
            <p:ph idx="1"/>
          </p:nvPr>
        </p:nvSpPr>
        <p:spPr/>
        <p:txBody>
          <a:bodyPr/>
          <a:lstStyle/>
          <a:p>
            <a:r>
              <a:rPr lang="hr-HR" dirty="0" err="1" smtClean="0"/>
              <a:t>Considering</a:t>
            </a:r>
            <a:r>
              <a:rPr lang="hr-HR" dirty="0" smtClean="0"/>
              <a:t> </a:t>
            </a:r>
            <a:r>
              <a:rPr lang="hr-HR" dirty="0" err="1" smtClean="0"/>
              <a:t>the</a:t>
            </a:r>
            <a:r>
              <a:rPr lang="hr-HR" dirty="0" smtClean="0"/>
              <a:t> </a:t>
            </a:r>
            <a:r>
              <a:rPr lang="hr-HR" dirty="0" err="1" smtClean="0"/>
              <a:t>whole</a:t>
            </a:r>
            <a:r>
              <a:rPr lang="hr-HR" dirty="0" smtClean="0"/>
              <a:t> </a:t>
            </a:r>
            <a:r>
              <a:rPr lang="hr-HR" dirty="0" err="1" smtClean="0"/>
              <a:t>trial</a:t>
            </a:r>
            <a:r>
              <a:rPr lang="hr-HR" dirty="0" smtClean="0"/>
              <a:t> </a:t>
            </a:r>
            <a:r>
              <a:rPr lang="hr-HR" dirty="0" err="1" smtClean="0"/>
              <a:t>from</a:t>
            </a:r>
            <a:r>
              <a:rPr lang="hr-HR" dirty="0" smtClean="0"/>
              <a:t> </a:t>
            </a:r>
            <a:r>
              <a:rPr lang="hr-HR" dirty="0" err="1" smtClean="0"/>
              <a:t>the</a:t>
            </a:r>
            <a:r>
              <a:rPr lang="hr-HR" dirty="0" smtClean="0"/>
              <a:t> </a:t>
            </a:r>
            <a:r>
              <a:rPr lang="hr-HR" dirty="0" err="1" smtClean="0"/>
              <a:t>outside</a:t>
            </a:r>
            <a:endParaRPr lang="hr-HR" dirty="0" smtClean="0"/>
          </a:p>
          <a:p>
            <a:r>
              <a:rPr lang="hr-HR" dirty="0" err="1" smtClean="0"/>
              <a:t>During</a:t>
            </a:r>
            <a:r>
              <a:rPr lang="hr-HR" dirty="0" smtClean="0"/>
              <a:t> a </a:t>
            </a:r>
            <a:r>
              <a:rPr lang="hr-HR" dirty="0" err="1" smtClean="0"/>
              <a:t>trial</a:t>
            </a:r>
            <a:r>
              <a:rPr lang="hr-HR" dirty="0" smtClean="0"/>
              <a:t>, </a:t>
            </a:r>
            <a:r>
              <a:rPr lang="hr-HR" dirty="0" err="1" smtClean="0"/>
              <a:t>narratives</a:t>
            </a:r>
            <a:r>
              <a:rPr lang="hr-HR" dirty="0" smtClean="0"/>
              <a:t> are </a:t>
            </a:r>
            <a:r>
              <a:rPr lang="hr-HR" dirty="0" err="1" smtClean="0"/>
              <a:t>told</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endParaRPr lang="hr-HR" dirty="0" smtClean="0"/>
          </a:p>
          <a:p>
            <a:r>
              <a:rPr lang="hr-HR" dirty="0" err="1" smtClean="0"/>
              <a:t>The</a:t>
            </a:r>
            <a:r>
              <a:rPr lang="hr-HR" dirty="0" smtClean="0"/>
              <a:t> </a:t>
            </a:r>
            <a:r>
              <a:rPr lang="hr-HR" dirty="0" err="1" smtClean="0"/>
              <a:t>trial</a:t>
            </a:r>
            <a:r>
              <a:rPr lang="hr-HR" dirty="0" smtClean="0"/>
              <a:t> </a:t>
            </a:r>
            <a:r>
              <a:rPr lang="hr-HR" dirty="0" err="1" smtClean="0"/>
              <a:t>itself</a:t>
            </a:r>
            <a:r>
              <a:rPr lang="hr-HR" dirty="0" smtClean="0"/>
              <a:t> </a:t>
            </a:r>
            <a:r>
              <a:rPr lang="hr-HR" dirty="0" err="1" smtClean="0"/>
              <a:t>can</a:t>
            </a:r>
            <a:r>
              <a:rPr lang="hr-HR" dirty="0" smtClean="0"/>
              <a:t> </a:t>
            </a:r>
            <a:r>
              <a:rPr lang="hr-HR" dirty="0" err="1" smtClean="0"/>
              <a:t>become</a:t>
            </a:r>
            <a:r>
              <a:rPr lang="hr-HR" dirty="0" smtClean="0"/>
              <a:t> </a:t>
            </a:r>
            <a:r>
              <a:rPr lang="hr-HR" dirty="0" err="1" smtClean="0"/>
              <a:t>the</a:t>
            </a:r>
            <a:r>
              <a:rPr lang="hr-HR" dirty="0" smtClean="0"/>
              <a:t> </a:t>
            </a:r>
            <a:r>
              <a:rPr lang="hr-HR" dirty="0" err="1" smtClean="0"/>
              <a:t>topic</a:t>
            </a:r>
            <a:r>
              <a:rPr lang="hr-HR" dirty="0" smtClean="0"/>
              <a:t> </a:t>
            </a:r>
            <a:r>
              <a:rPr lang="hr-HR" dirty="0" err="1" smtClean="0"/>
              <a:t>of</a:t>
            </a:r>
            <a:r>
              <a:rPr lang="hr-HR" dirty="0" smtClean="0"/>
              <a:t> a </a:t>
            </a:r>
            <a:r>
              <a:rPr lang="hr-HR" dirty="0" err="1" smtClean="0"/>
              <a:t>narrative</a:t>
            </a:r>
            <a:endParaRPr lang="hr-HR" dirty="0" smtClean="0"/>
          </a:p>
          <a:p>
            <a:r>
              <a:rPr lang="hr-HR" dirty="0" smtClean="0"/>
              <a:t>‘</a:t>
            </a:r>
            <a:r>
              <a:rPr lang="hr-HR" dirty="0" err="1" smtClean="0"/>
              <a:t>the</a:t>
            </a:r>
            <a:r>
              <a:rPr lang="hr-HR" dirty="0" smtClean="0"/>
              <a:t> story </a:t>
            </a:r>
            <a:r>
              <a:rPr lang="hr-HR" dirty="0" err="1" smtClean="0"/>
              <a:t>in</a:t>
            </a:r>
            <a:r>
              <a:rPr lang="hr-HR" dirty="0" smtClean="0"/>
              <a:t> </a:t>
            </a:r>
            <a:r>
              <a:rPr lang="hr-HR" dirty="0" err="1" smtClean="0"/>
              <a:t>the</a:t>
            </a:r>
            <a:r>
              <a:rPr lang="hr-HR" dirty="0" smtClean="0"/>
              <a:t> </a:t>
            </a:r>
            <a:r>
              <a:rPr lang="hr-HR" dirty="0" err="1" smtClean="0"/>
              <a:t>trial</a:t>
            </a:r>
            <a:r>
              <a:rPr lang="hr-HR" dirty="0" smtClean="0"/>
              <a:t>’ v. ‘</a:t>
            </a:r>
            <a:r>
              <a:rPr lang="hr-HR" dirty="0" err="1" smtClean="0"/>
              <a:t>the</a:t>
            </a:r>
            <a:r>
              <a:rPr lang="hr-HR" dirty="0" smtClean="0"/>
              <a:t> story </a:t>
            </a:r>
            <a:r>
              <a:rPr lang="hr-HR" dirty="0" err="1" smtClean="0"/>
              <a:t>of</a:t>
            </a:r>
            <a:r>
              <a:rPr lang="hr-HR" dirty="0" smtClean="0"/>
              <a:t> </a:t>
            </a:r>
            <a:r>
              <a:rPr lang="hr-HR" dirty="0" err="1" smtClean="0"/>
              <a:t>the</a:t>
            </a:r>
            <a:r>
              <a:rPr lang="hr-HR" dirty="0" smtClean="0"/>
              <a:t> </a:t>
            </a:r>
            <a:r>
              <a:rPr lang="hr-HR" dirty="0" err="1" smtClean="0"/>
              <a:t>trial</a:t>
            </a:r>
            <a:r>
              <a:rPr lang="hr-HR" dirty="0" smtClean="0"/>
              <a:t>’</a:t>
            </a:r>
          </a:p>
          <a:p>
            <a:r>
              <a:rPr lang="hr-HR" dirty="0" err="1" smtClean="0"/>
              <a:t>What</a:t>
            </a:r>
            <a:r>
              <a:rPr lang="hr-HR" dirty="0" smtClean="0"/>
              <a:t> a </a:t>
            </a:r>
            <a:r>
              <a:rPr lang="hr-HR" dirty="0" err="1" smtClean="0"/>
              <a:t>trial</a:t>
            </a:r>
            <a:r>
              <a:rPr lang="hr-HR" dirty="0" smtClean="0"/>
              <a:t> </a:t>
            </a:r>
            <a:r>
              <a:rPr lang="hr-HR" dirty="0" err="1" smtClean="0"/>
              <a:t>means</a:t>
            </a:r>
            <a:r>
              <a:rPr lang="hr-HR" dirty="0" smtClean="0"/>
              <a:t> </a:t>
            </a:r>
            <a:r>
              <a:rPr lang="hr-HR" dirty="0" err="1" smtClean="0"/>
              <a:t>may</a:t>
            </a:r>
            <a:r>
              <a:rPr lang="hr-HR" dirty="0" smtClean="0"/>
              <a:t> </a:t>
            </a:r>
            <a:r>
              <a:rPr lang="hr-HR" dirty="0" err="1" smtClean="0"/>
              <a:t>become</a:t>
            </a:r>
            <a:r>
              <a:rPr lang="hr-HR" dirty="0" smtClean="0"/>
              <a:t> </a:t>
            </a:r>
            <a:r>
              <a:rPr lang="hr-HR" dirty="0" err="1" smtClean="0"/>
              <a:t>important</a:t>
            </a:r>
            <a:r>
              <a:rPr lang="hr-HR" dirty="0" smtClean="0"/>
              <a:t> to </a:t>
            </a:r>
            <a:r>
              <a:rPr lang="hr-HR" dirty="0" err="1" smtClean="0"/>
              <a:t>people</a:t>
            </a:r>
            <a:r>
              <a:rPr lang="hr-HR" dirty="0" smtClean="0"/>
              <a:t> </a:t>
            </a:r>
            <a:r>
              <a:rPr lang="hr-HR" dirty="0" err="1" smtClean="0"/>
              <a:t>not</a:t>
            </a:r>
            <a:r>
              <a:rPr lang="hr-HR" dirty="0" smtClean="0"/>
              <a:t> </a:t>
            </a:r>
            <a:r>
              <a:rPr lang="hr-HR" dirty="0" err="1" smtClean="0"/>
              <a:t>directly</a:t>
            </a:r>
            <a:r>
              <a:rPr lang="hr-HR" dirty="0" smtClean="0"/>
              <a:t> </a:t>
            </a:r>
            <a:r>
              <a:rPr lang="hr-HR" dirty="0" err="1" smtClean="0"/>
              <a:t>involved</a:t>
            </a:r>
            <a:endParaRPr lang="hr-HR" dirty="0" smtClean="0"/>
          </a:p>
          <a:p>
            <a:r>
              <a:rPr lang="hr-HR" dirty="0" err="1" smtClean="0"/>
              <a:t>While</a:t>
            </a:r>
            <a:r>
              <a:rPr lang="hr-HR" dirty="0" smtClean="0"/>
              <a:t> </a:t>
            </a:r>
            <a:r>
              <a:rPr lang="hr-HR" dirty="0" err="1" smtClean="0"/>
              <a:t>trials</a:t>
            </a:r>
            <a:r>
              <a:rPr lang="hr-HR" dirty="0" smtClean="0"/>
              <a:t> </a:t>
            </a:r>
            <a:r>
              <a:rPr lang="hr-HR" dirty="0" err="1" smtClean="0"/>
              <a:t>clearly</a:t>
            </a:r>
            <a:r>
              <a:rPr lang="hr-HR" dirty="0" smtClean="0"/>
              <a:t> </a:t>
            </a:r>
            <a:r>
              <a:rPr lang="hr-HR" dirty="0" err="1" smtClean="0"/>
              <a:t>have</a:t>
            </a:r>
            <a:r>
              <a:rPr lang="hr-HR" dirty="0" smtClean="0"/>
              <a:t> </a:t>
            </a:r>
            <a:r>
              <a:rPr lang="hr-HR" dirty="0" err="1" smtClean="0"/>
              <a:t>legal</a:t>
            </a:r>
            <a:r>
              <a:rPr lang="hr-HR" dirty="0" smtClean="0"/>
              <a:t> </a:t>
            </a:r>
            <a:r>
              <a:rPr lang="hr-HR" dirty="0" err="1" smtClean="0"/>
              <a:t>significance</a:t>
            </a:r>
            <a:r>
              <a:rPr lang="hr-HR" dirty="0" smtClean="0"/>
              <a:t>, </a:t>
            </a:r>
            <a:r>
              <a:rPr lang="hr-HR" dirty="0" err="1" smtClean="0"/>
              <a:t>they</a:t>
            </a:r>
            <a:r>
              <a:rPr lang="hr-HR" dirty="0" smtClean="0"/>
              <a:t> </a:t>
            </a:r>
            <a:r>
              <a:rPr lang="hr-HR" dirty="0" err="1" smtClean="0"/>
              <a:t>also</a:t>
            </a:r>
            <a:r>
              <a:rPr lang="hr-HR" dirty="0" smtClean="0"/>
              <a:t> </a:t>
            </a:r>
            <a:r>
              <a:rPr lang="hr-HR" dirty="0" err="1" smtClean="0"/>
              <a:t>have</a:t>
            </a:r>
            <a:r>
              <a:rPr lang="hr-HR" dirty="0" smtClean="0"/>
              <a:t> </a:t>
            </a:r>
            <a:r>
              <a:rPr lang="hr-HR" dirty="0" err="1" smtClean="0"/>
              <a:t>cultural</a:t>
            </a:r>
            <a:r>
              <a:rPr lang="hr-HR" dirty="0" smtClean="0"/>
              <a:t> </a:t>
            </a:r>
            <a:r>
              <a:rPr lang="hr-HR" dirty="0" err="1" smtClean="0"/>
              <a:t>meanings</a:t>
            </a:r>
            <a:endParaRPr lang="hr-HR" dirty="0"/>
          </a:p>
        </p:txBody>
      </p:sp>
    </p:spTree>
    <p:extLst>
      <p:ext uri="{BB962C8B-B14F-4D97-AF65-F5344CB8AC3E}">
        <p14:creationId xmlns:p14="http://schemas.microsoft.com/office/powerpoint/2010/main" val="185044060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Summary </a:t>
            </a:r>
            <a:endParaRPr lang="hr-HR" dirty="0"/>
          </a:p>
        </p:txBody>
      </p:sp>
      <p:sp>
        <p:nvSpPr>
          <p:cNvPr id="3" name="Content Placeholder 2"/>
          <p:cNvSpPr>
            <a:spLocks noGrp="1"/>
          </p:cNvSpPr>
          <p:nvPr>
            <p:ph idx="1"/>
          </p:nvPr>
        </p:nvSpPr>
        <p:spPr/>
        <p:txBody>
          <a:bodyPr/>
          <a:lstStyle/>
          <a:p>
            <a:r>
              <a:rPr lang="hr-HR" dirty="0" err="1" smtClean="0"/>
              <a:t>There</a:t>
            </a:r>
            <a:r>
              <a:rPr lang="hr-HR" dirty="0" smtClean="0"/>
              <a:t> </a:t>
            </a:r>
            <a:r>
              <a:rPr lang="hr-HR" dirty="0" err="1" smtClean="0"/>
              <a:t>is</a:t>
            </a:r>
            <a:r>
              <a:rPr lang="hr-HR" dirty="0" smtClean="0"/>
              <a:t> a story </a:t>
            </a:r>
            <a:r>
              <a:rPr lang="hr-HR" dirty="0" err="1" smtClean="0"/>
              <a:t>in</a:t>
            </a:r>
            <a:r>
              <a:rPr lang="hr-HR" dirty="0" smtClean="0"/>
              <a:t> </a:t>
            </a:r>
            <a:r>
              <a:rPr lang="hr-HR" dirty="0" err="1" smtClean="0"/>
              <a:t>the</a:t>
            </a:r>
            <a:r>
              <a:rPr lang="hr-HR" dirty="0" smtClean="0"/>
              <a:t> </a:t>
            </a:r>
            <a:r>
              <a:rPr lang="hr-HR" dirty="0" err="1" smtClean="0"/>
              <a:t>trial</a:t>
            </a:r>
            <a:r>
              <a:rPr lang="hr-HR" dirty="0" smtClean="0"/>
              <a:t> </a:t>
            </a:r>
            <a:r>
              <a:rPr lang="hr-HR" dirty="0" err="1" smtClean="0"/>
              <a:t>and</a:t>
            </a:r>
            <a:r>
              <a:rPr lang="hr-HR" dirty="0" smtClean="0"/>
              <a:t> a story </a:t>
            </a:r>
            <a:r>
              <a:rPr lang="hr-HR" dirty="0" err="1" smtClean="0"/>
              <a:t>of</a:t>
            </a:r>
            <a:r>
              <a:rPr lang="hr-HR" dirty="0" smtClean="0"/>
              <a:t> </a:t>
            </a:r>
            <a:r>
              <a:rPr lang="hr-HR" dirty="0" err="1" smtClean="0"/>
              <a:t>the</a:t>
            </a:r>
            <a:r>
              <a:rPr lang="hr-HR" dirty="0" smtClean="0"/>
              <a:t> </a:t>
            </a:r>
            <a:r>
              <a:rPr lang="hr-HR" dirty="0" err="1" smtClean="0"/>
              <a:t>trial</a:t>
            </a:r>
            <a:endParaRPr lang="hr-HR" dirty="0" smtClean="0"/>
          </a:p>
          <a:p>
            <a:r>
              <a:rPr lang="hr-HR" dirty="0" err="1" smtClean="0"/>
              <a:t>The</a:t>
            </a:r>
            <a:r>
              <a:rPr lang="hr-HR" dirty="0" smtClean="0"/>
              <a:t> story </a:t>
            </a:r>
            <a:r>
              <a:rPr lang="hr-HR" dirty="0" err="1" smtClean="0"/>
              <a:t>in</a:t>
            </a:r>
            <a:r>
              <a:rPr lang="hr-HR" dirty="0" smtClean="0"/>
              <a:t> </a:t>
            </a:r>
            <a:r>
              <a:rPr lang="hr-HR" dirty="0" err="1" smtClean="0"/>
              <a:t>the</a:t>
            </a:r>
            <a:r>
              <a:rPr lang="hr-HR" dirty="0" smtClean="0"/>
              <a:t> </a:t>
            </a:r>
            <a:r>
              <a:rPr lang="hr-HR" dirty="0" err="1" smtClean="0"/>
              <a:t>trial</a:t>
            </a:r>
            <a:r>
              <a:rPr lang="hr-HR" dirty="0" smtClean="0"/>
              <a:t> </a:t>
            </a:r>
            <a:r>
              <a:rPr lang="hr-HR" dirty="0" err="1" smtClean="0"/>
              <a:t>can</a:t>
            </a:r>
            <a:r>
              <a:rPr lang="hr-HR" dirty="0" smtClean="0"/>
              <a:t> </a:t>
            </a:r>
            <a:r>
              <a:rPr lang="hr-HR" dirty="0" err="1" smtClean="0"/>
              <a:t>be</a:t>
            </a:r>
            <a:r>
              <a:rPr lang="hr-HR" dirty="0" smtClean="0"/>
              <a:t> </a:t>
            </a:r>
            <a:r>
              <a:rPr lang="hr-HR" dirty="0" err="1" smtClean="0"/>
              <a:t>found</a:t>
            </a:r>
            <a:r>
              <a:rPr lang="hr-HR" dirty="0" smtClean="0"/>
              <a:t> </a:t>
            </a:r>
            <a:r>
              <a:rPr lang="hr-HR" dirty="0" err="1" smtClean="0"/>
              <a:t>in</a:t>
            </a:r>
            <a:r>
              <a:rPr lang="hr-HR" dirty="0" smtClean="0"/>
              <a:t> </a:t>
            </a:r>
            <a:r>
              <a:rPr lang="hr-HR" dirty="0" err="1" smtClean="0"/>
              <a:t>evidence</a:t>
            </a:r>
            <a:r>
              <a:rPr lang="hr-HR" dirty="0" smtClean="0"/>
              <a:t>, argument </a:t>
            </a:r>
            <a:r>
              <a:rPr lang="hr-HR" dirty="0" err="1" smtClean="0"/>
              <a:t>and</a:t>
            </a:r>
            <a:r>
              <a:rPr lang="hr-HR" dirty="0" smtClean="0"/>
              <a:t> </a:t>
            </a:r>
            <a:r>
              <a:rPr lang="hr-HR" dirty="0" err="1" smtClean="0"/>
              <a:t>judgments</a:t>
            </a:r>
            <a:endParaRPr lang="hr-HR" dirty="0" smtClean="0"/>
          </a:p>
          <a:p>
            <a:r>
              <a:rPr lang="hr-HR" dirty="0" err="1" smtClean="0"/>
              <a:t>The</a:t>
            </a:r>
            <a:r>
              <a:rPr lang="hr-HR" dirty="0" smtClean="0"/>
              <a:t> story </a:t>
            </a:r>
            <a:r>
              <a:rPr lang="hr-HR" dirty="0" err="1" smtClean="0"/>
              <a:t>of</a:t>
            </a:r>
            <a:r>
              <a:rPr lang="hr-HR" dirty="0" smtClean="0"/>
              <a:t> </a:t>
            </a:r>
            <a:r>
              <a:rPr lang="hr-HR" dirty="0" err="1" smtClean="0"/>
              <a:t>the</a:t>
            </a:r>
            <a:r>
              <a:rPr lang="hr-HR" dirty="0" smtClean="0"/>
              <a:t> </a:t>
            </a:r>
            <a:r>
              <a:rPr lang="hr-HR" dirty="0" err="1" smtClean="0"/>
              <a:t>trial</a:t>
            </a:r>
            <a:r>
              <a:rPr lang="hr-HR" dirty="0" smtClean="0"/>
              <a:t> </a:t>
            </a:r>
            <a:r>
              <a:rPr lang="hr-HR" dirty="0" err="1" smtClean="0"/>
              <a:t>is</a:t>
            </a:r>
            <a:r>
              <a:rPr lang="hr-HR" dirty="0" smtClean="0"/>
              <a:t> </a:t>
            </a:r>
            <a:r>
              <a:rPr lang="hr-HR" dirty="0" err="1" smtClean="0"/>
              <a:t>often</a:t>
            </a:r>
            <a:r>
              <a:rPr lang="hr-HR" dirty="0" smtClean="0"/>
              <a:t> </a:t>
            </a:r>
            <a:r>
              <a:rPr lang="hr-HR" dirty="0" err="1" smtClean="0"/>
              <a:t>better</a:t>
            </a:r>
            <a:r>
              <a:rPr lang="hr-HR" dirty="0" smtClean="0"/>
              <a:t> </a:t>
            </a:r>
            <a:r>
              <a:rPr lang="hr-HR" dirty="0" err="1" smtClean="0"/>
              <a:t>known</a:t>
            </a:r>
            <a:r>
              <a:rPr lang="hr-HR" dirty="0" smtClean="0"/>
              <a:t> </a:t>
            </a:r>
            <a:r>
              <a:rPr lang="hr-HR" dirty="0" err="1" smtClean="0"/>
              <a:t>than</a:t>
            </a:r>
            <a:r>
              <a:rPr lang="hr-HR" dirty="0" smtClean="0"/>
              <a:t> </a:t>
            </a:r>
            <a:r>
              <a:rPr lang="hr-HR" dirty="0" err="1" smtClean="0"/>
              <a:t>the</a:t>
            </a:r>
            <a:r>
              <a:rPr lang="hr-HR" dirty="0" smtClean="0"/>
              <a:t> </a:t>
            </a:r>
            <a:r>
              <a:rPr lang="hr-HR" dirty="0" err="1" smtClean="0"/>
              <a:t>stroy</a:t>
            </a:r>
            <a:r>
              <a:rPr lang="hr-HR" dirty="0" smtClean="0"/>
              <a:t> </a:t>
            </a:r>
            <a:r>
              <a:rPr lang="hr-HR" dirty="0" err="1" smtClean="0"/>
              <a:t>in</a:t>
            </a:r>
            <a:r>
              <a:rPr lang="hr-HR" dirty="0" smtClean="0"/>
              <a:t> </a:t>
            </a:r>
            <a:r>
              <a:rPr lang="hr-HR" dirty="0" err="1" smtClean="0"/>
              <a:t>the</a:t>
            </a:r>
            <a:r>
              <a:rPr lang="hr-HR" dirty="0" smtClean="0"/>
              <a:t> </a:t>
            </a:r>
            <a:r>
              <a:rPr lang="hr-HR" dirty="0" err="1" smtClean="0"/>
              <a:t>trial</a:t>
            </a:r>
            <a:endParaRPr lang="hr-HR" dirty="0" smtClean="0"/>
          </a:p>
          <a:p>
            <a:r>
              <a:rPr lang="hr-HR" dirty="0" err="1" smtClean="0"/>
              <a:t>The</a:t>
            </a:r>
            <a:r>
              <a:rPr lang="hr-HR" dirty="0" smtClean="0"/>
              <a:t> story </a:t>
            </a:r>
            <a:r>
              <a:rPr lang="hr-HR" dirty="0" err="1" smtClean="0"/>
              <a:t>of</a:t>
            </a:r>
            <a:r>
              <a:rPr lang="hr-HR" dirty="0" smtClean="0"/>
              <a:t> </a:t>
            </a:r>
            <a:r>
              <a:rPr lang="hr-HR" dirty="0" err="1" smtClean="0"/>
              <a:t>the</a:t>
            </a:r>
            <a:r>
              <a:rPr lang="hr-HR" dirty="0" smtClean="0"/>
              <a:t> </a:t>
            </a:r>
            <a:r>
              <a:rPr lang="hr-HR" dirty="0" err="1" smtClean="0"/>
              <a:t>trial</a:t>
            </a:r>
            <a:r>
              <a:rPr lang="hr-HR" dirty="0" smtClean="0"/>
              <a:t> </a:t>
            </a:r>
            <a:r>
              <a:rPr lang="hr-HR" dirty="0" err="1" smtClean="0"/>
              <a:t>often</a:t>
            </a:r>
            <a:r>
              <a:rPr lang="hr-HR" dirty="0" smtClean="0"/>
              <a:t> </a:t>
            </a:r>
            <a:r>
              <a:rPr lang="hr-HR" dirty="0" err="1" smtClean="0"/>
              <a:t>connects</a:t>
            </a:r>
            <a:r>
              <a:rPr lang="hr-HR" dirty="0" smtClean="0"/>
              <a:t> </a:t>
            </a:r>
            <a:r>
              <a:rPr lang="hr-HR" dirty="0" err="1" smtClean="0"/>
              <a:t>with</a:t>
            </a:r>
            <a:r>
              <a:rPr lang="hr-HR" dirty="0" smtClean="0"/>
              <a:t> </a:t>
            </a:r>
            <a:r>
              <a:rPr lang="hr-HR" dirty="0" err="1" smtClean="0"/>
              <a:t>existing</a:t>
            </a:r>
            <a:r>
              <a:rPr lang="hr-HR" dirty="0" smtClean="0"/>
              <a:t> </a:t>
            </a:r>
            <a:r>
              <a:rPr lang="hr-HR" dirty="0" err="1" smtClean="0"/>
              <a:t>norms</a:t>
            </a:r>
            <a:r>
              <a:rPr lang="hr-HR" dirty="0" smtClean="0"/>
              <a:t>, </a:t>
            </a:r>
            <a:r>
              <a:rPr lang="hr-HR" dirty="0" err="1" smtClean="0"/>
              <a:t>beliefs</a:t>
            </a:r>
            <a:r>
              <a:rPr lang="hr-HR" dirty="0" smtClean="0"/>
              <a:t> </a:t>
            </a:r>
            <a:r>
              <a:rPr lang="hr-HR" dirty="0" err="1" smtClean="0"/>
              <a:t>and</a:t>
            </a:r>
            <a:r>
              <a:rPr lang="hr-HR" dirty="0" smtClean="0"/>
              <a:t> </a:t>
            </a:r>
            <a:r>
              <a:rPr lang="hr-HR" dirty="0" err="1" smtClean="0"/>
              <a:t>ideologies</a:t>
            </a:r>
            <a:endParaRPr lang="hr-HR" dirty="0"/>
          </a:p>
        </p:txBody>
      </p:sp>
    </p:spTree>
    <p:extLst>
      <p:ext uri="{BB962C8B-B14F-4D97-AF65-F5344CB8AC3E}">
        <p14:creationId xmlns:p14="http://schemas.microsoft.com/office/powerpoint/2010/main" val="410293557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Conclusion</a:t>
            </a:r>
            <a:endParaRPr lang="hr-HR" dirty="0"/>
          </a:p>
        </p:txBody>
      </p:sp>
      <p:sp>
        <p:nvSpPr>
          <p:cNvPr id="3" name="Content Placeholder 2"/>
          <p:cNvSpPr>
            <a:spLocks noGrp="1"/>
          </p:cNvSpPr>
          <p:nvPr>
            <p:ph idx="1"/>
          </p:nvPr>
        </p:nvSpPr>
        <p:spPr/>
        <p:txBody>
          <a:bodyPr>
            <a:normAutofit lnSpcReduction="10000"/>
          </a:bodyPr>
          <a:lstStyle/>
          <a:p>
            <a:r>
              <a:rPr lang="hr-HR" dirty="0" err="1" smtClean="0"/>
              <a:t>Narratives</a:t>
            </a:r>
            <a:r>
              <a:rPr lang="hr-HR" dirty="0" smtClean="0"/>
              <a:t> – </a:t>
            </a:r>
            <a:r>
              <a:rPr lang="hr-HR" dirty="0" err="1" smtClean="0"/>
              <a:t>important</a:t>
            </a:r>
            <a:r>
              <a:rPr lang="hr-HR" dirty="0" smtClean="0"/>
              <a:t> </a:t>
            </a:r>
            <a:r>
              <a:rPr lang="hr-HR" dirty="0" err="1" smtClean="0"/>
              <a:t>in</a:t>
            </a:r>
            <a:r>
              <a:rPr lang="hr-HR" dirty="0" smtClean="0"/>
              <a:t> a </a:t>
            </a:r>
            <a:r>
              <a:rPr lang="hr-HR" dirty="0" err="1" smtClean="0"/>
              <a:t>legal</a:t>
            </a:r>
            <a:r>
              <a:rPr lang="hr-HR" dirty="0" smtClean="0"/>
              <a:t> </a:t>
            </a:r>
            <a:r>
              <a:rPr lang="hr-HR" dirty="0" err="1" smtClean="0"/>
              <a:t>context</a:t>
            </a:r>
            <a:endParaRPr lang="hr-HR" dirty="0" smtClean="0"/>
          </a:p>
          <a:p>
            <a:r>
              <a:rPr lang="hr-HR" dirty="0" err="1" smtClean="0"/>
              <a:t>They</a:t>
            </a:r>
            <a:r>
              <a:rPr lang="hr-HR" dirty="0" smtClean="0"/>
              <a:t> </a:t>
            </a:r>
            <a:r>
              <a:rPr lang="hr-HR" dirty="0" err="1" smtClean="0"/>
              <a:t>may</a:t>
            </a:r>
            <a:r>
              <a:rPr lang="hr-HR" dirty="0" smtClean="0"/>
              <a:t> </a:t>
            </a:r>
            <a:r>
              <a:rPr lang="hr-HR" dirty="0" err="1" smtClean="0"/>
              <a:t>be</a:t>
            </a:r>
            <a:r>
              <a:rPr lang="hr-HR" dirty="0" smtClean="0"/>
              <a:t> </a:t>
            </a:r>
            <a:r>
              <a:rPr lang="hr-HR" dirty="0" err="1" smtClean="0"/>
              <a:t>fragmented</a:t>
            </a:r>
            <a:r>
              <a:rPr lang="hr-HR" dirty="0" smtClean="0"/>
              <a:t> </a:t>
            </a:r>
            <a:r>
              <a:rPr lang="hr-HR" dirty="0" err="1" smtClean="0"/>
              <a:t>and</a:t>
            </a:r>
            <a:r>
              <a:rPr lang="hr-HR" dirty="0" smtClean="0"/>
              <a:t> </a:t>
            </a:r>
            <a:r>
              <a:rPr lang="hr-HR" dirty="0" err="1" smtClean="0"/>
              <a:t>constrained</a:t>
            </a:r>
            <a:r>
              <a:rPr lang="hr-HR" dirty="0" smtClean="0"/>
              <a:t>, but </a:t>
            </a:r>
            <a:r>
              <a:rPr lang="hr-HR" dirty="0" err="1" smtClean="0"/>
              <a:t>they</a:t>
            </a:r>
            <a:r>
              <a:rPr lang="hr-HR" dirty="0" smtClean="0"/>
              <a:t> are </a:t>
            </a:r>
            <a:r>
              <a:rPr lang="hr-HR" dirty="0" err="1" smtClean="0"/>
              <a:t>nevertheless</a:t>
            </a:r>
            <a:r>
              <a:rPr lang="hr-HR" dirty="0" smtClean="0"/>
              <a:t> </a:t>
            </a:r>
            <a:r>
              <a:rPr lang="hr-HR" dirty="0" err="1" smtClean="0"/>
              <a:t>present</a:t>
            </a:r>
            <a:r>
              <a:rPr lang="hr-HR" dirty="0" smtClean="0"/>
              <a:t> </a:t>
            </a:r>
            <a:r>
              <a:rPr lang="hr-HR" dirty="0" err="1" smtClean="0"/>
              <a:t>in</a:t>
            </a:r>
            <a:r>
              <a:rPr lang="hr-HR" dirty="0" smtClean="0"/>
              <a:t> </a:t>
            </a:r>
            <a:r>
              <a:rPr lang="hr-HR" dirty="0" err="1" smtClean="0"/>
              <a:t>the</a:t>
            </a:r>
            <a:r>
              <a:rPr lang="hr-HR" dirty="0" smtClean="0"/>
              <a:t> </a:t>
            </a:r>
            <a:r>
              <a:rPr lang="hr-HR" dirty="0" err="1" smtClean="0"/>
              <a:t>questioning</a:t>
            </a:r>
            <a:r>
              <a:rPr lang="hr-HR" dirty="0" smtClean="0"/>
              <a:t> </a:t>
            </a:r>
            <a:r>
              <a:rPr lang="hr-HR" dirty="0" err="1" smtClean="0"/>
              <a:t>of</a:t>
            </a:r>
            <a:r>
              <a:rPr lang="hr-HR" dirty="0" smtClean="0"/>
              <a:t> </a:t>
            </a:r>
            <a:r>
              <a:rPr lang="hr-HR" dirty="0" err="1" smtClean="0"/>
              <a:t>witnesses</a:t>
            </a:r>
            <a:r>
              <a:rPr lang="hr-HR" dirty="0" smtClean="0"/>
              <a:t>, </a:t>
            </a:r>
            <a:r>
              <a:rPr lang="hr-HR" dirty="0" err="1" smtClean="0"/>
              <a:t>the</a:t>
            </a:r>
            <a:r>
              <a:rPr lang="hr-HR" dirty="0" smtClean="0"/>
              <a:t> </a:t>
            </a:r>
            <a:r>
              <a:rPr lang="hr-HR" dirty="0" err="1" smtClean="0"/>
              <a:t>instruction</a:t>
            </a:r>
            <a:r>
              <a:rPr lang="hr-HR" dirty="0" smtClean="0"/>
              <a:t> </a:t>
            </a:r>
            <a:r>
              <a:rPr lang="hr-HR" dirty="0" err="1" smtClean="0"/>
              <a:t>of</a:t>
            </a:r>
            <a:r>
              <a:rPr lang="hr-HR" dirty="0" smtClean="0"/>
              <a:t> </a:t>
            </a:r>
            <a:r>
              <a:rPr lang="hr-HR" dirty="0" err="1" smtClean="0"/>
              <a:t>juries</a:t>
            </a:r>
            <a:r>
              <a:rPr lang="hr-HR" dirty="0" smtClean="0"/>
              <a:t> </a:t>
            </a:r>
            <a:r>
              <a:rPr lang="hr-HR" dirty="0" err="1" smtClean="0"/>
              <a:t>and</a:t>
            </a:r>
            <a:r>
              <a:rPr lang="hr-HR" dirty="0" smtClean="0"/>
              <a:t> </a:t>
            </a:r>
            <a:r>
              <a:rPr lang="hr-HR" dirty="0" err="1" smtClean="0"/>
              <a:t>the</a:t>
            </a:r>
            <a:r>
              <a:rPr lang="hr-HR" dirty="0" smtClean="0"/>
              <a:t> </a:t>
            </a:r>
            <a:r>
              <a:rPr lang="hr-HR" dirty="0" err="1" smtClean="0"/>
              <a:t>decisions</a:t>
            </a:r>
            <a:r>
              <a:rPr lang="hr-HR" dirty="0" smtClean="0"/>
              <a:t> </a:t>
            </a:r>
            <a:r>
              <a:rPr lang="hr-HR" dirty="0" err="1" smtClean="0"/>
              <a:t>of</a:t>
            </a:r>
            <a:r>
              <a:rPr lang="hr-HR" dirty="0" smtClean="0"/>
              <a:t> </a:t>
            </a:r>
            <a:r>
              <a:rPr lang="hr-HR" dirty="0" err="1" smtClean="0"/>
              <a:t>judges</a:t>
            </a:r>
            <a:endParaRPr lang="hr-HR" dirty="0" smtClean="0"/>
          </a:p>
          <a:p>
            <a:r>
              <a:rPr lang="hr-HR" smtClean="0"/>
              <a:t>The </a:t>
            </a:r>
            <a:r>
              <a:rPr lang="hr-HR" dirty="0" err="1" smtClean="0"/>
              <a:t>narratives</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r>
              <a:rPr lang="hr-HR" dirty="0" smtClean="0"/>
              <a:t> do </a:t>
            </a:r>
            <a:r>
              <a:rPr lang="hr-HR" dirty="0" err="1" smtClean="0"/>
              <a:t>not</a:t>
            </a:r>
            <a:r>
              <a:rPr lang="hr-HR" dirty="0" smtClean="0"/>
              <a:t> </a:t>
            </a:r>
            <a:r>
              <a:rPr lang="hr-HR" dirty="0" err="1" smtClean="0"/>
              <a:t>always</a:t>
            </a:r>
            <a:r>
              <a:rPr lang="hr-HR" dirty="0" smtClean="0"/>
              <a:t> </a:t>
            </a:r>
            <a:r>
              <a:rPr lang="hr-HR" dirty="0" err="1" smtClean="0"/>
              <a:t>stay</a:t>
            </a:r>
            <a:r>
              <a:rPr lang="hr-HR" dirty="0" smtClean="0"/>
              <a:t> </a:t>
            </a:r>
            <a:r>
              <a:rPr lang="hr-HR" dirty="0" err="1" smtClean="0"/>
              <a:t>there</a:t>
            </a:r>
            <a:endParaRPr lang="hr-HR" dirty="0" smtClean="0"/>
          </a:p>
          <a:p>
            <a:r>
              <a:rPr lang="hr-HR" dirty="0" err="1" smtClean="0"/>
              <a:t>The</a:t>
            </a:r>
            <a:r>
              <a:rPr lang="hr-HR" dirty="0" smtClean="0"/>
              <a:t> </a:t>
            </a:r>
            <a:r>
              <a:rPr lang="hr-HR" dirty="0" err="1" smtClean="0"/>
              <a:t>concept</a:t>
            </a:r>
            <a:r>
              <a:rPr lang="hr-HR" dirty="0" smtClean="0"/>
              <a:t> </a:t>
            </a:r>
            <a:r>
              <a:rPr lang="hr-HR" dirty="0" err="1" smtClean="0"/>
              <a:t>of</a:t>
            </a:r>
            <a:r>
              <a:rPr lang="hr-HR" dirty="0" smtClean="0"/>
              <a:t> </a:t>
            </a:r>
            <a:r>
              <a:rPr lang="hr-HR" dirty="0" err="1" smtClean="0"/>
              <a:t>the</a:t>
            </a:r>
            <a:r>
              <a:rPr lang="hr-HR" dirty="0" smtClean="0"/>
              <a:t> </a:t>
            </a:r>
            <a:r>
              <a:rPr lang="hr-HR" dirty="0" err="1" smtClean="0"/>
              <a:t>stroy</a:t>
            </a:r>
            <a:r>
              <a:rPr lang="hr-HR" dirty="0" smtClean="0"/>
              <a:t> </a:t>
            </a:r>
            <a:r>
              <a:rPr lang="hr-HR" dirty="0" err="1" smtClean="0"/>
              <a:t>of</a:t>
            </a:r>
            <a:r>
              <a:rPr lang="hr-HR" dirty="0" smtClean="0"/>
              <a:t> </a:t>
            </a:r>
            <a:r>
              <a:rPr lang="hr-HR" dirty="0" err="1" smtClean="0"/>
              <a:t>the</a:t>
            </a:r>
            <a:r>
              <a:rPr lang="hr-HR" dirty="0" smtClean="0"/>
              <a:t> </a:t>
            </a:r>
            <a:r>
              <a:rPr lang="hr-HR" dirty="0" err="1" smtClean="0"/>
              <a:t>trial</a:t>
            </a:r>
            <a:r>
              <a:rPr lang="hr-HR" dirty="0" smtClean="0"/>
              <a:t> </a:t>
            </a:r>
            <a:r>
              <a:rPr lang="hr-HR" dirty="0" err="1" smtClean="0"/>
              <a:t>shows</a:t>
            </a:r>
            <a:r>
              <a:rPr lang="hr-HR" dirty="0" smtClean="0"/>
              <a:t> </a:t>
            </a:r>
            <a:r>
              <a:rPr lang="hr-HR" dirty="0" err="1" smtClean="0"/>
              <a:t>that</a:t>
            </a:r>
            <a:r>
              <a:rPr lang="hr-HR" dirty="0" smtClean="0"/>
              <a:t> </a:t>
            </a:r>
            <a:r>
              <a:rPr lang="hr-HR" dirty="0" err="1" smtClean="0"/>
              <a:t>legal</a:t>
            </a:r>
            <a:r>
              <a:rPr lang="hr-HR" dirty="0" smtClean="0"/>
              <a:t> </a:t>
            </a:r>
            <a:r>
              <a:rPr lang="hr-HR" dirty="0" err="1" smtClean="0"/>
              <a:t>narratives</a:t>
            </a:r>
            <a:r>
              <a:rPr lang="hr-HR" dirty="0" smtClean="0"/>
              <a:t> </a:t>
            </a:r>
            <a:r>
              <a:rPr lang="hr-HR" dirty="0" err="1" smtClean="0"/>
              <a:t>depend</a:t>
            </a:r>
            <a:r>
              <a:rPr lang="hr-HR" dirty="0" smtClean="0"/>
              <a:t> on </a:t>
            </a:r>
            <a:r>
              <a:rPr lang="hr-HR" dirty="0" err="1" smtClean="0"/>
              <a:t>and</a:t>
            </a:r>
            <a:r>
              <a:rPr lang="hr-HR" dirty="0" smtClean="0"/>
              <a:t> influence </a:t>
            </a:r>
            <a:r>
              <a:rPr lang="hr-HR" dirty="0" err="1" smtClean="0"/>
              <a:t>the</a:t>
            </a:r>
            <a:r>
              <a:rPr lang="hr-HR" dirty="0" smtClean="0"/>
              <a:t> </a:t>
            </a:r>
            <a:r>
              <a:rPr lang="hr-HR" dirty="0" err="1" smtClean="0"/>
              <a:t>eliefs</a:t>
            </a:r>
            <a:r>
              <a:rPr lang="hr-HR" dirty="0" smtClean="0"/>
              <a:t> </a:t>
            </a:r>
            <a:r>
              <a:rPr lang="hr-HR" dirty="0" err="1" smtClean="0"/>
              <a:t>and</a:t>
            </a:r>
            <a:r>
              <a:rPr lang="hr-HR" dirty="0" smtClean="0"/>
              <a:t> </a:t>
            </a:r>
            <a:r>
              <a:rPr lang="hr-HR" dirty="0" err="1" smtClean="0"/>
              <a:t>ideas</a:t>
            </a:r>
            <a:r>
              <a:rPr lang="hr-HR" dirty="0" smtClean="0"/>
              <a:t> </a:t>
            </a:r>
            <a:r>
              <a:rPr lang="hr-HR" dirty="0" err="1" smtClean="0"/>
              <a:t>that</a:t>
            </a:r>
            <a:r>
              <a:rPr lang="hr-HR" dirty="0" smtClean="0"/>
              <a:t> </a:t>
            </a:r>
            <a:r>
              <a:rPr lang="hr-HR" dirty="0" err="1" smtClean="0"/>
              <a:t>circulate</a:t>
            </a:r>
            <a:r>
              <a:rPr lang="hr-HR" dirty="0" smtClean="0"/>
              <a:t> </a:t>
            </a:r>
            <a:r>
              <a:rPr lang="hr-HR" dirty="0" err="1" smtClean="0"/>
              <a:t>in</a:t>
            </a:r>
            <a:r>
              <a:rPr lang="hr-HR" dirty="0" smtClean="0"/>
              <a:t> </a:t>
            </a:r>
            <a:r>
              <a:rPr lang="hr-HR" dirty="0" err="1" smtClean="0"/>
              <a:t>the</a:t>
            </a:r>
            <a:r>
              <a:rPr lang="hr-HR" dirty="0" smtClean="0"/>
              <a:t> </a:t>
            </a:r>
            <a:r>
              <a:rPr lang="hr-HR" dirty="0" err="1" smtClean="0"/>
              <a:t>wider</a:t>
            </a:r>
            <a:r>
              <a:rPr lang="hr-HR" dirty="0" smtClean="0"/>
              <a:t> </a:t>
            </a:r>
            <a:r>
              <a:rPr lang="hr-HR" dirty="0" err="1" smtClean="0"/>
              <a:t>world</a:t>
            </a:r>
            <a:endParaRPr lang="hr-HR" dirty="0" smtClean="0"/>
          </a:p>
          <a:p>
            <a:r>
              <a:rPr lang="hr-HR" dirty="0" err="1" smtClean="0"/>
              <a:t>The</a:t>
            </a:r>
            <a:r>
              <a:rPr lang="hr-HR" dirty="0" smtClean="0"/>
              <a:t> story </a:t>
            </a:r>
            <a:r>
              <a:rPr lang="hr-HR" dirty="0" err="1" smtClean="0"/>
              <a:t>of</a:t>
            </a:r>
            <a:r>
              <a:rPr lang="hr-HR" dirty="0" smtClean="0"/>
              <a:t> </a:t>
            </a:r>
            <a:r>
              <a:rPr lang="hr-HR" dirty="0" err="1" smtClean="0"/>
              <a:t>the</a:t>
            </a:r>
            <a:r>
              <a:rPr lang="hr-HR" dirty="0" smtClean="0"/>
              <a:t> </a:t>
            </a:r>
            <a:r>
              <a:rPr lang="hr-HR" dirty="0" err="1" smtClean="0"/>
              <a:t>trial</a:t>
            </a:r>
            <a:r>
              <a:rPr lang="hr-HR" dirty="0" smtClean="0"/>
              <a:t> </a:t>
            </a:r>
            <a:r>
              <a:rPr lang="hr-HR" dirty="0" err="1" smtClean="0"/>
              <a:t>makes</a:t>
            </a:r>
            <a:r>
              <a:rPr lang="hr-HR" dirty="0" smtClean="0"/>
              <a:t> </a:t>
            </a:r>
            <a:r>
              <a:rPr lang="hr-HR" dirty="0" err="1" smtClean="0"/>
              <a:t>clear</a:t>
            </a:r>
            <a:r>
              <a:rPr lang="hr-HR" dirty="0" smtClean="0"/>
              <a:t> </a:t>
            </a:r>
            <a:r>
              <a:rPr lang="hr-HR" dirty="0" err="1" smtClean="0"/>
              <a:t>the</a:t>
            </a:r>
            <a:r>
              <a:rPr lang="hr-HR" dirty="0" smtClean="0"/>
              <a:t> </a:t>
            </a:r>
            <a:r>
              <a:rPr lang="hr-HR" dirty="0" err="1" smtClean="0"/>
              <a:t>connection</a:t>
            </a:r>
            <a:r>
              <a:rPr lang="hr-HR" dirty="0" smtClean="0"/>
              <a:t> </a:t>
            </a:r>
            <a:r>
              <a:rPr lang="hr-HR" dirty="0" err="1" smtClean="0"/>
              <a:t>the</a:t>
            </a:r>
            <a:r>
              <a:rPr lang="hr-HR" dirty="0" smtClean="0"/>
              <a:t> </a:t>
            </a:r>
            <a:r>
              <a:rPr lang="hr-HR" dirty="0" err="1" smtClean="0"/>
              <a:t>law</a:t>
            </a:r>
            <a:r>
              <a:rPr lang="hr-HR" dirty="0" smtClean="0"/>
              <a:t> </a:t>
            </a:r>
            <a:r>
              <a:rPr lang="hr-HR" dirty="0" err="1" smtClean="0"/>
              <a:t>has</a:t>
            </a:r>
            <a:r>
              <a:rPr lang="hr-HR" dirty="0" smtClean="0"/>
              <a:t> </a:t>
            </a:r>
            <a:r>
              <a:rPr lang="hr-HR" dirty="0" err="1" smtClean="0"/>
              <a:t>with</a:t>
            </a:r>
            <a:r>
              <a:rPr lang="hr-HR" dirty="0" smtClean="0"/>
              <a:t> </a:t>
            </a:r>
            <a:r>
              <a:rPr lang="hr-HR" dirty="0" err="1" smtClean="0"/>
              <a:t>the</a:t>
            </a:r>
            <a:r>
              <a:rPr lang="hr-HR" dirty="0" smtClean="0"/>
              <a:t> ‘</a:t>
            </a:r>
            <a:r>
              <a:rPr lang="hr-HR" dirty="0" err="1" smtClean="0"/>
              <a:t>everyday</a:t>
            </a:r>
            <a:r>
              <a:rPr lang="hr-HR" dirty="0" smtClean="0"/>
              <a:t>’ </a:t>
            </a:r>
            <a:r>
              <a:rPr lang="hr-HR" dirty="0" err="1" smtClean="0"/>
              <a:t>world</a:t>
            </a:r>
            <a:endParaRPr lang="hr-HR" dirty="0"/>
          </a:p>
        </p:txBody>
      </p:sp>
    </p:spTree>
    <p:extLst>
      <p:ext uri="{BB962C8B-B14F-4D97-AF65-F5344CB8AC3E}">
        <p14:creationId xmlns:p14="http://schemas.microsoft.com/office/powerpoint/2010/main" val="412752495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Narrative</a:t>
            </a:r>
            <a:r>
              <a:rPr lang="hr-HR" dirty="0" smtClean="0"/>
              <a:t> </a:t>
            </a:r>
            <a:r>
              <a:rPr lang="hr-HR" dirty="0" err="1" smtClean="0"/>
              <a:t>structure</a:t>
            </a:r>
            <a:endParaRPr lang="hr-HR" dirty="0"/>
          </a:p>
        </p:txBody>
      </p:sp>
      <p:sp>
        <p:nvSpPr>
          <p:cNvPr id="3" name="Content Placeholder 2"/>
          <p:cNvSpPr>
            <a:spLocks noGrp="1"/>
          </p:cNvSpPr>
          <p:nvPr>
            <p:ph idx="1"/>
          </p:nvPr>
        </p:nvSpPr>
        <p:spPr/>
        <p:txBody>
          <a:bodyPr/>
          <a:lstStyle/>
          <a:p>
            <a:r>
              <a:rPr lang="hr-HR" dirty="0" err="1" smtClean="0"/>
              <a:t>Orientation</a:t>
            </a:r>
            <a:r>
              <a:rPr lang="hr-HR" dirty="0" smtClean="0"/>
              <a:t> </a:t>
            </a:r>
            <a:r>
              <a:rPr lang="hr-HR" dirty="0" err="1" smtClean="0"/>
              <a:t>and</a:t>
            </a:r>
            <a:r>
              <a:rPr lang="hr-HR" dirty="0" smtClean="0"/>
              <a:t> </a:t>
            </a:r>
            <a:r>
              <a:rPr lang="hr-HR" dirty="0" err="1" smtClean="0"/>
              <a:t>the</a:t>
            </a:r>
            <a:r>
              <a:rPr lang="hr-HR" dirty="0" smtClean="0"/>
              <a:t> </a:t>
            </a:r>
            <a:r>
              <a:rPr lang="hr-HR" dirty="0" err="1" smtClean="0"/>
              <a:t>coda</a:t>
            </a:r>
            <a:r>
              <a:rPr lang="hr-HR" dirty="0" smtClean="0"/>
              <a:t> – </a:t>
            </a:r>
            <a:r>
              <a:rPr lang="hr-HR" dirty="0" err="1" smtClean="0"/>
              <a:t>boundary</a:t>
            </a:r>
            <a:r>
              <a:rPr lang="hr-HR" dirty="0" smtClean="0"/>
              <a:t> </a:t>
            </a:r>
            <a:r>
              <a:rPr lang="hr-HR" dirty="0" err="1" smtClean="0"/>
              <a:t>units</a:t>
            </a:r>
            <a:r>
              <a:rPr lang="hr-HR" dirty="0" smtClean="0"/>
              <a:t> </a:t>
            </a:r>
            <a:r>
              <a:rPr lang="hr-HR" dirty="0" err="1" smtClean="0"/>
              <a:t>which</a:t>
            </a:r>
            <a:r>
              <a:rPr lang="hr-HR" dirty="0" smtClean="0"/>
              <a:t> </a:t>
            </a:r>
            <a:r>
              <a:rPr lang="hr-HR" dirty="0" err="1" smtClean="0"/>
              <a:t>frame</a:t>
            </a:r>
            <a:r>
              <a:rPr lang="hr-HR" dirty="0" smtClean="0"/>
              <a:t> </a:t>
            </a:r>
            <a:r>
              <a:rPr lang="hr-HR" dirty="0" err="1" smtClean="0"/>
              <a:t>the</a:t>
            </a:r>
            <a:r>
              <a:rPr lang="hr-HR" dirty="0" smtClean="0"/>
              <a:t> story but do </a:t>
            </a:r>
            <a:r>
              <a:rPr lang="hr-HR" dirty="0" err="1" smtClean="0"/>
              <a:t>not</a:t>
            </a:r>
            <a:r>
              <a:rPr lang="hr-HR" dirty="0" smtClean="0"/>
              <a:t> </a:t>
            </a:r>
            <a:r>
              <a:rPr lang="hr-HR" dirty="0" err="1" smtClean="0"/>
              <a:t>form</a:t>
            </a:r>
            <a:r>
              <a:rPr lang="hr-HR" dirty="0" smtClean="0"/>
              <a:t> </a:t>
            </a:r>
            <a:r>
              <a:rPr lang="hr-HR" dirty="0" err="1" smtClean="0"/>
              <a:t>of</a:t>
            </a:r>
            <a:r>
              <a:rPr lang="hr-HR" dirty="0" smtClean="0"/>
              <a:t> </a:t>
            </a:r>
            <a:r>
              <a:rPr lang="hr-HR" dirty="0" err="1" smtClean="0"/>
              <a:t>the</a:t>
            </a:r>
            <a:r>
              <a:rPr lang="hr-HR" dirty="0" smtClean="0"/>
              <a:t> event </a:t>
            </a:r>
            <a:r>
              <a:rPr lang="hr-HR" dirty="0" err="1" smtClean="0"/>
              <a:t>sequence</a:t>
            </a:r>
            <a:r>
              <a:rPr lang="hr-HR" dirty="0" smtClean="0"/>
              <a:t> </a:t>
            </a:r>
            <a:r>
              <a:rPr lang="hr-HR" dirty="0" err="1" smtClean="0"/>
              <a:t>or</a:t>
            </a:r>
            <a:r>
              <a:rPr lang="hr-HR" dirty="0" smtClean="0"/>
              <a:t> </a:t>
            </a:r>
            <a:r>
              <a:rPr lang="hr-HR" dirty="0" err="1" smtClean="0"/>
              <a:t>the</a:t>
            </a:r>
            <a:r>
              <a:rPr lang="hr-HR" dirty="0" smtClean="0"/>
              <a:t> story </a:t>
            </a:r>
            <a:r>
              <a:rPr lang="hr-HR" dirty="0" err="1" smtClean="0"/>
              <a:t>itself</a:t>
            </a:r>
            <a:endParaRPr lang="hr-HR" dirty="0" smtClean="0"/>
          </a:p>
          <a:p>
            <a:r>
              <a:rPr lang="hr-HR" dirty="0" err="1" smtClean="0"/>
              <a:t>The</a:t>
            </a:r>
            <a:r>
              <a:rPr lang="hr-HR" dirty="0" smtClean="0"/>
              <a:t> </a:t>
            </a:r>
            <a:r>
              <a:rPr lang="hr-HR" dirty="0" err="1" smtClean="0"/>
              <a:t>other</a:t>
            </a:r>
            <a:r>
              <a:rPr lang="hr-HR" dirty="0" smtClean="0"/>
              <a:t> </a:t>
            </a:r>
            <a:r>
              <a:rPr lang="hr-HR" dirty="0" err="1" smtClean="0"/>
              <a:t>parts</a:t>
            </a:r>
            <a:r>
              <a:rPr lang="hr-HR" dirty="0" smtClean="0"/>
              <a:t> </a:t>
            </a:r>
            <a:r>
              <a:rPr lang="hr-HR" dirty="0" err="1" smtClean="0"/>
              <a:t>of</a:t>
            </a:r>
            <a:r>
              <a:rPr lang="hr-HR" dirty="0" smtClean="0"/>
              <a:t> </a:t>
            </a:r>
            <a:r>
              <a:rPr lang="hr-HR" dirty="0" err="1" smtClean="0"/>
              <a:t>the</a:t>
            </a:r>
            <a:r>
              <a:rPr lang="hr-HR" dirty="0" smtClean="0"/>
              <a:t> story – </a:t>
            </a:r>
            <a:r>
              <a:rPr lang="hr-HR" dirty="0" err="1" smtClean="0"/>
              <a:t>usually</a:t>
            </a:r>
            <a:r>
              <a:rPr lang="hr-HR" dirty="0" smtClean="0"/>
              <a:t> </a:t>
            </a:r>
            <a:r>
              <a:rPr lang="hr-HR" dirty="0" err="1" smtClean="0"/>
              <a:t>in</a:t>
            </a:r>
            <a:r>
              <a:rPr lang="hr-HR" dirty="0" smtClean="0"/>
              <a:t> a </a:t>
            </a:r>
            <a:r>
              <a:rPr lang="hr-HR" dirty="0" err="1" smtClean="0"/>
              <a:t>chronological</a:t>
            </a:r>
            <a:r>
              <a:rPr lang="hr-HR" dirty="0" smtClean="0"/>
              <a:t> </a:t>
            </a:r>
            <a:r>
              <a:rPr lang="hr-HR" dirty="0" err="1" smtClean="0"/>
              <a:t>order</a:t>
            </a:r>
            <a:r>
              <a:rPr lang="hr-HR" dirty="0" smtClean="0"/>
              <a:t> (</a:t>
            </a:r>
            <a:r>
              <a:rPr lang="hr-HR" dirty="0" err="1" smtClean="0"/>
              <a:t>in</a:t>
            </a:r>
            <a:r>
              <a:rPr lang="hr-HR" dirty="0" smtClean="0"/>
              <a:t> </a:t>
            </a:r>
            <a:r>
              <a:rPr lang="hr-HR" dirty="0" err="1" smtClean="0"/>
              <a:t>court</a:t>
            </a:r>
            <a:r>
              <a:rPr lang="hr-HR" dirty="0" smtClean="0"/>
              <a:t> </a:t>
            </a:r>
            <a:r>
              <a:rPr lang="hr-HR" dirty="0" err="1" smtClean="0"/>
              <a:t>or</a:t>
            </a:r>
            <a:r>
              <a:rPr lang="hr-HR" dirty="0" smtClean="0"/>
              <a:t> police </a:t>
            </a:r>
            <a:r>
              <a:rPr lang="hr-HR" dirty="0" err="1" smtClean="0"/>
              <a:t>investigations</a:t>
            </a:r>
            <a:r>
              <a:rPr lang="hr-HR" dirty="0" smtClean="0"/>
              <a:t> </a:t>
            </a:r>
            <a:r>
              <a:rPr lang="hr-HR" dirty="0" err="1" smtClean="0"/>
              <a:t>this</a:t>
            </a:r>
            <a:r>
              <a:rPr lang="hr-HR" dirty="0" smtClean="0"/>
              <a:t> </a:t>
            </a:r>
            <a:r>
              <a:rPr lang="hr-HR" dirty="0" err="1" smtClean="0"/>
              <a:t>may</a:t>
            </a:r>
            <a:r>
              <a:rPr lang="hr-HR" dirty="0" smtClean="0"/>
              <a:t> </a:t>
            </a:r>
            <a:r>
              <a:rPr lang="hr-HR" dirty="0" err="1" smtClean="0"/>
              <a:t>be</a:t>
            </a:r>
            <a:r>
              <a:rPr lang="hr-HR" dirty="0" smtClean="0"/>
              <a:t> </a:t>
            </a:r>
            <a:r>
              <a:rPr lang="hr-HR" dirty="0" err="1" smtClean="0"/>
              <a:t>intentionally</a:t>
            </a:r>
            <a:r>
              <a:rPr lang="hr-HR" dirty="0" smtClean="0"/>
              <a:t> </a:t>
            </a:r>
            <a:r>
              <a:rPr lang="hr-HR" dirty="0" err="1" smtClean="0"/>
              <a:t>disrupted</a:t>
            </a:r>
            <a:r>
              <a:rPr lang="hr-HR" dirty="0" smtClean="0"/>
              <a:t> to </a:t>
            </a:r>
            <a:r>
              <a:rPr lang="hr-HR" dirty="0" err="1" smtClean="0"/>
              <a:t>destabilize</a:t>
            </a:r>
            <a:r>
              <a:rPr lang="hr-HR" dirty="0" smtClean="0"/>
              <a:t> </a:t>
            </a:r>
            <a:r>
              <a:rPr lang="hr-HR" dirty="0" err="1" smtClean="0"/>
              <a:t>the</a:t>
            </a:r>
            <a:r>
              <a:rPr lang="hr-HR" dirty="0" smtClean="0"/>
              <a:t> </a:t>
            </a:r>
            <a:r>
              <a:rPr lang="hr-HR" dirty="0" err="1" smtClean="0"/>
              <a:t>witness</a:t>
            </a:r>
            <a:r>
              <a:rPr lang="hr-HR" dirty="0" smtClean="0"/>
              <a:t> </a:t>
            </a:r>
            <a:r>
              <a:rPr lang="hr-HR" dirty="0" err="1" smtClean="0"/>
              <a:t>by</a:t>
            </a:r>
            <a:r>
              <a:rPr lang="hr-HR" dirty="0" smtClean="0"/>
              <a:t> </a:t>
            </a:r>
            <a:r>
              <a:rPr lang="hr-HR" dirty="0" err="1" smtClean="0"/>
              <a:t>breaking</a:t>
            </a:r>
            <a:r>
              <a:rPr lang="hr-HR" dirty="0" smtClean="0"/>
              <a:t> </a:t>
            </a:r>
            <a:r>
              <a:rPr lang="hr-HR" dirty="0" err="1" smtClean="0"/>
              <a:t>up</a:t>
            </a:r>
            <a:r>
              <a:rPr lang="hr-HR" dirty="0" smtClean="0"/>
              <a:t> </a:t>
            </a:r>
            <a:r>
              <a:rPr lang="hr-HR" dirty="0" err="1" smtClean="0"/>
              <a:t>the</a:t>
            </a:r>
            <a:r>
              <a:rPr lang="hr-HR" dirty="0" smtClean="0"/>
              <a:t> </a:t>
            </a:r>
            <a:r>
              <a:rPr lang="hr-HR" dirty="0" err="1" smtClean="0"/>
              <a:t>narrative</a:t>
            </a:r>
            <a:r>
              <a:rPr lang="hr-HR" dirty="0" smtClean="0"/>
              <a:t> </a:t>
            </a:r>
            <a:r>
              <a:rPr lang="hr-HR" dirty="0" err="1" smtClean="0"/>
              <a:t>structure</a:t>
            </a:r>
            <a:r>
              <a:rPr lang="hr-HR" dirty="0" smtClean="0"/>
              <a:t> </a:t>
            </a:r>
            <a:r>
              <a:rPr lang="hr-HR" dirty="0" err="1" smtClean="0"/>
              <a:t>used</a:t>
            </a:r>
            <a:r>
              <a:rPr lang="hr-HR" dirty="0" smtClean="0"/>
              <a:t> as a </a:t>
            </a:r>
            <a:r>
              <a:rPr lang="hr-HR" dirty="0" err="1" smtClean="0"/>
              <a:t>memory</a:t>
            </a:r>
            <a:r>
              <a:rPr lang="hr-HR" dirty="0" smtClean="0"/>
              <a:t> </a:t>
            </a:r>
            <a:r>
              <a:rPr lang="hr-HR" dirty="0" err="1" smtClean="0"/>
              <a:t>framework</a:t>
            </a:r>
            <a:r>
              <a:rPr lang="hr-HR" dirty="0" smtClean="0"/>
              <a:t>)</a:t>
            </a:r>
            <a:endParaRPr lang="hr-HR" dirty="0"/>
          </a:p>
        </p:txBody>
      </p:sp>
    </p:spTree>
    <p:extLst>
      <p:ext uri="{BB962C8B-B14F-4D97-AF65-F5344CB8AC3E}">
        <p14:creationId xmlns:p14="http://schemas.microsoft.com/office/powerpoint/2010/main" val="258600904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Narrative</a:t>
            </a:r>
            <a:r>
              <a:rPr lang="hr-HR" dirty="0" smtClean="0"/>
              <a:t> </a:t>
            </a:r>
            <a:r>
              <a:rPr lang="hr-HR" dirty="0" err="1" smtClean="0"/>
              <a:t>structure</a:t>
            </a:r>
            <a:endParaRPr lang="hr-HR" dirty="0"/>
          </a:p>
        </p:txBody>
      </p:sp>
      <p:sp>
        <p:nvSpPr>
          <p:cNvPr id="3" name="Content Placeholder 2"/>
          <p:cNvSpPr>
            <a:spLocks noGrp="1"/>
          </p:cNvSpPr>
          <p:nvPr>
            <p:ph idx="1"/>
          </p:nvPr>
        </p:nvSpPr>
        <p:spPr/>
        <p:txBody>
          <a:bodyPr/>
          <a:lstStyle/>
          <a:p>
            <a:r>
              <a:rPr lang="hr-HR" dirty="0" err="1" smtClean="0"/>
              <a:t>Orientation</a:t>
            </a:r>
            <a:r>
              <a:rPr lang="hr-HR" dirty="0" smtClean="0"/>
              <a:t> </a:t>
            </a:r>
            <a:r>
              <a:rPr lang="hr-HR" dirty="0" err="1" smtClean="0"/>
              <a:t>and</a:t>
            </a:r>
            <a:r>
              <a:rPr lang="hr-HR" dirty="0" smtClean="0"/>
              <a:t> </a:t>
            </a:r>
            <a:r>
              <a:rPr lang="hr-HR" dirty="0" err="1" smtClean="0"/>
              <a:t>the</a:t>
            </a:r>
            <a:r>
              <a:rPr lang="hr-HR" dirty="0" smtClean="0"/>
              <a:t> </a:t>
            </a:r>
            <a:r>
              <a:rPr lang="hr-HR" dirty="0" err="1" smtClean="0"/>
              <a:t>coda</a:t>
            </a:r>
            <a:r>
              <a:rPr lang="hr-HR" dirty="0" smtClean="0"/>
              <a:t> – </a:t>
            </a:r>
            <a:r>
              <a:rPr lang="hr-HR" dirty="0" err="1" smtClean="0"/>
              <a:t>boundary</a:t>
            </a:r>
            <a:r>
              <a:rPr lang="hr-HR" dirty="0" smtClean="0"/>
              <a:t> </a:t>
            </a:r>
            <a:r>
              <a:rPr lang="hr-HR" dirty="0" err="1" smtClean="0"/>
              <a:t>units</a:t>
            </a:r>
            <a:r>
              <a:rPr lang="hr-HR" dirty="0" smtClean="0"/>
              <a:t> </a:t>
            </a:r>
            <a:r>
              <a:rPr lang="hr-HR" dirty="0" err="1" smtClean="0"/>
              <a:t>which</a:t>
            </a:r>
            <a:r>
              <a:rPr lang="hr-HR" dirty="0" smtClean="0"/>
              <a:t> </a:t>
            </a:r>
            <a:r>
              <a:rPr lang="hr-HR" dirty="0" err="1" smtClean="0"/>
              <a:t>frame</a:t>
            </a:r>
            <a:r>
              <a:rPr lang="hr-HR" dirty="0" smtClean="0"/>
              <a:t> </a:t>
            </a:r>
            <a:r>
              <a:rPr lang="hr-HR" dirty="0" err="1" smtClean="0"/>
              <a:t>the</a:t>
            </a:r>
            <a:r>
              <a:rPr lang="hr-HR" dirty="0" smtClean="0"/>
              <a:t> story but do </a:t>
            </a:r>
            <a:r>
              <a:rPr lang="hr-HR" dirty="0" err="1" smtClean="0"/>
              <a:t>not</a:t>
            </a:r>
            <a:r>
              <a:rPr lang="hr-HR" dirty="0" smtClean="0"/>
              <a:t> </a:t>
            </a:r>
            <a:r>
              <a:rPr lang="hr-HR" dirty="0" err="1" smtClean="0"/>
              <a:t>form</a:t>
            </a:r>
            <a:r>
              <a:rPr lang="hr-HR" dirty="0" smtClean="0"/>
              <a:t> </a:t>
            </a:r>
            <a:r>
              <a:rPr lang="hr-HR" dirty="0" err="1" smtClean="0"/>
              <a:t>of</a:t>
            </a:r>
            <a:r>
              <a:rPr lang="hr-HR" dirty="0" smtClean="0"/>
              <a:t> </a:t>
            </a:r>
            <a:r>
              <a:rPr lang="hr-HR" dirty="0" err="1" smtClean="0"/>
              <a:t>the</a:t>
            </a:r>
            <a:r>
              <a:rPr lang="hr-HR" dirty="0" smtClean="0"/>
              <a:t> event </a:t>
            </a:r>
            <a:r>
              <a:rPr lang="hr-HR" dirty="0" err="1" smtClean="0"/>
              <a:t>sequence</a:t>
            </a:r>
            <a:r>
              <a:rPr lang="hr-HR" dirty="0" smtClean="0"/>
              <a:t> </a:t>
            </a:r>
            <a:r>
              <a:rPr lang="hr-HR" dirty="0" err="1" smtClean="0"/>
              <a:t>or</a:t>
            </a:r>
            <a:r>
              <a:rPr lang="hr-HR" dirty="0" smtClean="0"/>
              <a:t> </a:t>
            </a:r>
            <a:r>
              <a:rPr lang="hr-HR" dirty="0" err="1" smtClean="0"/>
              <a:t>the</a:t>
            </a:r>
            <a:r>
              <a:rPr lang="hr-HR" dirty="0" smtClean="0"/>
              <a:t> story </a:t>
            </a:r>
            <a:r>
              <a:rPr lang="hr-HR" dirty="0" err="1" smtClean="0"/>
              <a:t>itself</a:t>
            </a:r>
            <a:endParaRPr lang="hr-HR" dirty="0" smtClean="0"/>
          </a:p>
          <a:p>
            <a:r>
              <a:rPr lang="hr-HR" dirty="0" err="1" smtClean="0"/>
              <a:t>The</a:t>
            </a:r>
            <a:r>
              <a:rPr lang="hr-HR" dirty="0" smtClean="0"/>
              <a:t> </a:t>
            </a:r>
            <a:r>
              <a:rPr lang="hr-HR" dirty="0" err="1" smtClean="0"/>
              <a:t>other</a:t>
            </a:r>
            <a:r>
              <a:rPr lang="hr-HR" dirty="0" smtClean="0"/>
              <a:t> </a:t>
            </a:r>
            <a:r>
              <a:rPr lang="hr-HR" dirty="0" err="1" smtClean="0"/>
              <a:t>parts</a:t>
            </a:r>
            <a:r>
              <a:rPr lang="hr-HR" dirty="0" smtClean="0"/>
              <a:t> </a:t>
            </a:r>
            <a:r>
              <a:rPr lang="hr-HR" dirty="0" err="1" smtClean="0"/>
              <a:t>of</a:t>
            </a:r>
            <a:r>
              <a:rPr lang="hr-HR" dirty="0" smtClean="0"/>
              <a:t> </a:t>
            </a:r>
            <a:r>
              <a:rPr lang="hr-HR" dirty="0" err="1" smtClean="0"/>
              <a:t>the</a:t>
            </a:r>
            <a:r>
              <a:rPr lang="hr-HR" dirty="0" smtClean="0"/>
              <a:t> story – </a:t>
            </a:r>
            <a:r>
              <a:rPr lang="hr-HR" dirty="0" err="1" smtClean="0"/>
              <a:t>usually</a:t>
            </a:r>
            <a:r>
              <a:rPr lang="hr-HR" dirty="0" smtClean="0"/>
              <a:t> </a:t>
            </a:r>
            <a:r>
              <a:rPr lang="hr-HR" dirty="0" err="1" smtClean="0"/>
              <a:t>in</a:t>
            </a:r>
            <a:r>
              <a:rPr lang="hr-HR" dirty="0" smtClean="0"/>
              <a:t> a </a:t>
            </a:r>
            <a:r>
              <a:rPr lang="hr-HR" dirty="0" err="1" smtClean="0"/>
              <a:t>chronological</a:t>
            </a:r>
            <a:r>
              <a:rPr lang="hr-HR" dirty="0" smtClean="0"/>
              <a:t> </a:t>
            </a:r>
            <a:r>
              <a:rPr lang="hr-HR" dirty="0" err="1" smtClean="0"/>
              <a:t>order</a:t>
            </a:r>
            <a:r>
              <a:rPr lang="hr-HR" dirty="0" smtClean="0"/>
              <a:t> (</a:t>
            </a:r>
            <a:r>
              <a:rPr lang="hr-HR" dirty="0" err="1" smtClean="0"/>
              <a:t>in</a:t>
            </a:r>
            <a:r>
              <a:rPr lang="hr-HR" dirty="0" smtClean="0"/>
              <a:t> </a:t>
            </a:r>
            <a:r>
              <a:rPr lang="hr-HR" dirty="0" err="1" smtClean="0"/>
              <a:t>court</a:t>
            </a:r>
            <a:r>
              <a:rPr lang="hr-HR" dirty="0" smtClean="0"/>
              <a:t> </a:t>
            </a:r>
            <a:r>
              <a:rPr lang="hr-HR" dirty="0" err="1" smtClean="0"/>
              <a:t>or</a:t>
            </a:r>
            <a:r>
              <a:rPr lang="hr-HR" dirty="0" smtClean="0"/>
              <a:t> police </a:t>
            </a:r>
            <a:r>
              <a:rPr lang="hr-HR" dirty="0" err="1" smtClean="0"/>
              <a:t>investigations</a:t>
            </a:r>
            <a:r>
              <a:rPr lang="hr-HR" dirty="0" smtClean="0"/>
              <a:t> </a:t>
            </a:r>
            <a:r>
              <a:rPr lang="hr-HR" dirty="0" err="1" smtClean="0"/>
              <a:t>this</a:t>
            </a:r>
            <a:r>
              <a:rPr lang="hr-HR" dirty="0" smtClean="0"/>
              <a:t> </a:t>
            </a:r>
            <a:r>
              <a:rPr lang="hr-HR" dirty="0" err="1" smtClean="0"/>
              <a:t>may</a:t>
            </a:r>
            <a:r>
              <a:rPr lang="hr-HR" dirty="0" smtClean="0"/>
              <a:t> </a:t>
            </a:r>
            <a:r>
              <a:rPr lang="hr-HR" dirty="0" err="1" smtClean="0"/>
              <a:t>be</a:t>
            </a:r>
            <a:r>
              <a:rPr lang="hr-HR" dirty="0" smtClean="0"/>
              <a:t> </a:t>
            </a:r>
            <a:r>
              <a:rPr lang="hr-HR" dirty="0" err="1" smtClean="0"/>
              <a:t>intentionally</a:t>
            </a:r>
            <a:r>
              <a:rPr lang="hr-HR" dirty="0" smtClean="0"/>
              <a:t> </a:t>
            </a:r>
            <a:r>
              <a:rPr lang="hr-HR" dirty="0" err="1" smtClean="0"/>
              <a:t>disrupted</a:t>
            </a:r>
            <a:r>
              <a:rPr lang="hr-HR" dirty="0" smtClean="0"/>
              <a:t> to </a:t>
            </a:r>
            <a:r>
              <a:rPr lang="hr-HR" dirty="0" err="1" smtClean="0"/>
              <a:t>destabilize</a:t>
            </a:r>
            <a:r>
              <a:rPr lang="hr-HR" dirty="0" smtClean="0"/>
              <a:t> </a:t>
            </a:r>
            <a:r>
              <a:rPr lang="hr-HR" dirty="0" err="1" smtClean="0"/>
              <a:t>the</a:t>
            </a:r>
            <a:r>
              <a:rPr lang="hr-HR" dirty="0" smtClean="0"/>
              <a:t> </a:t>
            </a:r>
            <a:r>
              <a:rPr lang="hr-HR" dirty="0" err="1" smtClean="0"/>
              <a:t>witness</a:t>
            </a:r>
            <a:r>
              <a:rPr lang="hr-HR" dirty="0" smtClean="0"/>
              <a:t> </a:t>
            </a:r>
            <a:r>
              <a:rPr lang="hr-HR" dirty="0" err="1" smtClean="0"/>
              <a:t>by</a:t>
            </a:r>
            <a:r>
              <a:rPr lang="hr-HR" dirty="0" smtClean="0"/>
              <a:t> </a:t>
            </a:r>
            <a:r>
              <a:rPr lang="hr-HR" dirty="0" err="1" smtClean="0"/>
              <a:t>breaking</a:t>
            </a:r>
            <a:r>
              <a:rPr lang="hr-HR" dirty="0" smtClean="0"/>
              <a:t> </a:t>
            </a:r>
            <a:r>
              <a:rPr lang="hr-HR" dirty="0" err="1" smtClean="0"/>
              <a:t>up</a:t>
            </a:r>
            <a:r>
              <a:rPr lang="hr-HR" dirty="0" smtClean="0"/>
              <a:t> </a:t>
            </a:r>
            <a:r>
              <a:rPr lang="hr-HR" dirty="0" err="1" smtClean="0"/>
              <a:t>the</a:t>
            </a:r>
            <a:r>
              <a:rPr lang="hr-HR" dirty="0" smtClean="0"/>
              <a:t> </a:t>
            </a:r>
            <a:r>
              <a:rPr lang="hr-HR" dirty="0" err="1" smtClean="0"/>
              <a:t>narrative</a:t>
            </a:r>
            <a:r>
              <a:rPr lang="hr-HR" dirty="0" smtClean="0"/>
              <a:t> </a:t>
            </a:r>
            <a:r>
              <a:rPr lang="hr-HR" dirty="0" err="1" smtClean="0"/>
              <a:t>structure</a:t>
            </a:r>
            <a:r>
              <a:rPr lang="hr-HR" dirty="0" smtClean="0"/>
              <a:t> </a:t>
            </a:r>
            <a:r>
              <a:rPr lang="hr-HR" dirty="0" err="1" smtClean="0"/>
              <a:t>used</a:t>
            </a:r>
            <a:r>
              <a:rPr lang="hr-HR" dirty="0" smtClean="0"/>
              <a:t> as a </a:t>
            </a:r>
            <a:r>
              <a:rPr lang="hr-HR" dirty="0" err="1" smtClean="0"/>
              <a:t>memory</a:t>
            </a:r>
            <a:r>
              <a:rPr lang="hr-HR" dirty="0" smtClean="0"/>
              <a:t> </a:t>
            </a:r>
            <a:r>
              <a:rPr lang="hr-HR" dirty="0" err="1" smtClean="0"/>
              <a:t>framework</a:t>
            </a:r>
            <a:r>
              <a:rPr lang="hr-HR" dirty="0" smtClean="0"/>
              <a:t>)</a:t>
            </a:r>
            <a:endParaRPr lang="hr-HR" dirty="0"/>
          </a:p>
        </p:txBody>
      </p:sp>
    </p:spTree>
    <p:extLst>
      <p:ext uri="{BB962C8B-B14F-4D97-AF65-F5344CB8AC3E}">
        <p14:creationId xmlns:p14="http://schemas.microsoft.com/office/powerpoint/2010/main" val="89774468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Naratives</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endParaRPr lang="hr-HR" dirty="0"/>
          </a:p>
        </p:txBody>
      </p:sp>
      <p:sp>
        <p:nvSpPr>
          <p:cNvPr id="3" name="Content Placeholder 2"/>
          <p:cNvSpPr>
            <a:spLocks noGrp="1"/>
          </p:cNvSpPr>
          <p:nvPr>
            <p:ph idx="1"/>
          </p:nvPr>
        </p:nvSpPr>
        <p:spPr/>
        <p:txBody>
          <a:bodyPr/>
          <a:lstStyle/>
          <a:p>
            <a:r>
              <a:rPr lang="hr-HR" dirty="0" err="1" smtClean="0"/>
              <a:t>Narratives</a:t>
            </a:r>
            <a:r>
              <a:rPr lang="hr-HR" dirty="0" smtClean="0"/>
              <a:t> – </a:t>
            </a:r>
            <a:r>
              <a:rPr lang="hr-HR" dirty="0" err="1" smtClean="0"/>
              <a:t>common</a:t>
            </a:r>
            <a:r>
              <a:rPr lang="hr-HR" dirty="0" smtClean="0"/>
              <a:t> </a:t>
            </a:r>
            <a:r>
              <a:rPr lang="hr-HR" dirty="0" err="1" smtClean="0"/>
              <a:t>in</a:t>
            </a:r>
            <a:r>
              <a:rPr lang="hr-HR" dirty="0" smtClean="0"/>
              <a:t> </a:t>
            </a:r>
            <a:r>
              <a:rPr lang="hr-HR" dirty="0" err="1" smtClean="0"/>
              <a:t>the</a:t>
            </a:r>
            <a:r>
              <a:rPr lang="hr-HR" dirty="0" smtClean="0"/>
              <a:t> </a:t>
            </a:r>
            <a:r>
              <a:rPr lang="hr-HR" dirty="0" err="1" smtClean="0"/>
              <a:t>testimony</a:t>
            </a:r>
            <a:r>
              <a:rPr lang="hr-HR" dirty="0" smtClean="0"/>
              <a:t> </a:t>
            </a:r>
            <a:r>
              <a:rPr lang="hr-HR" dirty="0" err="1" smtClean="0"/>
              <a:t>of</a:t>
            </a:r>
            <a:r>
              <a:rPr lang="hr-HR" dirty="0" smtClean="0"/>
              <a:t> </a:t>
            </a:r>
            <a:r>
              <a:rPr lang="hr-HR" dirty="0" err="1" smtClean="0"/>
              <a:t>witnesses</a:t>
            </a:r>
            <a:r>
              <a:rPr lang="hr-HR" dirty="0" smtClean="0"/>
              <a:t> </a:t>
            </a:r>
            <a:r>
              <a:rPr lang="hr-HR" dirty="0" err="1" smtClean="0"/>
              <a:t>who</a:t>
            </a:r>
            <a:r>
              <a:rPr lang="hr-HR" dirty="0" smtClean="0"/>
              <a:t> </a:t>
            </a:r>
            <a:r>
              <a:rPr lang="hr-HR" dirty="0" err="1" smtClean="0"/>
              <a:t>present</a:t>
            </a:r>
            <a:r>
              <a:rPr lang="hr-HR" dirty="0" smtClean="0"/>
              <a:t> </a:t>
            </a:r>
            <a:r>
              <a:rPr lang="hr-HR" dirty="0" err="1" smtClean="0"/>
              <a:t>their</a:t>
            </a:r>
            <a:r>
              <a:rPr lang="hr-HR" dirty="0" smtClean="0"/>
              <a:t> </a:t>
            </a:r>
            <a:r>
              <a:rPr lang="hr-HR" dirty="0" err="1" smtClean="0"/>
              <a:t>account</a:t>
            </a:r>
            <a:r>
              <a:rPr lang="hr-HR" dirty="0" smtClean="0"/>
              <a:t> </a:t>
            </a:r>
            <a:r>
              <a:rPr lang="hr-HR" dirty="0" err="1" smtClean="0"/>
              <a:t>of</a:t>
            </a:r>
            <a:r>
              <a:rPr lang="hr-HR" dirty="0" smtClean="0"/>
              <a:t> </a:t>
            </a:r>
            <a:r>
              <a:rPr lang="hr-HR" dirty="0" err="1" smtClean="0"/>
              <a:t>the</a:t>
            </a:r>
            <a:r>
              <a:rPr lang="hr-HR" dirty="0" smtClean="0"/>
              <a:t> </a:t>
            </a:r>
            <a:r>
              <a:rPr lang="hr-HR" dirty="0" err="1" smtClean="0"/>
              <a:t>events</a:t>
            </a:r>
            <a:endParaRPr lang="hr-HR" dirty="0" smtClean="0"/>
          </a:p>
          <a:p>
            <a:r>
              <a:rPr lang="hr-HR" dirty="0" err="1" smtClean="0"/>
              <a:t>Two</a:t>
            </a:r>
            <a:r>
              <a:rPr lang="hr-HR" dirty="0" smtClean="0"/>
              <a:t> ‘</a:t>
            </a:r>
            <a:r>
              <a:rPr lang="hr-HR" dirty="0" err="1" smtClean="0"/>
              <a:t>master</a:t>
            </a:r>
            <a:r>
              <a:rPr lang="hr-HR" dirty="0" smtClean="0"/>
              <a:t>’ </a:t>
            </a:r>
            <a:r>
              <a:rPr lang="hr-HR" dirty="0" err="1" smtClean="0"/>
              <a:t>narratives</a:t>
            </a:r>
            <a:r>
              <a:rPr lang="hr-HR" dirty="0" smtClean="0"/>
              <a:t> (</a:t>
            </a:r>
            <a:r>
              <a:rPr lang="hr-HR" dirty="0" err="1" smtClean="0"/>
              <a:t>Prosecution</a:t>
            </a:r>
            <a:r>
              <a:rPr lang="hr-HR" dirty="0" smtClean="0"/>
              <a:t>/</a:t>
            </a:r>
            <a:r>
              <a:rPr lang="hr-HR" dirty="0" err="1"/>
              <a:t>P</a:t>
            </a:r>
            <a:r>
              <a:rPr lang="hr-HR" dirty="0" err="1" smtClean="0"/>
              <a:t>laintiff</a:t>
            </a:r>
            <a:r>
              <a:rPr lang="hr-HR" dirty="0" smtClean="0"/>
              <a:t> </a:t>
            </a:r>
            <a:r>
              <a:rPr lang="hr-HR" dirty="0" err="1" smtClean="0"/>
              <a:t>case</a:t>
            </a:r>
            <a:r>
              <a:rPr lang="hr-HR" dirty="0" smtClean="0"/>
              <a:t> </a:t>
            </a:r>
            <a:r>
              <a:rPr lang="hr-HR" dirty="0" err="1" smtClean="0"/>
              <a:t>followed</a:t>
            </a:r>
            <a:r>
              <a:rPr lang="hr-HR" dirty="0" smtClean="0"/>
              <a:t> </a:t>
            </a:r>
            <a:r>
              <a:rPr lang="hr-HR" dirty="0" err="1" smtClean="0"/>
              <a:t>by</a:t>
            </a:r>
            <a:r>
              <a:rPr lang="hr-HR" dirty="0" smtClean="0"/>
              <a:t> </a:t>
            </a:r>
            <a:r>
              <a:rPr lang="hr-HR" dirty="0" err="1" smtClean="0"/>
              <a:t>the</a:t>
            </a:r>
            <a:r>
              <a:rPr lang="hr-HR" dirty="0" smtClean="0"/>
              <a:t> </a:t>
            </a:r>
            <a:r>
              <a:rPr lang="hr-HR" dirty="0" err="1" smtClean="0"/>
              <a:t>Defence</a:t>
            </a:r>
            <a:r>
              <a:rPr lang="hr-HR" dirty="0" smtClean="0"/>
              <a:t> </a:t>
            </a:r>
            <a:r>
              <a:rPr lang="hr-HR" dirty="0" err="1" smtClean="0"/>
              <a:t>case</a:t>
            </a:r>
            <a:r>
              <a:rPr lang="hr-HR" dirty="0" smtClean="0"/>
              <a:t>)</a:t>
            </a:r>
          </a:p>
          <a:p>
            <a:r>
              <a:rPr lang="hr-HR" dirty="0" err="1" smtClean="0"/>
              <a:t>The</a:t>
            </a:r>
            <a:r>
              <a:rPr lang="hr-HR" dirty="0" smtClean="0"/>
              <a:t> </a:t>
            </a:r>
            <a:r>
              <a:rPr lang="hr-HR" dirty="0" err="1" smtClean="0"/>
              <a:t>master</a:t>
            </a:r>
            <a:r>
              <a:rPr lang="hr-HR" dirty="0" smtClean="0"/>
              <a:t> </a:t>
            </a:r>
            <a:r>
              <a:rPr lang="hr-HR" dirty="0" err="1" smtClean="0"/>
              <a:t>narrative</a:t>
            </a:r>
            <a:r>
              <a:rPr lang="hr-HR" dirty="0" smtClean="0"/>
              <a:t> – </a:t>
            </a:r>
            <a:r>
              <a:rPr lang="hr-HR" dirty="0" err="1" smtClean="0"/>
              <a:t>built</a:t>
            </a:r>
            <a:r>
              <a:rPr lang="hr-HR" dirty="0" smtClean="0"/>
              <a:t> </a:t>
            </a:r>
            <a:r>
              <a:rPr lang="hr-HR" dirty="0" err="1" smtClean="0"/>
              <a:t>piece</a:t>
            </a:r>
            <a:r>
              <a:rPr lang="hr-HR" dirty="0" smtClean="0"/>
              <a:t> </a:t>
            </a:r>
            <a:r>
              <a:rPr lang="hr-HR" dirty="0" err="1" smtClean="0"/>
              <a:t>by</a:t>
            </a:r>
            <a:r>
              <a:rPr lang="hr-HR" dirty="0" smtClean="0"/>
              <a:t> </a:t>
            </a:r>
            <a:r>
              <a:rPr lang="hr-HR" dirty="0" err="1" smtClean="0"/>
              <a:t>piece</a:t>
            </a:r>
            <a:r>
              <a:rPr lang="hr-HR" dirty="0" smtClean="0"/>
              <a:t> </a:t>
            </a:r>
            <a:r>
              <a:rPr lang="hr-HR" dirty="0" err="1" smtClean="0"/>
              <a:t>from</a:t>
            </a:r>
            <a:r>
              <a:rPr lang="hr-HR" dirty="0" smtClean="0"/>
              <a:t> a </a:t>
            </a:r>
            <a:r>
              <a:rPr lang="hr-HR" dirty="0" err="1" smtClean="0"/>
              <a:t>range</a:t>
            </a:r>
            <a:r>
              <a:rPr lang="hr-HR" dirty="0" smtClean="0"/>
              <a:t> </a:t>
            </a:r>
            <a:r>
              <a:rPr lang="hr-HR" dirty="0" err="1" smtClean="0"/>
              <a:t>of</a:t>
            </a:r>
            <a:r>
              <a:rPr lang="hr-HR" dirty="0" smtClean="0"/>
              <a:t> </a:t>
            </a:r>
            <a:r>
              <a:rPr lang="hr-HR" dirty="0" err="1" smtClean="0"/>
              <a:t>evidence</a:t>
            </a:r>
            <a:endParaRPr lang="hr-HR" dirty="0" smtClean="0"/>
          </a:p>
          <a:p>
            <a:r>
              <a:rPr lang="hr-HR" dirty="0" err="1" smtClean="0"/>
              <a:t>Only</a:t>
            </a:r>
            <a:r>
              <a:rPr lang="hr-HR" dirty="0" smtClean="0"/>
              <a:t> </a:t>
            </a:r>
            <a:r>
              <a:rPr lang="hr-HR" dirty="0" err="1" smtClean="0"/>
              <a:t>in</a:t>
            </a:r>
            <a:r>
              <a:rPr lang="hr-HR" dirty="0" smtClean="0"/>
              <a:t> </a:t>
            </a:r>
            <a:r>
              <a:rPr lang="hr-HR" dirty="0" err="1" smtClean="0"/>
              <a:t>the</a:t>
            </a:r>
            <a:r>
              <a:rPr lang="hr-HR" dirty="0" smtClean="0"/>
              <a:t> </a:t>
            </a:r>
            <a:r>
              <a:rPr lang="hr-HR" dirty="0" err="1" smtClean="0"/>
              <a:t>two</a:t>
            </a:r>
            <a:r>
              <a:rPr lang="hr-HR" dirty="0" smtClean="0"/>
              <a:t> </a:t>
            </a:r>
            <a:r>
              <a:rPr lang="hr-HR" dirty="0" err="1" smtClean="0"/>
              <a:t>counsels</a:t>
            </a:r>
            <a:r>
              <a:rPr lang="hr-HR" dirty="0" smtClean="0"/>
              <a:t>’ </a:t>
            </a:r>
            <a:r>
              <a:rPr lang="hr-HR" dirty="0" err="1" smtClean="0"/>
              <a:t>closing</a:t>
            </a:r>
            <a:r>
              <a:rPr lang="hr-HR" dirty="0" smtClean="0"/>
              <a:t> </a:t>
            </a:r>
            <a:r>
              <a:rPr lang="hr-HR" dirty="0" err="1" smtClean="0"/>
              <a:t>statements</a:t>
            </a:r>
            <a:r>
              <a:rPr lang="hr-HR" dirty="0" smtClean="0"/>
              <a:t> </a:t>
            </a:r>
            <a:r>
              <a:rPr lang="hr-HR" dirty="0" err="1" smtClean="0"/>
              <a:t>or</a:t>
            </a:r>
            <a:r>
              <a:rPr lang="hr-HR" dirty="0" smtClean="0"/>
              <a:t> ‘</a:t>
            </a:r>
            <a:r>
              <a:rPr lang="hr-HR" dirty="0" err="1" smtClean="0"/>
              <a:t>arguments</a:t>
            </a:r>
            <a:r>
              <a:rPr lang="hr-HR" dirty="0" smtClean="0"/>
              <a:t>’ </a:t>
            </a:r>
            <a:r>
              <a:rPr lang="hr-HR" dirty="0" err="1" smtClean="0"/>
              <a:t>that</a:t>
            </a:r>
            <a:r>
              <a:rPr lang="hr-HR" dirty="0" smtClean="0"/>
              <a:t> </a:t>
            </a:r>
            <a:r>
              <a:rPr lang="hr-HR" dirty="0" err="1" smtClean="0"/>
              <a:t>all</a:t>
            </a:r>
            <a:r>
              <a:rPr lang="hr-HR" dirty="0" smtClean="0"/>
              <a:t> </a:t>
            </a:r>
            <a:r>
              <a:rPr lang="hr-HR" dirty="0" err="1" smtClean="0"/>
              <a:t>the</a:t>
            </a:r>
            <a:r>
              <a:rPr lang="hr-HR" dirty="0" smtClean="0"/>
              <a:t> </a:t>
            </a:r>
            <a:r>
              <a:rPr lang="hr-HR" dirty="0" err="1" smtClean="0"/>
              <a:t>narratives</a:t>
            </a:r>
            <a:r>
              <a:rPr lang="hr-HR" dirty="0" smtClean="0"/>
              <a:t> are </a:t>
            </a:r>
            <a:r>
              <a:rPr lang="hr-HR" dirty="0" err="1" smtClean="0"/>
              <a:t>woven</a:t>
            </a:r>
            <a:r>
              <a:rPr lang="hr-HR" dirty="0" smtClean="0"/>
              <a:t> </a:t>
            </a:r>
            <a:r>
              <a:rPr lang="hr-HR" dirty="0" err="1" smtClean="0"/>
              <a:t>into</a:t>
            </a:r>
            <a:r>
              <a:rPr lang="hr-HR" dirty="0" smtClean="0"/>
              <a:t> </a:t>
            </a:r>
            <a:r>
              <a:rPr lang="hr-HR" dirty="0" err="1" smtClean="0"/>
              <a:t>the</a:t>
            </a:r>
            <a:r>
              <a:rPr lang="hr-HR" dirty="0" smtClean="0"/>
              <a:t> </a:t>
            </a:r>
            <a:r>
              <a:rPr lang="hr-HR" dirty="0" err="1" smtClean="0"/>
              <a:t>two</a:t>
            </a:r>
            <a:r>
              <a:rPr lang="hr-HR" dirty="0" smtClean="0"/>
              <a:t> </a:t>
            </a:r>
            <a:r>
              <a:rPr lang="hr-HR" dirty="0" err="1" smtClean="0"/>
              <a:t>master</a:t>
            </a:r>
            <a:r>
              <a:rPr lang="hr-HR" dirty="0" smtClean="0"/>
              <a:t> </a:t>
            </a:r>
            <a:r>
              <a:rPr lang="hr-HR" dirty="0" err="1" smtClean="0"/>
              <a:t>narratives</a:t>
            </a:r>
            <a:endParaRPr lang="hr-HR" dirty="0" smtClean="0"/>
          </a:p>
          <a:p>
            <a:endParaRPr lang="hr-HR" dirty="0"/>
          </a:p>
        </p:txBody>
      </p:sp>
    </p:spTree>
    <p:extLst>
      <p:ext uri="{BB962C8B-B14F-4D97-AF65-F5344CB8AC3E}">
        <p14:creationId xmlns:p14="http://schemas.microsoft.com/office/powerpoint/2010/main" val="5551790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narratives</a:t>
            </a:r>
            <a:endParaRPr lang="hr-HR" dirty="0"/>
          </a:p>
        </p:txBody>
      </p:sp>
      <p:sp>
        <p:nvSpPr>
          <p:cNvPr id="3" name="Content Placeholder 2"/>
          <p:cNvSpPr>
            <a:spLocks noGrp="1"/>
          </p:cNvSpPr>
          <p:nvPr>
            <p:ph idx="1"/>
          </p:nvPr>
        </p:nvSpPr>
        <p:spPr/>
        <p:txBody>
          <a:bodyPr/>
          <a:lstStyle/>
          <a:p>
            <a:r>
              <a:rPr lang="hr-HR" dirty="0" err="1" smtClean="0"/>
              <a:t>Assigning</a:t>
            </a:r>
            <a:r>
              <a:rPr lang="hr-HR" dirty="0" smtClean="0"/>
              <a:t> </a:t>
            </a:r>
            <a:r>
              <a:rPr lang="hr-HR" dirty="0" err="1" smtClean="0"/>
              <a:t>responsibility</a:t>
            </a:r>
            <a:r>
              <a:rPr lang="hr-HR" dirty="0" smtClean="0"/>
              <a:t> for </a:t>
            </a:r>
            <a:r>
              <a:rPr lang="hr-HR" dirty="0" err="1" smtClean="0"/>
              <a:t>events</a:t>
            </a:r>
            <a:r>
              <a:rPr lang="hr-HR" dirty="0" smtClean="0"/>
              <a:t> to </a:t>
            </a:r>
            <a:r>
              <a:rPr lang="hr-HR" dirty="0" err="1" smtClean="0"/>
              <a:t>particular</a:t>
            </a:r>
            <a:r>
              <a:rPr lang="hr-HR" dirty="0" smtClean="0"/>
              <a:t> </a:t>
            </a:r>
            <a:r>
              <a:rPr lang="hr-HR" dirty="0" err="1" smtClean="0"/>
              <a:t>participants</a:t>
            </a:r>
            <a:r>
              <a:rPr lang="hr-HR" dirty="0" smtClean="0"/>
              <a:t> – a </a:t>
            </a:r>
            <a:r>
              <a:rPr lang="hr-HR" dirty="0" err="1" smtClean="0"/>
              <a:t>central</a:t>
            </a:r>
            <a:r>
              <a:rPr lang="hr-HR" dirty="0" smtClean="0"/>
              <a:t> </a:t>
            </a:r>
            <a:r>
              <a:rPr lang="hr-HR" dirty="0" err="1" smtClean="0"/>
              <a:t>concern</a:t>
            </a:r>
            <a:r>
              <a:rPr lang="hr-HR" dirty="0" smtClean="0"/>
              <a:t> </a:t>
            </a:r>
            <a:r>
              <a:rPr lang="hr-HR" dirty="0" err="1" smtClean="0"/>
              <a:t>of</a:t>
            </a:r>
            <a:r>
              <a:rPr lang="hr-HR" dirty="0" smtClean="0"/>
              <a:t> </a:t>
            </a:r>
            <a:r>
              <a:rPr lang="hr-HR" dirty="0" err="1" smtClean="0"/>
              <a:t>legal</a:t>
            </a:r>
            <a:r>
              <a:rPr lang="hr-HR" dirty="0" smtClean="0"/>
              <a:t> </a:t>
            </a:r>
            <a:r>
              <a:rPr lang="hr-HR" dirty="0" err="1" smtClean="0"/>
              <a:t>narratives</a:t>
            </a:r>
            <a:endParaRPr lang="hr-HR" dirty="0" smtClean="0"/>
          </a:p>
          <a:p>
            <a:r>
              <a:rPr lang="hr-HR" dirty="0" err="1" smtClean="0"/>
              <a:t>The</a:t>
            </a:r>
            <a:r>
              <a:rPr lang="hr-HR" dirty="0" smtClean="0"/>
              <a:t> </a:t>
            </a:r>
            <a:r>
              <a:rPr lang="hr-HR" dirty="0" err="1" smtClean="0"/>
              <a:t>core</a:t>
            </a:r>
            <a:r>
              <a:rPr lang="hr-HR" dirty="0" smtClean="0"/>
              <a:t> </a:t>
            </a:r>
            <a:r>
              <a:rPr lang="hr-HR" dirty="0" err="1" smtClean="0"/>
              <a:t>of</a:t>
            </a:r>
            <a:r>
              <a:rPr lang="hr-HR" dirty="0" smtClean="0"/>
              <a:t> </a:t>
            </a:r>
            <a:r>
              <a:rPr lang="hr-HR" dirty="0" err="1" smtClean="0"/>
              <a:t>the</a:t>
            </a:r>
            <a:r>
              <a:rPr lang="hr-HR" dirty="0" smtClean="0"/>
              <a:t> </a:t>
            </a:r>
            <a:r>
              <a:rPr lang="hr-HR" dirty="0" err="1" smtClean="0"/>
              <a:t>legal</a:t>
            </a:r>
            <a:r>
              <a:rPr lang="hr-HR" dirty="0" smtClean="0"/>
              <a:t> </a:t>
            </a:r>
            <a:r>
              <a:rPr lang="hr-HR" dirty="0" err="1" smtClean="0"/>
              <a:t>narrative</a:t>
            </a:r>
            <a:r>
              <a:rPr lang="hr-HR" dirty="0" smtClean="0"/>
              <a:t> – </a:t>
            </a:r>
            <a:r>
              <a:rPr lang="hr-HR" dirty="0" err="1" smtClean="0"/>
              <a:t>the</a:t>
            </a:r>
            <a:r>
              <a:rPr lang="hr-HR" dirty="0" smtClean="0"/>
              <a:t> </a:t>
            </a:r>
            <a:r>
              <a:rPr lang="hr-HR" dirty="0" err="1" smtClean="0"/>
              <a:t>complication</a:t>
            </a:r>
            <a:r>
              <a:rPr lang="hr-HR" dirty="0" smtClean="0"/>
              <a:t>, </a:t>
            </a:r>
            <a:r>
              <a:rPr lang="hr-HR" dirty="0" err="1" smtClean="0"/>
              <a:t>which</a:t>
            </a:r>
            <a:r>
              <a:rPr lang="hr-HR" dirty="0" smtClean="0"/>
              <a:t> </a:t>
            </a:r>
            <a:r>
              <a:rPr lang="hr-HR" dirty="0" err="1" smtClean="0"/>
              <a:t>may</a:t>
            </a:r>
            <a:r>
              <a:rPr lang="hr-HR" dirty="0" smtClean="0"/>
              <a:t> </a:t>
            </a:r>
            <a:r>
              <a:rPr lang="hr-HR" dirty="0" err="1" smtClean="0"/>
              <a:t>constitute</a:t>
            </a:r>
            <a:r>
              <a:rPr lang="hr-HR" dirty="0" smtClean="0"/>
              <a:t> </a:t>
            </a:r>
            <a:r>
              <a:rPr lang="hr-HR" dirty="0" err="1" smtClean="0"/>
              <a:t>the</a:t>
            </a:r>
            <a:r>
              <a:rPr lang="hr-HR" dirty="0" smtClean="0"/>
              <a:t> </a:t>
            </a:r>
            <a:r>
              <a:rPr lang="hr-HR" dirty="0" err="1" smtClean="0"/>
              <a:t>issue</a:t>
            </a:r>
            <a:r>
              <a:rPr lang="hr-HR" dirty="0" smtClean="0"/>
              <a:t> </a:t>
            </a:r>
            <a:r>
              <a:rPr lang="hr-HR" dirty="0" err="1" smtClean="0"/>
              <a:t>tha</a:t>
            </a:r>
            <a:r>
              <a:rPr lang="hr-HR" dirty="0" smtClean="0"/>
              <a:t> </a:t>
            </a:r>
            <a:r>
              <a:rPr lang="hr-HR" dirty="0" err="1" smtClean="0"/>
              <a:t>is</a:t>
            </a:r>
            <a:r>
              <a:rPr lang="hr-HR" dirty="0" smtClean="0"/>
              <a:t> </a:t>
            </a:r>
            <a:r>
              <a:rPr lang="hr-HR" dirty="0" err="1" smtClean="0"/>
              <a:t>being</a:t>
            </a:r>
            <a:r>
              <a:rPr lang="hr-HR" dirty="0" smtClean="0"/>
              <a:t> </a:t>
            </a:r>
            <a:r>
              <a:rPr lang="hr-HR" dirty="0" err="1" smtClean="0"/>
              <a:t>adjudicated</a:t>
            </a:r>
            <a:r>
              <a:rPr lang="hr-HR" dirty="0" smtClean="0"/>
              <a:t> (</a:t>
            </a:r>
            <a:r>
              <a:rPr lang="hr-HR" dirty="0" err="1" smtClean="0"/>
              <a:t>e.g</a:t>
            </a:r>
            <a:r>
              <a:rPr lang="hr-HR" dirty="0" smtClean="0"/>
              <a:t>. a </a:t>
            </a:r>
            <a:r>
              <a:rPr lang="hr-HR" dirty="0" err="1" smtClean="0"/>
              <a:t>breach</a:t>
            </a:r>
            <a:r>
              <a:rPr lang="hr-HR" dirty="0" smtClean="0"/>
              <a:t> </a:t>
            </a:r>
            <a:r>
              <a:rPr lang="hr-HR" dirty="0" err="1" smtClean="0"/>
              <a:t>of</a:t>
            </a:r>
            <a:r>
              <a:rPr lang="hr-HR" dirty="0" smtClean="0"/>
              <a:t> </a:t>
            </a:r>
            <a:r>
              <a:rPr lang="hr-HR" dirty="0" err="1" smtClean="0"/>
              <a:t>contract</a:t>
            </a:r>
            <a:r>
              <a:rPr lang="hr-HR" dirty="0" smtClean="0"/>
              <a:t>)</a:t>
            </a:r>
            <a:endParaRPr lang="hr-HR" dirty="0"/>
          </a:p>
        </p:txBody>
      </p:sp>
    </p:spTree>
    <p:extLst>
      <p:ext uri="{BB962C8B-B14F-4D97-AF65-F5344CB8AC3E}">
        <p14:creationId xmlns:p14="http://schemas.microsoft.com/office/powerpoint/2010/main" val="405764674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Audience</a:t>
            </a:r>
            <a:r>
              <a:rPr lang="hr-HR" dirty="0" smtClean="0"/>
              <a:t> design </a:t>
            </a:r>
            <a:r>
              <a:rPr lang="hr-HR" dirty="0" err="1" smtClean="0"/>
              <a:t>in</a:t>
            </a:r>
            <a:r>
              <a:rPr lang="hr-HR" dirty="0" smtClean="0"/>
              <a:t> </a:t>
            </a:r>
            <a:r>
              <a:rPr lang="hr-HR" dirty="0" err="1" smtClean="0"/>
              <a:t>the</a:t>
            </a:r>
            <a:r>
              <a:rPr lang="hr-HR" dirty="0" smtClean="0"/>
              <a:t> </a:t>
            </a:r>
            <a:r>
              <a:rPr lang="hr-HR" dirty="0" err="1" smtClean="0"/>
              <a:t>courtroom</a:t>
            </a:r>
            <a:endParaRPr lang="hr-HR" dirty="0"/>
          </a:p>
        </p:txBody>
      </p:sp>
      <p:sp>
        <p:nvSpPr>
          <p:cNvPr id="3" name="Content Placeholder 2"/>
          <p:cNvSpPr>
            <a:spLocks noGrp="1"/>
          </p:cNvSpPr>
          <p:nvPr>
            <p:ph idx="1"/>
          </p:nvPr>
        </p:nvSpPr>
        <p:spPr/>
        <p:txBody>
          <a:bodyPr/>
          <a:lstStyle/>
          <a:p>
            <a:r>
              <a:rPr lang="hr-HR" dirty="0" err="1" smtClean="0"/>
              <a:t>Based</a:t>
            </a:r>
            <a:r>
              <a:rPr lang="hr-HR" dirty="0" smtClean="0"/>
              <a:t> on </a:t>
            </a:r>
            <a:r>
              <a:rPr lang="hr-HR" dirty="0" err="1" smtClean="0"/>
              <a:t>the</a:t>
            </a:r>
            <a:r>
              <a:rPr lang="hr-HR" dirty="0" smtClean="0"/>
              <a:t> </a:t>
            </a:r>
            <a:r>
              <a:rPr lang="hr-HR" dirty="0" err="1" smtClean="0"/>
              <a:t>knowledge</a:t>
            </a:r>
            <a:r>
              <a:rPr lang="hr-HR" dirty="0" smtClean="0"/>
              <a:t> </a:t>
            </a:r>
            <a:r>
              <a:rPr lang="hr-HR" dirty="0" err="1" smtClean="0"/>
              <a:t>and</a:t>
            </a:r>
            <a:r>
              <a:rPr lang="hr-HR" dirty="0" smtClean="0"/>
              <a:t> </a:t>
            </a:r>
            <a:r>
              <a:rPr lang="hr-HR" dirty="0" err="1" smtClean="0"/>
              <a:t>beliefs</a:t>
            </a:r>
            <a:r>
              <a:rPr lang="hr-HR" dirty="0" smtClean="0"/>
              <a:t>, </a:t>
            </a:r>
            <a:r>
              <a:rPr lang="hr-HR" dirty="0" err="1" smtClean="0"/>
              <a:t>the</a:t>
            </a:r>
            <a:r>
              <a:rPr lang="hr-HR" dirty="0" smtClean="0"/>
              <a:t> ‘</a:t>
            </a:r>
            <a:r>
              <a:rPr lang="hr-HR" dirty="0" err="1" smtClean="0"/>
              <a:t>schemas</a:t>
            </a:r>
            <a:r>
              <a:rPr lang="hr-HR" dirty="0" smtClean="0"/>
              <a:t>’ </a:t>
            </a:r>
            <a:r>
              <a:rPr lang="hr-HR" dirty="0" err="1" smtClean="0"/>
              <a:t>of</a:t>
            </a:r>
            <a:r>
              <a:rPr lang="hr-HR" dirty="0" smtClean="0"/>
              <a:t> </a:t>
            </a:r>
            <a:r>
              <a:rPr lang="hr-HR" dirty="0" err="1" smtClean="0"/>
              <a:t>the</a:t>
            </a:r>
            <a:r>
              <a:rPr lang="hr-HR" dirty="0" smtClean="0"/>
              <a:t> </a:t>
            </a:r>
            <a:r>
              <a:rPr lang="hr-HR" dirty="0" err="1" smtClean="0"/>
              <a:t>audience</a:t>
            </a:r>
            <a:endParaRPr lang="hr-HR" dirty="0" smtClean="0"/>
          </a:p>
          <a:p>
            <a:r>
              <a:rPr lang="hr-HR" dirty="0" smtClean="0"/>
              <a:t>A </a:t>
            </a:r>
            <a:r>
              <a:rPr lang="hr-HR" dirty="0" err="1" smtClean="0"/>
              <a:t>good</a:t>
            </a:r>
            <a:r>
              <a:rPr lang="hr-HR" dirty="0" smtClean="0"/>
              <a:t> </a:t>
            </a:r>
            <a:r>
              <a:rPr lang="hr-HR" dirty="0" err="1" smtClean="0"/>
              <a:t>narrative</a:t>
            </a:r>
            <a:r>
              <a:rPr lang="hr-HR" dirty="0" smtClean="0"/>
              <a:t> </a:t>
            </a:r>
            <a:r>
              <a:rPr lang="hr-HR" dirty="0" err="1" smtClean="0"/>
              <a:t>uses</a:t>
            </a:r>
            <a:r>
              <a:rPr lang="hr-HR" dirty="0" smtClean="0"/>
              <a:t> </a:t>
            </a:r>
            <a:r>
              <a:rPr lang="hr-HR" dirty="0" err="1" smtClean="0"/>
              <a:t>such</a:t>
            </a:r>
            <a:r>
              <a:rPr lang="hr-HR" dirty="0" smtClean="0"/>
              <a:t> </a:t>
            </a:r>
            <a:r>
              <a:rPr lang="hr-HR" dirty="0" err="1" smtClean="0"/>
              <a:t>schemas</a:t>
            </a:r>
            <a:r>
              <a:rPr lang="hr-HR" dirty="0" smtClean="0"/>
              <a:t>, </a:t>
            </a:r>
            <a:r>
              <a:rPr lang="hr-HR" dirty="0" err="1" smtClean="0"/>
              <a:t>involving</a:t>
            </a:r>
            <a:r>
              <a:rPr lang="hr-HR" dirty="0" smtClean="0"/>
              <a:t> </a:t>
            </a:r>
            <a:r>
              <a:rPr lang="hr-HR" dirty="0" err="1" smtClean="0"/>
              <a:t>them</a:t>
            </a:r>
            <a:r>
              <a:rPr lang="hr-HR" dirty="0" smtClean="0"/>
              <a:t> to make </a:t>
            </a:r>
            <a:r>
              <a:rPr lang="hr-HR" dirty="0" err="1" smtClean="0"/>
              <a:t>the</a:t>
            </a:r>
            <a:r>
              <a:rPr lang="hr-HR" dirty="0" smtClean="0"/>
              <a:t> </a:t>
            </a:r>
            <a:r>
              <a:rPr lang="hr-HR" dirty="0" err="1" smtClean="0"/>
              <a:t>narrative</a:t>
            </a:r>
            <a:r>
              <a:rPr lang="hr-HR" dirty="0" smtClean="0"/>
              <a:t> </a:t>
            </a:r>
            <a:r>
              <a:rPr lang="hr-HR" dirty="0" err="1" smtClean="0"/>
              <a:t>intelligible</a:t>
            </a:r>
            <a:r>
              <a:rPr lang="hr-HR" dirty="0" smtClean="0"/>
              <a:t> to </a:t>
            </a:r>
            <a:r>
              <a:rPr lang="hr-HR" dirty="0" err="1" smtClean="0"/>
              <a:t>the</a:t>
            </a:r>
            <a:r>
              <a:rPr lang="hr-HR" dirty="0" smtClean="0"/>
              <a:t> </a:t>
            </a:r>
            <a:r>
              <a:rPr lang="hr-HR" dirty="0" err="1" smtClean="0"/>
              <a:t>audience</a:t>
            </a:r>
            <a:r>
              <a:rPr lang="hr-HR" dirty="0" smtClean="0"/>
              <a:t>,</a:t>
            </a:r>
          </a:p>
          <a:p>
            <a:r>
              <a:rPr lang="hr-HR" dirty="0" err="1" smtClean="0"/>
              <a:t>The</a:t>
            </a:r>
            <a:r>
              <a:rPr lang="hr-HR" dirty="0" smtClean="0"/>
              <a:t> use </a:t>
            </a:r>
            <a:r>
              <a:rPr lang="hr-HR" dirty="0" err="1" smtClean="0"/>
              <a:t>of</a:t>
            </a:r>
            <a:r>
              <a:rPr lang="hr-HR" dirty="0" smtClean="0"/>
              <a:t> </a:t>
            </a:r>
            <a:r>
              <a:rPr lang="hr-HR" dirty="0" err="1" smtClean="0"/>
              <a:t>rhetorical</a:t>
            </a:r>
            <a:r>
              <a:rPr lang="hr-HR" dirty="0" smtClean="0"/>
              <a:t> </a:t>
            </a:r>
            <a:r>
              <a:rPr lang="hr-HR" dirty="0" err="1" smtClean="0"/>
              <a:t>effects</a:t>
            </a:r>
            <a:r>
              <a:rPr lang="hr-HR" dirty="0" smtClean="0"/>
              <a:t> to </a:t>
            </a:r>
            <a:r>
              <a:rPr lang="hr-HR" dirty="0" err="1" smtClean="0"/>
              <a:t>engage</a:t>
            </a:r>
            <a:r>
              <a:rPr lang="hr-HR" dirty="0" smtClean="0"/>
              <a:t> </a:t>
            </a:r>
            <a:r>
              <a:rPr lang="hr-HR" dirty="0" err="1" smtClean="0"/>
              <a:t>the</a:t>
            </a:r>
            <a:r>
              <a:rPr lang="hr-HR" dirty="0" smtClean="0"/>
              <a:t> </a:t>
            </a:r>
            <a:r>
              <a:rPr lang="hr-HR" dirty="0" err="1" smtClean="0"/>
              <a:t>audience</a:t>
            </a:r>
            <a:endParaRPr lang="hr-HR" dirty="0" smtClean="0"/>
          </a:p>
          <a:p>
            <a:r>
              <a:rPr lang="hr-HR" dirty="0"/>
              <a:t>A </a:t>
            </a:r>
            <a:r>
              <a:rPr lang="hr-HR" dirty="0" err="1"/>
              <a:t>primary</a:t>
            </a:r>
            <a:r>
              <a:rPr lang="hr-HR" dirty="0"/>
              <a:t> </a:t>
            </a:r>
            <a:r>
              <a:rPr lang="hr-HR" dirty="0" err="1"/>
              <a:t>audience</a:t>
            </a:r>
            <a:r>
              <a:rPr lang="hr-HR" dirty="0"/>
              <a:t>: </a:t>
            </a:r>
            <a:r>
              <a:rPr lang="hr-HR" dirty="0" err="1"/>
              <a:t>the</a:t>
            </a:r>
            <a:r>
              <a:rPr lang="hr-HR" dirty="0"/>
              <a:t> </a:t>
            </a:r>
            <a:r>
              <a:rPr lang="hr-HR" dirty="0" err="1"/>
              <a:t>judge</a:t>
            </a:r>
            <a:r>
              <a:rPr lang="hr-HR" dirty="0"/>
              <a:t> </a:t>
            </a:r>
            <a:r>
              <a:rPr lang="hr-HR" dirty="0" err="1"/>
              <a:t>and</a:t>
            </a:r>
            <a:r>
              <a:rPr lang="hr-HR" dirty="0"/>
              <a:t> </a:t>
            </a:r>
            <a:r>
              <a:rPr lang="hr-HR" dirty="0" err="1"/>
              <a:t>the</a:t>
            </a:r>
            <a:r>
              <a:rPr lang="hr-HR" dirty="0"/>
              <a:t> </a:t>
            </a:r>
            <a:r>
              <a:rPr lang="hr-HR" dirty="0" err="1"/>
              <a:t>jury</a:t>
            </a:r>
            <a:endParaRPr lang="hr-HR" dirty="0"/>
          </a:p>
          <a:p>
            <a:r>
              <a:rPr lang="hr-HR" dirty="0"/>
              <a:t>A </a:t>
            </a:r>
            <a:r>
              <a:rPr lang="hr-HR" dirty="0" err="1"/>
              <a:t>secondary</a:t>
            </a:r>
            <a:r>
              <a:rPr lang="hr-HR" dirty="0"/>
              <a:t> </a:t>
            </a:r>
            <a:r>
              <a:rPr lang="hr-HR" dirty="0" err="1"/>
              <a:t>audience</a:t>
            </a:r>
            <a:r>
              <a:rPr lang="hr-HR" dirty="0"/>
              <a:t>: </a:t>
            </a:r>
            <a:r>
              <a:rPr lang="hr-HR" dirty="0" err="1"/>
              <a:t>the</a:t>
            </a:r>
            <a:r>
              <a:rPr lang="hr-HR" dirty="0"/>
              <a:t> press </a:t>
            </a:r>
            <a:r>
              <a:rPr lang="hr-HR" dirty="0" err="1"/>
              <a:t>and</a:t>
            </a:r>
            <a:r>
              <a:rPr lang="hr-HR" dirty="0"/>
              <a:t> </a:t>
            </a:r>
            <a:r>
              <a:rPr lang="hr-HR" dirty="0" err="1"/>
              <a:t>courtroom</a:t>
            </a:r>
            <a:r>
              <a:rPr lang="hr-HR" dirty="0"/>
              <a:t> </a:t>
            </a:r>
            <a:r>
              <a:rPr lang="hr-HR" dirty="0" err="1"/>
              <a:t>spectators</a:t>
            </a:r>
            <a:endParaRPr lang="hr-HR" dirty="0"/>
          </a:p>
          <a:p>
            <a:r>
              <a:rPr lang="hr-HR" dirty="0"/>
              <a:t>A </a:t>
            </a:r>
            <a:r>
              <a:rPr lang="hr-HR" dirty="0" err="1"/>
              <a:t>universal</a:t>
            </a:r>
            <a:r>
              <a:rPr lang="hr-HR" dirty="0"/>
              <a:t> </a:t>
            </a:r>
            <a:r>
              <a:rPr lang="hr-HR" dirty="0" err="1"/>
              <a:t>audience</a:t>
            </a:r>
            <a:r>
              <a:rPr lang="hr-HR" dirty="0"/>
              <a:t> </a:t>
            </a:r>
            <a:r>
              <a:rPr lang="hr-HR" dirty="0" err="1"/>
              <a:t>consisting</a:t>
            </a:r>
            <a:r>
              <a:rPr lang="hr-HR" dirty="0"/>
              <a:t> </a:t>
            </a:r>
            <a:r>
              <a:rPr lang="hr-HR" dirty="0" err="1"/>
              <a:t>of</a:t>
            </a:r>
            <a:r>
              <a:rPr lang="hr-HR" dirty="0"/>
              <a:t> </a:t>
            </a:r>
            <a:r>
              <a:rPr lang="hr-HR" dirty="0" err="1"/>
              <a:t>all</a:t>
            </a:r>
            <a:r>
              <a:rPr lang="hr-HR" dirty="0"/>
              <a:t> </a:t>
            </a:r>
            <a:r>
              <a:rPr lang="hr-HR" dirty="0" err="1"/>
              <a:t>reasonable</a:t>
            </a:r>
            <a:r>
              <a:rPr lang="hr-HR" dirty="0"/>
              <a:t> </a:t>
            </a:r>
            <a:r>
              <a:rPr lang="hr-HR" dirty="0" err="1"/>
              <a:t>people</a:t>
            </a:r>
            <a:endParaRPr lang="hr-HR" dirty="0"/>
          </a:p>
          <a:p>
            <a:endParaRPr lang="hr-HR" dirty="0"/>
          </a:p>
        </p:txBody>
      </p:sp>
    </p:spTree>
    <p:extLst>
      <p:ext uri="{BB962C8B-B14F-4D97-AF65-F5344CB8AC3E}">
        <p14:creationId xmlns:p14="http://schemas.microsoft.com/office/powerpoint/2010/main" val="1869693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Common</a:t>
            </a:r>
            <a:r>
              <a:rPr lang="hr-HR" dirty="0" smtClean="0"/>
              <a:t> </a:t>
            </a:r>
            <a:r>
              <a:rPr lang="hr-HR" dirty="0" err="1" smtClean="0"/>
              <a:t>law</a:t>
            </a:r>
            <a:r>
              <a:rPr lang="hr-HR" dirty="0" smtClean="0"/>
              <a:t> (Anglo-American </a:t>
            </a:r>
            <a:r>
              <a:rPr lang="hr-HR" dirty="0" err="1" smtClean="0"/>
              <a:t>law</a:t>
            </a:r>
            <a:r>
              <a:rPr lang="hr-HR" dirty="0" smtClean="0"/>
              <a:t>)</a:t>
            </a:r>
            <a:endParaRPr lang="hr-HR" dirty="0"/>
          </a:p>
        </p:txBody>
      </p:sp>
      <p:sp>
        <p:nvSpPr>
          <p:cNvPr id="3" name="Content Placeholder 2"/>
          <p:cNvSpPr>
            <a:spLocks noGrp="1"/>
          </p:cNvSpPr>
          <p:nvPr>
            <p:ph idx="1"/>
          </p:nvPr>
        </p:nvSpPr>
        <p:spPr/>
        <p:txBody>
          <a:bodyPr/>
          <a:lstStyle/>
          <a:p>
            <a:r>
              <a:rPr lang="hr-HR" dirty="0" err="1" smtClean="0"/>
              <a:t>Developed</a:t>
            </a:r>
            <a:r>
              <a:rPr lang="hr-HR" dirty="0" smtClean="0"/>
              <a:t> </a:t>
            </a:r>
            <a:r>
              <a:rPr lang="hr-HR" dirty="0" err="1" smtClean="0"/>
              <a:t>after</a:t>
            </a:r>
            <a:r>
              <a:rPr lang="hr-HR" dirty="0" smtClean="0"/>
              <a:t> </a:t>
            </a:r>
            <a:r>
              <a:rPr lang="hr-HR" dirty="0" err="1" smtClean="0"/>
              <a:t>the</a:t>
            </a:r>
            <a:r>
              <a:rPr lang="hr-HR" dirty="0" smtClean="0"/>
              <a:t> Norman </a:t>
            </a:r>
            <a:r>
              <a:rPr lang="hr-HR" dirty="0" err="1" smtClean="0"/>
              <a:t>Conquest</a:t>
            </a:r>
            <a:r>
              <a:rPr lang="hr-HR" dirty="0" smtClean="0"/>
              <a:t> (1066) – a </a:t>
            </a:r>
            <a:r>
              <a:rPr lang="hr-HR" dirty="0" err="1" smtClean="0"/>
              <a:t>centralized</a:t>
            </a:r>
            <a:r>
              <a:rPr lang="hr-HR" dirty="0" smtClean="0"/>
              <a:t> system </a:t>
            </a:r>
            <a:r>
              <a:rPr lang="hr-HR" dirty="0" err="1" smtClean="0"/>
              <a:t>of</a:t>
            </a:r>
            <a:r>
              <a:rPr lang="hr-HR" dirty="0" smtClean="0"/>
              <a:t> </a:t>
            </a:r>
            <a:r>
              <a:rPr lang="hr-HR" dirty="0" err="1" smtClean="0"/>
              <a:t>courts</a:t>
            </a:r>
            <a:r>
              <a:rPr lang="hr-HR" dirty="0" smtClean="0"/>
              <a:t> (Royal </a:t>
            </a:r>
            <a:r>
              <a:rPr lang="hr-HR" dirty="0" err="1" smtClean="0"/>
              <a:t>Courts</a:t>
            </a:r>
            <a:r>
              <a:rPr lang="hr-HR" dirty="0" smtClean="0"/>
              <a:t> </a:t>
            </a:r>
            <a:r>
              <a:rPr lang="hr-HR" dirty="0" err="1" smtClean="0"/>
              <a:t>of</a:t>
            </a:r>
            <a:r>
              <a:rPr lang="hr-HR" dirty="0" smtClean="0"/>
              <a:t> </a:t>
            </a:r>
            <a:r>
              <a:rPr lang="hr-HR" dirty="0" err="1" smtClean="0"/>
              <a:t>Justice</a:t>
            </a:r>
            <a:r>
              <a:rPr lang="hr-HR" dirty="0" smtClean="0"/>
              <a:t>); </a:t>
            </a:r>
            <a:r>
              <a:rPr lang="hr-HR" dirty="0" err="1" smtClean="0"/>
              <a:t>legal</a:t>
            </a:r>
            <a:r>
              <a:rPr lang="hr-HR" dirty="0" smtClean="0"/>
              <a:t> </a:t>
            </a:r>
            <a:r>
              <a:rPr lang="hr-HR" dirty="0" err="1" smtClean="0"/>
              <a:t>languages</a:t>
            </a:r>
            <a:r>
              <a:rPr lang="hr-HR" dirty="0" smtClean="0"/>
              <a:t>: Latin </a:t>
            </a:r>
            <a:r>
              <a:rPr lang="hr-HR" dirty="0" err="1" smtClean="0"/>
              <a:t>and</a:t>
            </a:r>
            <a:r>
              <a:rPr lang="hr-HR" dirty="0" smtClean="0"/>
              <a:t> </a:t>
            </a:r>
            <a:r>
              <a:rPr lang="hr-HR" dirty="0" err="1" smtClean="0"/>
              <a:t>French</a:t>
            </a:r>
            <a:endParaRPr lang="hr-HR" dirty="0" smtClean="0"/>
          </a:p>
          <a:p>
            <a:r>
              <a:rPr lang="hr-HR" dirty="0" err="1" smtClean="0"/>
              <a:t>Based</a:t>
            </a:r>
            <a:r>
              <a:rPr lang="hr-HR" dirty="0" smtClean="0"/>
              <a:t> on </a:t>
            </a:r>
            <a:r>
              <a:rPr lang="hr-HR" dirty="0" err="1" smtClean="0"/>
              <a:t>judicial</a:t>
            </a:r>
            <a:r>
              <a:rPr lang="hr-HR" dirty="0" smtClean="0"/>
              <a:t> </a:t>
            </a:r>
            <a:r>
              <a:rPr lang="hr-HR" dirty="0" err="1" smtClean="0"/>
              <a:t>decisions</a:t>
            </a:r>
            <a:r>
              <a:rPr lang="hr-HR" dirty="0" smtClean="0"/>
              <a:t> </a:t>
            </a:r>
            <a:r>
              <a:rPr lang="hr-HR" dirty="0" err="1" smtClean="0"/>
              <a:t>which</a:t>
            </a:r>
            <a:r>
              <a:rPr lang="hr-HR" dirty="0" smtClean="0"/>
              <a:t> are </a:t>
            </a:r>
            <a:r>
              <a:rPr lang="hr-HR" dirty="0" err="1" smtClean="0"/>
              <a:t>binding</a:t>
            </a:r>
            <a:r>
              <a:rPr lang="hr-HR" dirty="0" smtClean="0"/>
              <a:t> for future </a:t>
            </a:r>
            <a:r>
              <a:rPr lang="hr-HR" dirty="0" err="1" smtClean="0"/>
              <a:t>similar</a:t>
            </a:r>
            <a:r>
              <a:rPr lang="hr-HR" dirty="0" smtClean="0"/>
              <a:t> </a:t>
            </a:r>
            <a:r>
              <a:rPr lang="hr-HR" dirty="0" err="1" smtClean="0"/>
              <a:t>cases</a:t>
            </a:r>
            <a:r>
              <a:rPr lang="hr-HR" dirty="0" smtClean="0"/>
              <a:t> (</a:t>
            </a:r>
            <a:r>
              <a:rPr lang="hr-HR" dirty="0" err="1" smtClean="0"/>
              <a:t>precedents</a:t>
            </a:r>
            <a:r>
              <a:rPr lang="hr-HR" dirty="0" smtClean="0"/>
              <a:t>)</a:t>
            </a:r>
          </a:p>
          <a:p>
            <a:r>
              <a:rPr lang="hr-HR" dirty="0" err="1" smtClean="0"/>
              <a:t>Adversarial</a:t>
            </a:r>
            <a:r>
              <a:rPr lang="hr-HR" dirty="0" smtClean="0"/>
              <a:t> procedure: a </a:t>
            </a:r>
            <a:r>
              <a:rPr lang="hr-HR" dirty="0" err="1" smtClean="0"/>
              <a:t>ritualized</a:t>
            </a:r>
            <a:r>
              <a:rPr lang="hr-HR" dirty="0" smtClean="0"/>
              <a:t> </a:t>
            </a:r>
            <a:r>
              <a:rPr lang="hr-HR" dirty="0" err="1" smtClean="0"/>
              <a:t>battle</a:t>
            </a:r>
            <a:r>
              <a:rPr lang="hr-HR" dirty="0" smtClean="0"/>
              <a:t> </a:t>
            </a:r>
            <a:r>
              <a:rPr lang="hr-HR" dirty="0" err="1" smtClean="0"/>
              <a:t>between</a:t>
            </a:r>
            <a:r>
              <a:rPr lang="hr-HR" dirty="0" smtClean="0"/>
              <a:t> </a:t>
            </a:r>
            <a:r>
              <a:rPr lang="hr-HR" dirty="0" err="1" smtClean="0"/>
              <a:t>the</a:t>
            </a:r>
            <a:r>
              <a:rPr lang="hr-HR" dirty="0" smtClean="0"/>
              <a:t> </a:t>
            </a:r>
            <a:r>
              <a:rPr lang="hr-HR" dirty="0" err="1" smtClean="0"/>
              <a:t>prosecution</a:t>
            </a:r>
            <a:r>
              <a:rPr lang="hr-HR" dirty="0" smtClean="0"/>
              <a:t> </a:t>
            </a:r>
            <a:r>
              <a:rPr lang="hr-HR" dirty="0" err="1" smtClean="0"/>
              <a:t>and</a:t>
            </a:r>
            <a:r>
              <a:rPr lang="hr-HR" dirty="0" smtClean="0"/>
              <a:t> </a:t>
            </a:r>
            <a:r>
              <a:rPr lang="hr-HR" dirty="0" err="1" smtClean="0"/>
              <a:t>the</a:t>
            </a:r>
            <a:r>
              <a:rPr lang="hr-HR" dirty="0" smtClean="0"/>
              <a:t> </a:t>
            </a:r>
            <a:r>
              <a:rPr lang="hr-HR" dirty="0" err="1" smtClean="0"/>
              <a:t>defence</a:t>
            </a:r>
            <a:r>
              <a:rPr lang="hr-HR" dirty="0" smtClean="0"/>
              <a:t>, </a:t>
            </a:r>
            <a:r>
              <a:rPr lang="hr-HR" dirty="0" err="1" smtClean="0"/>
              <a:t>trying</a:t>
            </a:r>
            <a:r>
              <a:rPr lang="hr-HR" dirty="0" smtClean="0"/>
              <a:t> to prove </a:t>
            </a:r>
            <a:r>
              <a:rPr lang="hr-HR" dirty="0" err="1" smtClean="0"/>
              <a:t>conflicting</a:t>
            </a:r>
            <a:r>
              <a:rPr lang="hr-HR" dirty="0" smtClean="0"/>
              <a:t> </a:t>
            </a:r>
            <a:r>
              <a:rPr lang="hr-HR" dirty="0" err="1" smtClean="0"/>
              <a:t>cases</a:t>
            </a:r>
            <a:r>
              <a:rPr lang="hr-HR" dirty="0" smtClean="0"/>
              <a:t> to </a:t>
            </a:r>
            <a:r>
              <a:rPr lang="hr-HR" dirty="0" err="1" smtClean="0"/>
              <a:t>the</a:t>
            </a:r>
            <a:r>
              <a:rPr lang="hr-HR" dirty="0" smtClean="0"/>
              <a:t> </a:t>
            </a:r>
            <a:r>
              <a:rPr lang="hr-HR" dirty="0" err="1" smtClean="0"/>
              <a:t>jury</a:t>
            </a:r>
            <a:endParaRPr lang="hr-HR" dirty="0" smtClean="0"/>
          </a:p>
          <a:p>
            <a:r>
              <a:rPr lang="hr-HR" dirty="0" err="1" smtClean="0"/>
              <a:t>Courtroom</a:t>
            </a:r>
            <a:r>
              <a:rPr lang="hr-HR" dirty="0" smtClean="0"/>
              <a:t> </a:t>
            </a:r>
            <a:r>
              <a:rPr lang="hr-HR" dirty="0" err="1" smtClean="0"/>
              <a:t>proceedings</a:t>
            </a:r>
            <a:r>
              <a:rPr lang="hr-HR" dirty="0" smtClean="0"/>
              <a:t> </a:t>
            </a:r>
            <a:r>
              <a:rPr lang="hr-HR" dirty="0" err="1" smtClean="0"/>
              <a:t>depend</a:t>
            </a:r>
            <a:r>
              <a:rPr lang="hr-HR" dirty="0" smtClean="0"/>
              <a:t> </a:t>
            </a:r>
            <a:r>
              <a:rPr lang="hr-HR" dirty="0" err="1" smtClean="0"/>
              <a:t>predominantly</a:t>
            </a:r>
            <a:r>
              <a:rPr lang="hr-HR" dirty="0" smtClean="0"/>
              <a:t> </a:t>
            </a:r>
            <a:r>
              <a:rPr lang="hr-HR" dirty="0" err="1" smtClean="0"/>
              <a:t>upon</a:t>
            </a:r>
            <a:r>
              <a:rPr lang="hr-HR" dirty="0" smtClean="0"/>
              <a:t> </a:t>
            </a:r>
            <a:r>
              <a:rPr lang="hr-HR" dirty="0" err="1" smtClean="0"/>
              <a:t>oral</a:t>
            </a:r>
            <a:r>
              <a:rPr lang="hr-HR" dirty="0" smtClean="0"/>
              <a:t> </a:t>
            </a:r>
            <a:r>
              <a:rPr lang="hr-HR" dirty="0" err="1" smtClean="0"/>
              <a:t>rather</a:t>
            </a:r>
            <a:r>
              <a:rPr lang="hr-HR" dirty="0" smtClean="0"/>
              <a:t> </a:t>
            </a:r>
            <a:r>
              <a:rPr lang="hr-HR" dirty="0" err="1" smtClean="0"/>
              <a:t>than</a:t>
            </a:r>
            <a:r>
              <a:rPr lang="hr-HR" dirty="0" smtClean="0"/>
              <a:t> </a:t>
            </a:r>
            <a:r>
              <a:rPr lang="hr-HR" dirty="0" err="1" smtClean="0"/>
              <a:t>written</a:t>
            </a:r>
            <a:r>
              <a:rPr lang="hr-HR" dirty="0" smtClean="0"/>
              <a:t> </a:t>
            </a:r>
            <a:r>
              <a:rPr lang="hr-HR" dirty="0" err="1" smtClean="0"/>
              <a:t>evidence</a:t>
            </a:r>
            <a:r>
              <a:rPr lang="hr-HR" dirty="0" smtClean="0"/>
              <a:t> (</a:t>
            </a:r>
            <a:r>
              <a:rPr lang="hr-HR" dirty="0" err="1" smtClean="0"/>
              <a:t>witnesses</a:t>
            </a:r>
            <a:r>
              <a:rPr lang="hr-HR" dirty="0" smtClean="0"/>
              <a:t> are </a:t>
            </a:r>
            <a:r>
              <a:rPr lang="hr-HR" dirty="0" err="1" smtClean="0"/>
              <a:t>subject</a:t>
            </a:r>
            <a:r>
              <a:rPr lang="hr-HR" dirty="0" smtClean="0"/>
              <a:t> to </a:t>
            </a:r>
            <a:r>
              <a:rPr lang="hr-HR" dirty="0" err="1" smtClean="0"/>
              <a:t>oral</a:t>
            </a:r>
            <a:r>
              <a:rPr lang="hr-HR" dirty="0" smtClean="0"/>
              <a:t> </a:t>
            </a:r>
            <a:r>
              <a:rPr lang="hr-HR" dirty="0" err="1" smtClean="0"/>
              <a:t>examination</a:t>
            </a:r>
            <a:r>
              <a:rPr lang="hr-HR" dirty="0" smtClean="0"/>
              <a:t> </a:t>
            </a:r>
            <a:r>
              <a:rPr lang="hr-HR" dirty="0" err="1" smtClean="0"/>
              <a:t>in</a:t>
            </a:r>
            <a:r>
              <a:rPr lang="hr-HR" dirty="0" smtClean="0"/>
              <a:t> </a:t>
            </a:r>
            <a:r>
              <a:rPr lang="hr-HR" dirty="0" err="1" smtClean="0"/>
              <a:t>court</a:t>
            </a:r>
            <a:r>
              <a:rPr lang="hr-HR" dirty="0" smtClean="0"/>
              <a:t>)</a:t>
            </a:r>
            <a:endParaRPr lang="hr-HR" dirty="0"/>
          </a:p>
        </p:txBody>
      </p:sp>
    </p:spTree>
    <p:extLst>
      <p:ext uri="{BB962C8B-B14F-4D97-AF65-F5344CB8AC3E}">
        <p14:creationId xmlns:p14="http://schemas.microsoft.com/office/powerpoint/2010/main" val="372772256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Evaluations</a:t>
            </a:r>
            <a:r>
              <a:rPr lang="hr-HR" dirty="0" smtClean="0"/>
              <a:t> </a:t>
            </a:r>
            <a:r>
              <a:rPr lang="hr-HR" dirty="0" err="1" smtClean="0"/>
              <a:t>of</a:t>
            </a:r>
            <a:r>
              <a:rPr lang="hr-HR" dirty="0" smtClean="0"/>
              <a:t> </a:t>
            </a:r>
            <a:r>
              <a:rPr lang="hr-HR" dirty="0" err="1" smtClean="0"/>
              <a:t>narrative</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jury</a:t>
            </a:r>
            <a:r>
              <a:rPr lang="hr-HR" dirty="0" smtClean="0"/>
              <a:t> make </a:t>
            </a:r>
            <a:r>
              <a:rPr lang="hr-HR" dirty="0" err="1" smtClean="0"/>
              <a:t>their</a:t>
            </a:r>
            <a:r>
              <a:rPr lang="hr-HR" dirty="0" smtClean="0"/>
              <a:t> </a:t>
            </a:r>
            <a:r>
              <a:rPr lang="hr-HR" dirty="0" err="1" smtClean="0"/>
              <a:t>decision</a:t>
            </a:r>
            <a:r>
              <a:rPr lang="hr-HR" dirty="0" smtClean="0"/>
              <a:t> on </a:t>
            </a:r>
            <a:r>
              <a:rPr lang="hr-HR" dirty="0" err="1" smtClean="0"/>
              <a:t>the</a:t>
            </a:r>
            <a:r>
              <a:rPr lang="hr-HR" dirty="0" smtClean="0"/>
              <a:t> </a:t>
            </a:r>
            <a:r>
              <a:rPr lang="hr-HR" dirty="0" err="1" smtClean="0"/>
              <a:t>basis</a:t>
            </a:r>
            <a:r>
              <a:rPr lang="hr-HR" dirty="0" smtClean="0"/>
              <a:t> </a:t>
            </a:r>
            <a:r>
              <a:rPr lang="hr-HR" dirty="0" err="1" smtClean="0"/>
              <a:t>of</a:t>
            </a:r>
            <a:r>
              <a:rPr lang="hr-HR" dirty="0" smtClean="0"/>
              <a:t> </a:t>
            </a:r>
            <a:r>
              <a:rPr lang="hr-HR" dirty="0" err="1" smtClean="0"/>
              <a:t>whose</a:t>
            </a:r>
            <a:r>
              <a:rPr lang="hr-HR" dirty="0" smtClean="0"/>
              <a:t> story </a:t>
            </a:r>
            <a:r>
              <a:rPr lang="hr-HR" dirty="0" err="1" smtClean="0"/>
              <a:t>is</a:t>
            </a:r>
            <a:r>
              <a:rPr lang="hr-HR" dirty="0" smtClean="0"/>
              <a:t> most </a:t>
            </a:r>
            <a:r>
              <a:rPr lang="hr-HR" dirty="0" err="1" smtClean="0"/>
              <a:t>convincing</a:t>
            </a:r>
            <a:r>
              <a:rPr lang="hr-HR" dirty="0" smtClean="0"/>
              <a:t> </a:t>
            </a:r>
            <a:r>
              <a:rPr lang="hr-HR" dirty="0" err="1" smtClean="0"/>
              <a:t>in</a:t>
            </a:r>
            <a:r>
              <a:rPr lang="hr-HR" dirty="0" smtClean="0"/>
              <a:t> </a:t>
            </a:r>
            <a:r>
              <a:rPr lang="hr-HR" dirty="0" err="1" smtClean="0"/>
              <a:t>terms</a:t>
            </a:r>
            <a:r>
              <a:rPr lang="hr-HR" dirty="0" smtClean="0"/>
              <a:t> </a:t>
            </a:r>
            <a:r>
              <a:rPr lang="hr-HR" dirty="0" err="1" smtClean="0"/>
              <a:t>of</a:t>
            </a:r>
            <a:r>
              <a:rPr lang="hr-HR" dirty="0" smtClean="0"/>
              <a:t> </a:t>
            </a:r>
            <a:r>
              <a:rPr lang="hr-HR" dirty="0" err="1" smtClean="0"/>
              <a:t>completeness</a:t>
            </a:r>
            <a:r>
              <a:rPr lang="hr-HR" dirty="0" smtClean="0"/>
              <a:t>, </a:t>
            </a:r>
            <a:r>
              <a:rPr lang="hr-HR" dirty="0" err="1" smtClean="0"/>
              <a:t>consistency</a:t>
            </a:r>
            <a:r>
              <a:rPr lang="hr-HR" dirty="0" smtClean="0"/>
              <a:t> </a:t>
            </a:r>
            <a:r>
              <a:rPr lang="hr-HR" dirty="0" err="1" smtClean="0"/>
              <a:t>and</a:t>
            </a:r>
            <a:r>
              <a:rPr lang="hr-HR" dirty="0" smtClean="0"/>
              <a:t> </a:t>
            </a:r>
            <a:r>
              <a:rPr lang="hr-HR" dirty="0" err="1" smtClean="0"/>
              <a:t>credibility</a:t>
            </a:r>
            <a:endParaRPr lang="hr-HR" dirty="0" smtClean="0"/>
          </a:p>
          <a:p>
            <a:r>
              <a:rPr lang="hr-HR" dirty="0" err="1" smtClean="0"/>
              <a:t>If</a:t>
            </a:r>
            <a:r>
              <a:rPr lang="hr-HR" dirty="0" smtClean="0"/>
              <a:t> </a:t>
            </a:r>
            <a:r>
              <a:rPr lang="hr-HR" dirty="0" err="1" smtClean="0"/>
              <a:t>witnesses</a:t>
            </a:r>
            <a:r>
              <a:rPr lang="hr-HR" dirty="0" smtClean="0"/>
              <a:t> </a:t>
            </a:r>
            <a:r>
              <a:rPr lang="hr-HR" dirty="0" err="1" smtClean="0"/>
              <a:t>come</a:t>
            </a:r>
            <a:r>
              <a:rPr lang="hr-HR" dirty="0" smtClean="0"/>
              <a:t> </a:t>
            </a:r>
            <a:r>
              <a:rPr lang="hr-HR" dirty="0" err="1" smtClean="0"/>
              <a:t>from</a:t>
            </a:r>
            <a:r>
              <a:rPr lang="hr-HR" dirty="0" smtClean="0"/>
              <a:t> a </a:t>
            </a:r>
            <a:r>
              <a:rPr lang="hr-HR" dirty="0" err="1" smtClean="0"/>
              <a:t>culture</a:t>
            </a:r>
            <a:r>
              <a:rPr lang="hr-HR" dirty="0" smtClean="0"/>
              <a:t> </a:t>
            </a:r>
            <a:r>
              <a:rPr lang="hr-HR" dirty="0" err="1" smtClean="0"/>
              <a:t>with</a:t>
            </a:r>
            <a:r>
              <a:rPr lang="hr-HR" dirty="0" smtClean="0"/>
              <a:t> a </a:t>
            </a:r>
            <a:r>
              <a:rPr lang="hr-HR" dirty="0" err="1" smtClean="0"/>
              <a:t>different</a:t>
            </a:r>
            <a:r>
              <a:rPr lang="hr-HR" dirty="0" smtClean="0"/>
              <a:t> </a:t>
            </a:r>
            <a:r>
              <a:rPr lang="hr-HR" dirty="0" err="1" smtClean="0"/>
              <a:t>narrative</a:t>
            </a:r>
            <a:r>
              <a:rPr lang="hr-HR" dirty="0" smtClean="0"/>
              <a:t> </a:t>
            </a:r>
            <a:r>
              <a:rPr lang="hr-HR" dirty="0" err="1" smtClean="0"/>
              <a:t>tradition</a:t>
            </a:r>
            <a:r>
              <a:rPr lang="hr-HR" dirty="0" smtClean="0"/>
              <a:t>, </a:t>
            </a:r>
            <a:r>
              <a:rPr lang="hr-HR" dirty="0" err="1" smtClean="0"/>
              <a:t>their</a:t>
            </a:r>
            <a:r>
              <a:rPr lang="hr-HR" dirty="0" smtClean="0"/>
              <a:t> story </a:t>
            </a:r>
            <a:r>
              <a:rPr lang="hr-HR" dirty="0" err="1" smtClean="0"/>
              <a:t>telling</a:t>
            </a:r>
            <a:r>
              <a:rPr lang="hr-HR" dirty="0" smtClean="0"/>
              <a:t> </a:t>
            </a:r>
            <a:r>
              <a:rPr lang="hr-HR" dirty="0" err="1" smtClean="0"/>
              <a:t>may</a:t>
            </a:r>
            <a:r>
              <a:rPr lang="hr-HR" dirty="0" smtClean="0"/>
              <a:t> </a:t>
            </a:r>
            <a:r>
              <a:rPr lang="hr-HR" dirty="0" err="1" smtClean="0"/>
              <a:t>produce</a:t>
            </a:r>
            <a:r>
              <a:rPr lang="hr-HR" dirty="0" smtClean="0"/>
              <a:t> </a:t>
            </a:r>
            <a:r>
              <a:rPr lang="hr-HR" dirty="0" err="1" smtClean="0"/>
              <a:t>confusion</a:t>
            </a:r>
            <a:r>
              <a:rPr lang="hr-HR" dirty="0" smtClean="0"/>
              <a:t> </a:t>
            </a:r>
            <a:r>
              <a:rPr lang="hr-HR" dirty="0" err="1" smtClean="0"/>
              <a:t>and</a:t>
            </a:r>
            <a:r>
              <a:rPr lang="hr-HR" dirty="0" smtClean="0"/>
              <a:t> </a:t>
            </a:r>
            <a:r>
              <a:rPr lang="hr-HR" dirty="0" err="1" smtClean="0"/>
              <a:t>lead</a:t>
            </a:r>
            <a:r>
              <a:rPr lang="hr-HR" dirty="0" smtClean="0"/>
              <a:t> </a:t>
            </a:r>
            <a:r>
              <a:rPr lang="hr-HR" dirty="0" err="1" smtClean="0"/>
              <a:t>the</a:t>
            </a:r>
            <a:r>
              <a:rPr lang="hr-HR" dirty="0" smtClean="0"/>
              <a:t> </a:t>
            </a:r>
            <a:r>
              <a:rPr lang="hr-HR" dirty="0" err="1" smtClean="0"/>
              <a:t>hearers</a:t>
            </a:r>
            <a:r>
              <a:rPr lang="hr-HR" dirty="0" smtClean="0"/>
              <a:t> to </a:t>
            </a:r>
            <a:r>
              <a:rPr lang="hr-HR" dirty="0" err="1" smtClean="0"/>
              <a:t>assume</a:t>
            </a:r>
            <a:r>
              <a:rPr lang="hr-HR" dirty="0" smtClean="0"/>
              <a:t> </a:t>
            </a:r>
            <a:r>
              <a:rPr lang="hr-HR" dirty="0" err="1" smtClean="0"/>
              <a:t>that</a:t>
            </a:r>
            <a:r>
              <a:rPr lang="hr-HR" dirty="0" smtClean="0"/>
              <a:t> </a:t>
            </a:r>
            <a:r>
              <a:rPr lang="hr-HR" dirty="0" err="1" smtClean="0"/>
              <a:t>the</a:t>
            </a:r>
            <a:r>
              <a:rPr lang="hr-HR" dirty="0" smtClean="0"/>
              <a:t> story </a:t>
            </a:r>
            <a:r>
              <a:rPr lang="hr-HR" dirty="0" err="1" smtClean="0"/>
              <a:t>is</a:t>
            </a:r>
            <a:r>
              <a:rPr lang="hr-HR" dirty="0" smtClean="0"/>
              <a:t> </a:t>
            </a:r>
            <a:r>
              <a:rPr lang="hr-HR" dirty="0" err="1" smtClean="0"/>
              <a:t>illogical</a:t>
            </a:r>
            <a:endParaRPr lang="hr-HR" dirty="0" smtClean="0"/>
          </a:p>
          <a:p>
            <a:r>
              <a:rPr lang="hr-HR" dirty="0" err="1" smtClean="0"/>
              <a:t>If</a:t>
            </a:r>
            <a:r>
              <a:rPr lang="hr-HR" dirty="0" smtClean="0"/>
              <a:t> </a:t>
            </a:r>
            <a:r>
              <a:rPr lang="hr-HR" dirty="0" err="1" smtClean="0"/>
              <a:t>the</a:t>
            </a:r>
            <a:r>
              <a:rPr lang="hr-HR" dirty="0" smtClean="0"/>
              <a:t> </a:t>
            </a:r>
            <a:r>
              <a:rPr lang="hr-HR" dirty="0" err="1" smtClean="0"/>
              <a:t>audience</a:t>
            </a:r>
            <a:r>
              <a:rPr lang="hr-HR" dirty="0" smtClean="0"/>
              <a:t> </a:t>
            </a:r>
            <a:r>
              <a:rPr lang="hr-HR" dirty="0" err="1" smtClean="0"/>
              <a:t>does</a:t>
            </a:r>
            <a:r>
              <a:rPr lang="hr-HR" dirty="0" smtClean="0"/>
              <a:t> </a:t>
            </a:r>
            <a:r>
              <a:rPr lang="hr-HR" dirty="0" err="1" smtClean="0"/>
              <a:t>not</a:t>
            </a:r>
            <a:r>
              <a:rPr lang="hr-HR" dirty="0" smtClean="0"/>
              <a:t> </a:t>
            </a:r>
            <a:r>
              <a:rPr lang="hr-HR" dirty="0" err="1" smtClean="0"/>
              <a:t>share</a:t>
            </a:r>
            <a:r>
              <a:rPr lang="hr-HR" dirty="0" smtClean="0"/>
              <a:t> </a:t>
            </a:r>
            <a:r>
              <a:rPr lang="hr-HR" dirty="0" err="1" smtClean="0"/>
              <a:t>the</a:t>
            </a:r>
            <a:r>
              <a:rPr lang="hr-HR" dirty="0" smtClean="0"/>
              <a:t> </a:t>
            </a:r>
            <a:r>
              <a:rPr lang="hr-HR" dirty="0" err="1" smtClean="0"/>
              <a:t>schemas</a:t>
            </a:r>
            <a:r>
              <a:rPr lang="hr-HR" dirty="0" smtClean="0"/>
              <a:t> </a:t>
            </a:r>
            <a:r>
              <a:rPr lang="hr-HR" dirty="0" err="1" smtClean="0"/>
              <a:t>needed</a:t>
            </a:r>
            <a:r>
              <a:rPr lang="hr-HR" dirty="0" smtClean="0"/>
              <a:t> to </a:t>
            </a:r>
            <a:r>
              <a:rPr lang="hr-HR" dirty="0" err="1" smtClean="0"/>
              <a:t>understand</a:t>
            </a:r>
            <a:r>
              <a:rPr lang="hr-HR" dirty="0" smtClean="0"/>
              <a:t> </a:t>
            </a:r>
            <a:r>
              <a:rPr lang="hr-HR" dirty="0" err="1" smtClean="0"/>
              <a:t>the</a:t>
            </a:r>
            <a:r>
              <a:rPr lang="hr-HR" dirty="0" smtClean="0"/>
              <a:t> story, </a:t>
            </a:r>
            <a:r>
              <a:rPr lang="hr-HR" dirty="0" err="1" smtClean="0"/>
              <a:t>this</a:t>
            </a:r>
            <a:r>
              <a:rPr lang="hr-HR" dirty="0" smtClean="0"/>
              <a:t> </a:t>
            </a:r>
            <a:r>
              <a:rPr lang="hr-HR" dirty="0" err="1" smtClean="0"/>
              <a:t>may</a:t>
            </a:r>
            <a:r>
              <a:rPr lang="hr-HR" dirty="0" smtClean="0"/>
              <a:t> </a:t>
            </a:r>
            <a:r>
              <a:rPr lang="hr-HR" dirty="0" err="1" smtClean="0"/>
              <a:t>render</a:t>
            </a:r>
            <a:r>
              <a:rPr lang="hr-HR" dirty="0" smtClean="0"/>
              <a:t> a story </a:t>
            </a:r>
            <a:r>
              <a:rPr lang="hr-HR" dirty="0" err="1" smtClean="0"/>
              <a:t>less</a:t>
            </a:r>
            <a:r>
              <a:rPr lang="hr-HR" dirty="0" smtClean="0"/>
              <a:t> </a:t>
            </a:r>
            <a:r>
              <a:rPr lang="hr-HR" dirty="0" err="1" smtClean="0"/>
              <a:t>convincing</a:t>
            </a:r>
            <a:r>
              <a:rPr lang="hr-HR" dirty="0" smtClean="0"/>
              <a:t> </a:t>
            </a:r>
            <a:r>
              <a:rPr lang="hr-HR" dirty="0" err="1" smtClean="0"/>
              <a:t>or</a:t>
            </a:r>
            <a:r>
              <a:rPr lang="hr-HR" dirty="0" smtClean="0"/>
              <a:t> </a:t>
            </a:r>
            <a:r>
              <a:rPr lang="hr-HR" dirty="0" err="1" smtClean="0"/>
              <a:t>less</a:t>
            </a:r>
            <a:r>
              <a:rPr lang="hr-HR" dirty="0" smtClean="0"/>
              <a:t> </a:t>
            </a:r>
            <a:r>
              <a:rPr lang="hr-HR" dirty="0" err="1" smtClean="0"/>
              <a:t>intelligible</a:t>
            </a:r>
            <a:r>
              <a:rPr lang="hr-HR" dirty="0" smtClean="0"/>
              <a:t> – </a:t>
            </a:r>
            <a:r>
              <a:rPr lang="hr-HR" dirty="0" err="1" smtClean="0"/>
              <a:t>the</a:t>
            </a:r>
            <a:r>
              <a:rPr lang="hr-HR" dirty="0" smtClean="0"/>
              <a:t> </a:t>
            </a:r>
            <a:r>
              <a:rPr lang="hr-HR" dirty="0" err="1" smtClean="0"/>
              <a:t>risk</a:t>
            </a:r>
            <a:r>
              <a:rPr lang="hr-HR" dirty="0" smtClean="0"/>
              <a:t> to </a:t>
            </a:r>
            <a:r>
              <a:rPr lang="hr-HR" dirty="0" err="1" smtClean="0"/>
              <a:t>witnesses</a:t>
            </a:r>
            <a:r>
              <a:rPr lang="hr-HR" dirty="0" smtClean="0"/>
              <a:t> </a:t>
            </a:r>
            <a:r>
              <a:rPr lang="hr-HR" dirty="0" err="1" smtClean="0"/>
              <a:t>from</a:t>
            </a:r>
            <a:r>
              <a:rPr lang="hr-HR" dirty="0" smtClean="0"/>
              <a:t> </a:t>
            </a:r>
            <a:r>
              <a:rPr lang="hr-HR" dirty="0" err="1" smtClean="0"/>
              <a:t>minority</a:t>
            </a:r>
            <a:r>
              <a:rPr lang="hr-HR" dirty="0" smtClean="0"/>
              <a:t> </a:t>
            </a:r>
            <a:r>
              <a:rPr lang="hr-HR" dirty="0" err="1" smtClean="0"/>
              <a:t>cultures</a:t>
            </a:r>
            <a:endParaRPr lang="hr-HR" dirty="0"/>
          </a:p>
        </p:txBody>
      </p:sp>
    </p:spTree>
    <p:extLst>
      <p:ext uri="{BB962C8B-B14F-4D97-AF65-F5344CB8AC3E}">
        <p14:creationId xmlns:p14="http://schemas.microsoft.com/office/powerpoint/2010/main" val="265298855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Master </a:t>
            </a:r>
            <a:r>
              <a:rPr lang="hr-HR" dirty="0" err="1" smtClean="0"/>
              <a:t>narratives</a:t>
            </a:r>
            <a:r>
              <a:rPr lang="hr-HR" dirty="0" smtClean="0"/>
              <a:t> </a:t>
            </a:r>
            <a:r>
              <a:rPr lang="hr-HR" dirty="0" err="1" smtClean="0"/>
              <a:t>interacting</a:t>
            </a:r>
            <a:r>
              <a:rPr lang="hr-HR" dirty="0" smtClean="0"/>
              <a:t> </a:t>
            </a:r>
            <a:r>
              <a:rPr lang="hr-HR" dirty="0" err="1" smtClean="0"/>
              <a:t>with</a:t>
            </a:r>
            <a:r>
              <a:rPr lang="hr-HR" dirty="0" smtClean="0"/>
              <a:t> </a:t>
            </a:r>
            <a:r>
              <a:rPr lang="hr-HR" dirty="0" err="1" smtClean="0"/>
              <a:t>procedural</a:t>
            </a:r>
            <a:r>
              <a:rPr lang="hr-HR" dirty="0" smtClean="0"/>
              <a:t> </a:t>
            </a:r>
            <a:r>
              <a:rPr lang="hr-HR" dirty="0" err="1" smtClean="0"/>
              <a:t>genres</a:t>
            </a:r>
            <a:endParaRPr lang="hr-HR" dirty="0"/>
          </a:p>
        </p:txBody>
      </p:sp>
      <p:sp>
        <p:nvSpPr>
          <p:cNvPr id="3" name="Content Placeholder 2"/>
          <p:cNvSpPr>
            <a:spLocks noGrp="1"/>
          </p:cNvSpPr>
          <p:nvPr>
            <p:ph idx="1"/>
          </p:nvPr>
        </p:nvSpPr>
        <p:spPr/>
        <p:txBody>
          <a:bodyPr/>
          <a:lstStyle/>
          <a:p>
            <a:r>
              <a:rPr lang="hr-HR" dirty="0" err="1"/>
              <a:t>T</a:t>
            </a:r>
            <a:r>
              <a:rPr lang="hr-HR" dirty="0" err="1" smtClean="0"/>
              <a:t>he</a:t>
            </a:r>
            <a:r>
              <a:rPr lang="hr-HR" dirty="0" smtClean="0"/>
              <a:t> </a:t>
            </a:r>
            <a:r>
              <a:rPr lang="hr-HR" dirty="0" err="1" smtClean="0"/>
              <a:t>trial</a:t>
            </a:r>
            <a:r>
              <a:rPr lang="hr-HR" dirty="0" smtClean="0"/>
              <a:t> </a:t>
            </a:r>
            <a:r>
              <a:rPr lang="hr-HR" dirty="0" err="1" smtClean="0"/>
              <a:t>is</a:t>
            </a:r>
            <a:r>
              <a:rPr lang="hr-HR" dirty="0" smtClean="0"/>
              <a:t> </a:t>
            </a:r>
            <a:r>
              <a:rPr lang="hr-HR" dirty="0" err="1" smtClean="0"/>
              <a:t>staged</a:t>
            </a:r>
            <a:r>
              <a:rPr lang="hr-HR" dirty="0" smtClean="0"/>
              <a:t> as a </a:t>
            </a:r>
            <a:r>
              <a:rPr lang="hr-HR" dirty="0" err="1" smtClean="0"/>
              <a:t>micro-genre</a:t>
            </a:r>
            <a:r>
              <a:rPr lang="hr-HR" dirty="0" smtClean="0"/>
              <a:t>, </a:t>
            </a:r>
            <a:r>
              <a:rPr lang="hr-HR" dirty="0" err="1" smtClean="0"/>
              <a:t>which</a:t>
            </a:r>
            <a:r>
              <a:rPr lang="hr-HR" dirty="0" smtClean="0"/>
              <a:t> </a:t>
            </a:r>
            <a:r>
              <a:rPr lang="hr-HR" dirty="0" err="1" smtClean="0"/>
              <a:t>itself</a:t>
            </a:r>
            <a:r>
              <a:rPr lang="hr-HR" dirty="0" smtClean="0"/>
              <a:t> </a:t>
            </a:r>
            <a:r>
              <a:rPr lang="hr-HR" dirty="0" err="1" smtClean="0"/>
              <a:t>has</a:t>
            </a:r>
            <a:r>
              <a:rPr lang="hr-HR" dirty="0" smtClean="0"/>
              <a:t> some </a:t>
            </a:r>
            <a:r>
              <a:rPr lang="hr-HR" dirty="0" err="1" smtClean="0"/>
              <a:t>characteristics</a:t>
            </a:r>
            <a:r>
              <a:rPr lang="hr-HR" dirty="0" smtClean="0"/>
              <a:t> </a:t>
            </a:r>
            <a:r>
              <a:rPr lang="hr-HR" dirty="0" err="1" smtClean="0"/>
              <a:t>of</a:t>
            </a:r>
            <a:r>
              <a:rPr lang="hr-HR" dirty="0" smtClean="0"/>
              <a:t> a </a:t>
            </a:r>
            <a:r>
              <a:rPr lang="hr-HR" dirty="0" err="1" smtClean="0"/>
              <a:t>narrative</a:t>
            </a:r>
            <a:endParaRPr lang="hr-HR" dirty="0" smtClean="0"/>
          </a:p>
          <a:p>
            <a:r>
              <a:rPr lang="hr-HR" dirty="0" smtClean="0"/>
              <a:t>„</a:t>
            </a:r>
            <a:r>
              <a:rPr lang="hr-HR" dirty="0" err="1" smtClean="0"/>
              <a:t>The</a:t>
            </a:r>
            <a:r>
              <a:rPr lang="hr-HR" dirty="0" smtClean="0"/>
              <a:t> </a:t>
            </a:r>
            <a:r>
              <a:rPr lang="hr-HR" dirty="0" err="1" smtClean="0"/>
              <a:t>law</a:t>
            </a:r>
            <a:r>
              <a:rPr lang="hr-HR" dirty="0" smtClean="0"/>
              <a:t> </a:t>
            </a:r>
            <a:r>
              <a:rPr lang="hr-HR" dirty="0" err="1" smtClean="0"/>
              <a:t>in</a:t>
            </a:r>
            <a:r>
              <a:rPr lang="hr-HR" dirty="0" smtClean="0"/>
              <a:t> </a:t>
            </a:r>
            <a:r>
              <a:rPr lang="hr-HR" dirty="0" err="1" smtClean="0"/>
              <a:t>practice</a:t>
            </a:r>
            <a:r>
              <a:rPr lang="hr-HR" dirty="0" smtClean="0"/>
              <a:t> </a:t>
            </a:r>
            <a:r>
              <a:rPr lang="hr-HR" dirty="0" err="1" smtClean="0"/>
              <a:t>cannot</a:t>
            </a:r>
            <a:r>
              <a:rPr lang="hr-HR" dirty="0" smtClean="0"/>
              <a:t> </a:t>
            </a:r>
            <a:r>
              <a:rPr lang="hr-HR" dirty="0" err="1" smtClean="0"/>
              <a:t>be</a:t>
            </a:r>
            <a:r>
              <a:rPr lang="hr-HR" dirty="0" smtClean="0"/>
              <a:t> </a:t>
            </a:r>
            <a:r>
              <a:rPr lang="hr-HR" dirty="0" err="1" smtClean="0"/>
              <a:t>reduced</a:t>
            </a:r>
            <a:r>
              <a:rPr lang="hr-HR" dirty="0" smtClean="0"/>
              <a:t> to a single </a:t>
            </a:r>
            <a:r>
              <a:rPr lang="hr-HR" dirty="0" err="1" smtClean="0"/>
              <a:t>narrative</a:t>
            </a:r>
            <a:r>
              <a:rPr lang="hr-HR" dirty="0" smtClean="0"/>
              <a:t> </a:t>
            </a:r>
            <a:r>
              <a:rPr lang="hr-HR" dirty="0" err="1" smtClean="0"/>
              <a:t>level</a:t>
            </a:r>
            <a:r>
              <a:rPr lang="hr-HR" dirty="0" smtClean="0"/>
              <a:t>, but </a:t>
            </a:r>
            <a:r>
              <a:rPr lang="hr-HR" dirty="0" err="1" smtClean="0"/>
              <a:t>rather</a:t>
            </a:r>
            <a:r>
              <a:rPr lang="hr-HR" dirty="0" smtClean="0"/>
              <a:t> </a:t>
            </a:r>
            <a:r>
              <a:rPr lang="hr-HR" dirty="0" err="1" smtClean="0"/>
              <a:t>should</a:t>
            </a:r>
            <a:r>
              <a:rPr lang="hr-HR" dirty="0" smtClean="0"/>
              <a:t> </a:t>
            </a:r>
            <a:r>
              <a:rPr lang="hr-HR" dirty="0" err="1" smtClean="0"/>
              <a:t>be</a:t>
            </a:r>
            <a:r>
              <a:rPr lang="hr-HR" dirty="0" smtClean="0"/>
              <a:t> </a:t>
            </a:r>
            <a:r>
              <a:rPr lang="hr-HR" dirty="0" err="1" smtClean="0"/>
              <a:t>conceived</a:t>
            </a:r>
            <a:r>
              <a:rPr lang="hr-HR" dirty="0" smtClean="0"/>
              <a:t> </a:t>
            </a:r>
            <a:r>
              <a:rPr lang="hr-HR" dirty="0" err="1" smtClean="0"/>
              <a:t>in</a:t>
            </a:r>
            <a:r>
              <a:rPr lang="hr-HR" dirty="0" smtClean="0"/>
              <a:t> </a:t>
            </a:r>
            <a:r>
              <a:rPr lang="hr-HR" dirty="0" err="1" smtClean="0"/>
              <a:t>terms</a:t>
            </a:r>
            <a:r>
              <a:rPr lang="hr-HR" dirty="0" smtClean="0"/>
              <a:t> </a:t>
            </a:r>
            <a:r>
              <a:rPr lang="hr-HR" dirty="0" err="1" smtClean="0"/>
              <a:t>of</a:t>
            </a:r>
            <a:r>
              <a:rPr lang="hr-HR" dirty="0" smtClean="0"/>
              <a:t> a </a:t>
            </a:r>
            <a:r>
              <a:rPr lang="hr-HR" dirty="0" err="1" smtClean="0"/>
              <a:t>multiplicity</a:t>
            </a:r>
            <a:r>
              <a:rPr lang="hr-HR" dirty="0" smtClean="0"/>
              <a:t> </a:t>
            </a:r>
            <a:r>
              <a:rPr lang="hr-HR" dirty="0" err="1" smtClean="0"/>
              <a:t>of</a:t>
            </a:r>
            <a:r>
              <a:rPr lang="hr-HR" dirty="0" smtClean="0"/>
              <a:t> </a:t>
            </a:r>
            <a:r>
              <a:rPr lang="hr-HR" dirty="0" err="1" smtClean="0"/>
              <a:t>narrative</a:t>
            </a:r>
            <a:r>
              <a:rPr lang="hr-HR" dirty="0" smtClean="0"/>
              <a:t>/</a:t>
            </a:r>
            <a:r>
              <a:rPr lang="hr-HR" dirty="0" err="1" smtClean="0"/>
              <a:t>discursive</a:t>
            </a:r>
            <a:r>
              <a:rPr lang="hr-HR" dirty="0" smtClean="0"/>
              <a:t> </a:t>
            </a:r>
            <a:r>
              <a:rPr lang="hr-HR" dirty="0" err="1" smtClean="0"/>
              <a:t>structures</a:t>
            </a:r>
            <a:r>
              <a:rPr lang="hr-HR" dirty="0" smtClean="0"/>
              <a:t>’</a:t>
            </a:r>
            <a:endParaRPr lang="hr-HR" dirty="0"/>
          </a:p>
        </p:txBody>
      </p:sp>
    </p:spTree>
    <p:extLst>
      <p:ext uri="{BB962C8B-B14F-4D97-AF65-F5344CB8AC3E}">
        <p14:creationId xmlns:p14="http://schemas.microsoft.com/office/powerpoint/2010/main" val="204416538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Jury</a:t>
            </a:r>
            <a:r>
              <a:rPr lang="hr-HR" dirty="0" smtClean="0"/>
              <a:t> </a:t>
            </a:r>
            <a:r>
              <a:rPr lang="hr-HR" dirty="0" err="1" smtClean="0"/>
              <a:t>trial</a:t>
            </a:r>
            <a:r>
              <a:rPr lang="hr-HR" dirty="0" smtClean="0"/>
              <a:t> </a:t>
            </a:r>
            <a:r>
              <a:rPr lang="hr-HR" dirty="0" err="1" smtClean="0"/>
              <a:t>proceedings</a:t>
            </a:r>
            <a:endParaRPr lang="hr-HR" dirty="0"/>
          </a:p>
        </p:txBody>
      </p:sp>
      <p:sp>
        <p:nvSpPr>
          <p:cNvPr id="3" name="Content Placeholder 2"/>
          <p:cNvSpPr>
            <a:spLocks noGrp="1"/>
          </p:cNvSpPr>
          <p:nvPr>
            <p:ph idx="1"/>
          </p:nvPr>
        </p:nvSpPr>
        <p:spPr/>
        <p:txBody>
          <a:bodyPr/>
          <a:lstStyle/>
          <a:p>
            <a:r>
              <a:rPr lang="hr-HR" dirty="0" err="1" smtClean="0"/>
              <a:t>Opening</a:t>
            </a:r>
            <a:r>
              <a:rPr lang="hr-HR" dirty="0" smtClean="0"/>
              <a:t> </a:t>
            </a:r>
            <a:r>
              <a:rPr lang="hr-HR" dirty="0" err="1" smtClean="0"/>
              <a:t>statement</a:t>
            </a:r>
            <a:endParaRPr lang="hr-HR" dirty="0" smtClean="0"/>
          </a:p>
          <a:p>
            <a:r>
              <a:rPr lang="hr-HR" dirty="0" err="1" smtClean="0"/>
              <a:t>Appearance</a:t>
            </a:r>
            <a:endParaRPr lang="hr-HR" dirty="0" smtClean="0"/>
          </a:p>
          <a:p>
            <a:r>
              <a:rPr lang="hr-HR" dirty="0" err="1" smtClean="0"/>
              <a:t>Final</a:t>
            </a:r>
            <a:r>
              <a:rPr lang="hr-HR" dirty="0" smtClean="0"/>
              <a:t> argument</a:t>
            </a:r>
          </a:p>
          <a:p>
            <a:r>
              <a:rPr lang="hr-HR" dirty="0" err="1" smtClean="0"/>
              <a:t>Judge’s</a:t>
            </a:r>
            <a:r>
              <a:rPr lang="hr-HR" dirty="0" smtClean="0"/>
              <a:t> </a:t>
            </a:r>
            <a:r>
              <a:rPr lang="hr-HR" dirty="0" err="1" smtClean="0"/>
              <a:t>suming-up</a:t>
            </a:r>
            <a:r>
              <a:rPr lang="hr-HR" dirty="0" smtClean="0"/>
              <a:t> </a:t>
            </a:r>
            <a:r>
              <a:rPr lang="hr-HR" dirty="0" err="1" smtClean="0"/>
              <a:t>and</a:t>
            </a:r>
            <a:r>
              <a:rPr lang="hr-HR" dirty="0" smtClean="0"/>
              <a:t> </a:t>
            </a:r>
            <a:r>
              <a:rPr lang="hr-HR" dirty="0" err="1" smtClean="0"/>
              <a:t>instructions</a:t>
            </a:r>
            <a:r>
              <a:rPr lang="hr-HR" dirty="0" smtClean="0"/>
              <a:t> to </a:t>
            </a:r>
            <a:r>
              <a:rPr lang="hr-HR" dirty="0" err="1" smtClean="0"/>
              <a:t>the</a:t>
            </a:r>
            <a:r>
              <a:rPr lang="hr-HR" dirty="0" smtClean="0"/>
              <a:t> </a:t>
            </a:r>
            <a:r>
              <a:rPr lang="hr-HR" dirty="0" err="1" smtClean="0"/>
              <a:t>jury</a:t>
            </a:r>
            <a:endParaRPr lang="hr-HR" dirty="0" smtClean="0"/>
          </a:p>
          <a:p>
            <a:r>
              <a:rPr lang="hr-HR" dirty="0" err="1" smtClean="0"/>
              <a:t>Decision</a:t>
            </a:r>
            <a:r>
              <a:rPr lang="hr-HR" dirty="0" smtClean="0"/>
              <a:t>: 1) </a:t>
            </a:r>
            <a:r>
              <a:rPr lang="hr-HR" dirty="0" err="1" smtClean="0"/>
              <a:t>verdict</a:t>
            </a:r>
            <a:r>
              <a:rPr lang="hr-HR" dirty="0" smtClean="0"/>
              <a:t>, 2) sentence</a:t>
            </a:r>
            <a:endParaRPr lang="hr-HR" dirty="0"/>
          </a:p>
        </p:txBody>
      </p:sp>
    </p:spTree>
    <p:extLst>
      <p:ext uri="{BB962C8B-B14F-4D97-AF65-F5344CB8AC3E}">
        <p14:creationId xmlns:p14="http://schemas.microsoft.com/office/powerpoint/2010/main" val="382366079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Opening</a:t>
            </a:r>
            <a:r>
              <a:rPr lang="hr-HR" dirty="0" smtClean="0"/>
              <a:t> </a:t>
            </a:r>
            <a:r>
              <a:rPr lang="hr-HR" dirty="0" err="1" smtClean="0"/>
              <a:t>statement</a:t>
            </a:r>
            <a:endParaRPr lang="hr-HR" dirty="0"/>
          </a:p>
        </p:txBody>
      </p:sp>
      <p:sp>
        <p:nvSpPr>
          <p:cNvPr id="3" name="Content Placeholder 2"/>
          <p:cNvSpPr>
            <a:spLocks noGrp="1"/>
          </p:cNvSpPr>
          <p:nvPr>
            <p:ph idx="1"/>
          </p:nvPr>
        </p:nvSpPr>
        <p:spPr/>
        <p:txBody>
          <a:bodyPr/>
          <a:lstStyle/>
          <a:p>
            <a:r>
              <a:rPr lang="hr-HR" dirty="0" err="1"/>
              <a:t>sets</a:t>
            </a:r>
            <a:r>
              <a:rPr lang="hr-HR" dirty="0"/>
              <a:t> </a:t>
            </a:r>
            <a:r>
              <a:rPr lang="hr-HR" dirty="0" err="1"/>
              <a:t>the</a:t>
            </a:r>
            <a:r>
              <a:rPr lang="hr-HR" dirty="0"/>
              <a:t> </a:t>
            </a:r>
            <a:r>
              <a:rPr lang="hr-HR" dirty="0" err="1"/>
              <a:t>theme</a:t>
            </a:r>
            <a:r>
              <a:rPr lang="hr-HR" dirty="0"/>
              <a:t> </a:t>
            </a:r>
            <a:r>
              <a:rPr lang="hr-HR" dirty="0" err="1"/>
              <a:t>by</a:t>
            </a:r>
            <a:r>
              <a:rPr lang="hr-HR" dirty="0"/>
              <a:t> </a:t>
            </a:r>
            <a:r>
              <a:rPr lang="hr-HR" dirty="0" err="1"/>
              <a:t>outlining</a:t>
            </a:r>
            <a:r>
              <a:rPr lang="hr-HR" dirty="0"/>
              <a:t> </a:t>
            </a:r>
            <a:r>
              <a:rPr lang="hr-HR" dirty="0" err="1"/>
              <a:t>the</a:t>
            </a:r>
            <a:r>
              <a:rPr lang="hr-HR" dirty="0"/>
              <a:t> plot, </a:t>
            </a:r>
            <a:r>
              <a:rPr lang="hr-HR" dirty="0" err="1"/>
              <a:t>describing</a:t>
            </a:r>
            <a:r>
              <a:rPr lang="hr-HR" dirty="0"/>
              <a:t> </a:t>
            </a:r>
            <a:r>
              <a:rPr lang="hr-HR" dirty="0" err="1"/>
              <a:t>the</a:t>
            </a:r>
            <a:r>
              <a:rPr lang="hr-HR" dirty="0"/>
              <a:t> </a:t>
            </a:r>
            <a:r>
              <a:rPr lang="hr-HR" dirty="0" err="1"/>
              <a:t>characters</a:t>
            </a:r>
            <a:r>
              <a:rPr lang="hr-HR" dirty="0"/>
              <a:t>, </a:t>
            </a:r>
            <a:r>
              <a:rPr lang="hr-HR" dirty="0" err="1"/>
              <a:t>depicting</a:t>
            </a:r>
            <a:r>
              <a:rPr lang="hr-HR" dirty="0"/>
              <a:t> </a:t>
            </a:r>
            <a:r>
              <a:rPr lang="hr-HR" dirty="0" err="1"/>
              <a:t>the</a:t>
            </a:r>
            <a:r>
              <a:rPr lang="hr-HR" dirty="0"/>
              <a:t> </a:t>
            </a:r>
            <a:r>
              <a:rPr lang="hr-HR" dirty="0" err="1"/>
              <a:t>setting</a:t>
            </a:r>
            <a:r>
              <a:rPr lang="hr-HR" dirty="0"/>
              <a:t>, </a:t>
            </a:r>
            <a:r>
              <a:rPr lang="hr-HR" dirty="0" err="1"/>
              <a:t>attributing</a:t>
            </a:r>
            <a:r>
              <a:rPr lang="hr-HR" dirty="0"/>
              <a:t> </a:t>
            </a:r>
            <a:r>
              <a:rPr lang="hr-HR" dirty="0" err="1"/>
              <a:t>the</a:t>
            </a:r>
            <a:r>
              <a:rPr lang="hr-HR" dirty="0"/>
              <a:t> </a:t>
            </a:r>
            <a:r>
              <a:rPr lang="hr-HR" dirty="0" err="1"/>
              <a:t>motives</a:t>
            </a:r>
            <a:r>
              <a:rPr lang="hr-HR" dirty="0"/>
              <a:t> </a:t>
            </a:r>
            <a:r>
              <a:rPr lang="hr-HR" dirty="0" err="1"/>
              <a:t>and</a:t>
            </a:r>
            <a:r>
              <a:rPr lang="hr-HR" dirty="0"/>
              <a:t> </a:t>
            </a:r>
            <a:r>
              <a:rPr lang="hr-HR" dirty="0" err="1"/>
              <a:t>portraying</a:t>
            </a:r>
            <a:r>
              <a:rPr lang="hr-HR" dirty="0"/>
              <a:t> </a:t>
            </a:r>
            <a:r>
              <a:rPr lang="hr-HR" dirty="0" err="1"/>
              <a:t>the</a:t>
            </a:r>
            <a:r>
              <a:rPr lang="hr-HR" dirty="0"/>
              <a:t> </a:t>
            </a:r>
            <a:r>
              <a:rPr lang="hr-HR" dirty="0" err="1"/>
              <a:t>action</a:t>
            </a:r>
            <a:r>
              <a:rPr lang="hr-HR" dirty="0"/>
              <a:t> </a:t>
            </a:r>
            <a:r>
              <a:rPr lang="hr-HR" dirty="0" err="1"/>
              <a:t>of</a:t>
            </a:r>
            <a:r>
              <a:rPr lang="hr-HR" dirty="0"/>
              <a:t> </a:t>
            </a:r>
            <a:r>
              <a:rPr lang="hr-HR" dirty="0" err="1"/>
              <a:t>the</a:t>
            </a:r>
            <a:r>
              <a:rPr lang="hr-HR" dirty="0"/>
              <a:t> story</a:t>
            </a:r>
          </a:p>
          <a:p>
            <a:r>
              <a:rPr lang="hr-HR" dirty="0" smtClean="0"/>
              <a:t>A </a:t>
            </a:r>
            <a:r>
              <a:rPr lang="hr-HR" dirty="0" err="1" smtClean="0"/>
              <a:t>macro</a:t>
            </a:r>
            <a:r>
              <a:rPr lang="hr-HR" dirty="0" smtClean="0"/>
              <a:t> </a:t>
            </a:r>
            <a:r>
              <a:rPr lang="hr-HR" dirty="0" err="1" smtClean="0"/>
              <a:t>orientation</a:t>
            </a:r>
            <a:r>
              <a:rPr lang="hr-HR" dirty="0" smtClean="0"/>
              <a:t> </a:t>
            </a:r>
            <a:r>
              <a:rPr lang="hr-HR" dirty="0" err="1" smtClean="0"/>
              <a:t>stage</a:t>
            </a:r>
            <a:endParaRPr lang="hr-HR" dirty="0" smtClean="0"/>
          </a:p>
          <a:p>
            <a:r>
              <a:rPr lang="hr-HR" dirty="0" err="1" smtClean="0"/>
              <a:t>Blame</a:t>
            </a:r>
            <a:r>
              <a:rPr lang="hr-HR" dirty="0" smtClean="0"/>
              <a:t> </a:t>
            </a:r>
            <a:r>
              <a:rPr lang="hr-HR" dirty="0" err="1" smtClean="0"/>
              <a:t>can</a:t>
            </a:r>
            <a:r>
              <a:rPr lang="hr-HR" dirty="0" smtClean="0"/>
              <a:t> </a:t>
            </a:r>
            <a:r>
              <a:rPr lang="hr-HR" dirty="0" err="1" smtClean="0"/>
              <a:t>be</a:t>
            </a:r>
            <a:r>
              <a:rPr lang="hr-HR" dirty="0" smtClean="0"/>
              <a:t> </a:t>
            </a:r>
            <a:r>
              <a:rPr lang="hr-HR" dirty="0" err="1" smtClean="0"/>
              <a:t>openly</a:t>
            </a:r>
            <a:r>
              <a:rPr lang="hr-HR" dirty="0" smtClean="0"/>
              <a:t> </a:t>
            </a:r>
            <a:r>
              <a:rPr lang="hr-HR" dirty="0" err="1" smtClean="0"/>
              <a:t>assigned</a:t>
            </a:r>
            <a:r>
              <a:rPr lang="hr-HR" dirty="0" smtClean="0"/>
              <a:t> (</a:t>
            </a:r>
            <a:r>
              <a:rPr lang="hr-HR" dirty="0" err="1" smtClean="0"/>
              <a:t>or</a:t>
            </a:r>
            <a:r>
              <a:rPr lang="hr-HR" dirty="0" smtClean="0"/>
              <a:t> </a:t>
            </a:r>
            <a:r>
              <a:rPr lang="hr-HR" dirty="0" err="1" smtClean="0"/>
              <a:t>denied</a:t>
            </a:r>
            <a:r>
              <a:rPr lang="hr-HR" dirty="0" smtClean="0"/>
              <a:t>) </a:t>
            </a:r>
            <a:r>
              <a:rPr lang="hr-HR" dirty="0" err="1" smtClean="0"/>
              <a:t>or</a:t>
            </a:r>
            <a:r>
              <a:rPr lang="hr-HR" dirty="0" smtClean="0"/>
              <a:t> </a:t>
            </a:r>
            <a:r>
              <a:rPr lang="hr-HR" dirty="0" err="1" smtClean="0"/>
              <a:t>else</a:t>
            </a:r>
            <a:r>
              <a:rPr lang="hr-HR" dirty="0" smtClean="0"/>
              <a:t> </a:t>
            </a:r>
            <a:r>
              <a:rPr lang="hr-HR" dirty="0" err="1" smtClean="0"/>
              <a:t>it</a:t>
            </a:r>
            <a:r>
              <a:rPr lang="hr-HR" dirty="0" smtClean="0"/>
              <a:t> </a:t>
            </a:r>
            <a:r>
              <a:rPr lang="hr-HR" dirty="0" err="1" smtClean="0"/>
              <a:t>may</a:t>
            </a:r>
            <a:r>
              <a:rPr lang="hr-HR" dirty="0" smtClean="0"/>
              <a:t> </a:t>
            </a:r>
            <a:r>
              <a:rPr lang="hr-HR" dirty="0" err="1" smtClean="0"/>
              <a:t>be</a:t>
            </a:r>
            <a:r>
              <a:rPr lang="hr-HR" dirty="0" smtClean="0"/>
              <a:t> </a:t>
            </a:r>
            <a:r>
              <a:rPr lang="hr-HR" dirty="0" err="1" smtClean="0"/>
              <a:t>implied</a:t>
            </a:r>
            <a:endParaRPr lang="hr-HR" dirty="0"/>
          </a:p>
        </p:txBody>
      </p:sp>
    </p:spTree>
    <p:extLst>
      <p:ext uri="{BB962C8B-B14F-4D97-AF65-F5344CB8AC3E}">
        <p14:creationId xmlns:p14="http://schemas.microsoft.com/office/powerpoint/2010/main" val="179355992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Appearance</a:t>
            </a:r>
            <a:r>
              <a:rPr lang="hr-HR" dirty="0" smtClean="0"/>
              <a:t> </a:t>
            </a:r>
            <a:endParaRPr lang="hr-HR" dirty="0"/>
          </a:p>
        </p:txBody>
      </p:sp>
      <p:sp>
        <p:nvSpPr>
          <p:cNvPr id="3" name="Content Placeholder 2"/>
          <p:cNvSpPr>
            <a:spLocks noGrp="1"/>
          </p:cNvSpPr>
          <p:nvPr>
            <p:ph idx="1"/>
          </p:nvPr>
        </p:nvSpPr>
        <p:spPr/>
        <p:txBody>
          <a:bodyPr/>
          <a:lstStyle/>
          <a:p>
            <a:r>
              <a:rPr lang="hr-HR" dirty="0" smtClean="0"/>
              <a:t>In </a:t>
            </a:r>
            <a:r>
              <a:rPr lang="hr-HR" dirty="0" err="1" smtClean="0"/>
              <a:t>each</a:t>
            </a:r>
            <a:r>
              <a:rPr lang="hr-HR" dirty="0" smtClean="0"/>
              <a:t> </a:t>
            </a:r>
            <a:r>
              <a:rPr lang="hr-HR" dirty="0" err="1" smtClean="0"/>
              <a:t>witness</a:t>
            </a:r>
            <a:r>
              <a:rPr lang="hr-HR" dirty="0" smtClean="0"/>
              <a:t> </a:t>
            </a:r>
            <a:r>
              <a:rPr lang="hr-HR" dirty="0" err="1" smtClean="0"/>
              <a:t>appearance</a:t>
            </a:r>
            <a:r>
              <a:rPr lang="hr-HR" dirty="0" smtClean="0"/>
              <a:t>, </a:t>
            </a:r>
            <a:r>
              <a:rPr lang="hr-HR" dirty="0" err="1" smtClean="0"/>
              <a:t>the</a:t>
            </a:r>
            <a:r>
              <a:rPr lang="hr-HR" dirty="0" smtClean="0"/>
              <a:t> </a:t>
            </a:r>
            <a:r>
              <a:rPr lang="hr-HR" dirty="0" err="1" smtClean="0"/>
              <a:t>counsel</a:t>
            </a:r>
            <a:r>
              <a:rPr lang="hr-HR" dirty="0" smtClean="0"/>
              <a:t> </a:t>
            </a:r>
            <a:r>
              <a:rPr lang="hr-HR" dirty="0" err="1" smtClean="0"/>
              <a:t>is</a:t>
            </a:r>
            <a:r>
              <a:rPr lang="hr-HR" dirty="0" smtClean="0"/>
              <a:t> </a:t>
            </a:r>
            <a:r>
              <a:rPr lang="hr-HR" dirty="0" err="1" smtClean="0"/>
              <a:t>trying</a:t>
            </a:r>
            <a:r>
              <a:rPr lang="hr-HR" dirty="0" smtClean="0"/>
              <a:t> to </a:t>
            </a:r>
            <a:r>
              <a:rPr lang="hr-HR" dirty="0" err="1" smtClean="0"/>
              <a:t>elicit</a:t>
            </a:r>
            <a:r>
              <a:rPr lang="hr-HR" dirty="0" smtClean="0"/>
              <a:t> </a:t>
            </a:r>
            <a:r>
              <a:rPr lang="hr-HR" dirty="0" err="1" smtClean="0"/>
              <a:t>all</a:t>
            </a:r>
            <a:r>
              <a:rPr lang="hr-HR" dirty="0" smtClean="0"/>
              <a:t> </a:t>
            </a:r>
            <a:r>
              <a:rPr lang="hr-HR" dirty="0" err="1" smtClean="0"/>
              <a:t>or</a:t>
            </a:r>
            <a:r>
              <a:rPr lang="hr-HR" dirty="0" smtClean="0"/>
              <a:t> </a:t>
            </a:r>
            <a:r>
              <a:rPr lang="hr-HR" dirty="0" err="1" smtClean="0"/>
              <a:t>part</a:t>
            </a:r>
            <a:r>
              <a:rPr lang="hr-HR" dirty="0" smtClean="0"/>
              <a:t> </a:t>
            </a:r>
            <a:r>
              <a:rPr lang="hr-HR" dirty="0" err="1" smtClean="0"/>
              <a:t>of</a:t>
            </a:r>
            <a:r>
              <a:rPr lang="hr-HR" dirty="0" smtClean="0"/>
              <a:t> </a:t>
            </a:r>
            <a:r>
              <a:rPr lang="hr-HR" dirty="0" err="1" smtClean="0"/>
              <a:t>the</a:t>
            </a:r>
            <a:r>
              <a:rPr lang="hr-HR" dirty="0" smtClean="0"/>
              <a:t> </a:t>
            </a:r>
            <a:r>
              <a:rPr lang="hr-HR" dirty="0" err="1" smtClean="0"/>
              <a:t>desired</a:t>
            </a:r>
            <a:r>
              <a:rPr lang="hr-HR" dirty="0" smtClean="0"/>
              <a:t> </a:t>
            </a:r>
            <a:r>
              <a:rPr lang="hr-HR" dirty="0" err="1" smtClean="0"/>
              <a:t>master</a:t>
            </a:r>
            <a:r>
              <a:rPr lang="hr-HR" dirty="0" smtClean="0"/>
              <a:t> story </a:t>
            </a:r>
          </a:p>
          <a:p>
            <a:r>
              <a:rPr lang="hr-HR" dirty="0" err="1" smtClean="0"/>
              <a:t>The</a:t>
            </a:r>
            <a:r>
              <a:rPr lang="hr-HR" dirty="0" smtClean="0"/>
              <a:t> </a:t>
            </a:r>
            <a:r>
              <a:rPr lang="hr-HR" dirty="0" err="1" smtClean="0"/>
              <a:t>hostile</a:t>
            </a:r>
            <a:r>
              <a:rPr lang="hr-HR" dirty="0" smtClean="0"/>
              <a:t> </a:t>
            </a:r>
            <a:r>
              <a:rPr lang="hr-HR" dirty="0" err="1" smtClean="0"/>
              <a:t>cross-examination</a:t>
            </a:r>
            <a:r>
              <a:rPr lang="hr-HR" dirty="0" smtClean="0"/>
              <a:t> </a:t>
            </a:r>
            <a:r>
              <a:rPr lang="hr-HR" dirty="0" err="1" smtClean="0"/>
              <a:t>attempts</a:t>
            </a:r>
            <a:r>
              <a:rPr lang="hr-HR" dirty="0" smtClean="0"/>
              <a:t> to </a:t>
            </a:r>
            <a:r>
              <a:rPr lang="hr-HR" dirty="0" err="1" smtClean="0"/>
              <a:t>challenge</a:t>
            </a:r>
            <a:r>
              <a:rPr lang="hr-HR" dirty="0" smtClean="0"/>
              <a:t> </a:t>
            </a:r>
            <a:r>
              <a:rPr lang="hr-HR" dirty="0" err="1" smtClean="0"/>
              <a:t>and</a:t>
            </a:r>
            <a:r>
              <a:rPr lang="hr-HR" dirty="0" smtClean="0"/>
              <a:t> </a:t>
            </a:r>
            <a:r>
              <a:rPr lang="hr-HR" dirty="0" err="1" smtClean="0"/>
              <a:t>discredit</a:t>
            </a:r>
            <a:r>
              <a:rPr lang="hr-HR" dirty="0" smtClean="0"/>
              <a:t> </a:t>
            </a:r>
            <a:r>
              <a:rPr lang="hr-HR" dirty="0" err="1" smtClean="0"/>
              <a:t>the</a:t>
            </a:r>
            <a:r>
              <a:rPr lang="hr-HR" dirty="0" smtClean="0"/>
              <a:t> </a:t>
            </a:r>
            <a:r>
              <a:rPr lang="hr-HR" dirty="0" err="1" smtClean="0"/>
              <a:t>testimony</a:t>
            </a:r>
            <a:r>
              <a:rPr lang="hr-HR" dirty="0" smtClean="0"/>
              <a:t>; </a:t>
            </a:r>
          </a:p>
          <a:p>
            <a:r>
              <a:rPr lang="hr-HR" dirty="0" err="1" smtClean="0"/>
              <a:t>Counsel</a:t>
            </a:r>
            <a:r>
              <a:rPr lang="hr-HR" dirty="0" smtClean="0"/>
              <a:t> </a:t>
            </a:r>
            <a:r>
              <a:rPr lang="hr-HR" dirty="0" err="1" smtClean="0"/>
              <a:t>will</a:t>
            </a:r>
            <a:r>
              <a:rPr lang="hr-HR" dirty="0" smtClean="0"/>
              <a:t> </a:t>
            </a:r>
            <a:r>
              <a:rPr lang="hr-HR" dirty="0" err="1" smtClean="0"/>
              <a:t>often</a:t>
            </a:r>
            <a:r>
              <a:rPr lang="hr-HR" dirty="0" smtClean="0"/>
              <a:t> use </a:t>
            </a:r>
            <a:r>
              <a:rPr lang="hr-HR" dirty="0" err="1" smtClean="0"/>
              <a:t>confirmation</a:t>
            </a:r>
            <a:r>
              <a:rPr lang="hr-HR" dirty="0" smtClean="0"/>
              <a:t> </a:t>
            </a:r>
            <a:r>
              <a:rPr lang="hr-HR" dirty="0" err="1" smtClean="0"/>
              <a:t>questions</a:t>
            </a:r>
            <a:r>
              <a:rPr lang="hr-HR" dirty="0" smtClean="0"/>
              <a:t> </a:t>
            </a:r>
            <a:r>
              <a:rPr lang="hr-HR" dirty="0" err="1" smtClean="0"/>
              <a:t>containing</a:t>
            </a:r>
            <a:r>
              <a:rPr lang="hr-HR" dirty="0" smtClean="0"/>
              <a:t> </a:t>
            </a:r>
            <a:r>
              <a:rPr lang="hr-HR" dirty="0" err="1" smtClean="0"/>
              <a:t>counsel’s</a:t>
            </a:r>
            <a:r>
              <a:rPr lang="hr-HR" dirty="0" smtClean="0"/>
              <a:t> alternative </a:t>
            </a:r>
            <a:r>
              <a:rPr lang="hr-HR" dirty="0" err="1" smtClean="0"/>
              <a:t>version</a:t>
            </a:r>
            <a:r>
              <a:rPr lang="hr-HR" dirty="0" smtClean="0"/>
              <a:t> </a:t>
            </a:r>
            <a:r>
              <a:rPr lang="hr-HR" dirty="0" err="1" smtClean="0"/>
              <a:t>of</a:t>
            </a:r>
            <a:r>
              <a:rPr lang="hr-HR" dirty="0" smtClean="0"/>
              <a:t> </a:t>
            </a:r>
            <a:r>
              <a:rPr lang="hr-HR" dirty="0" err="1" smtClean="0"/>
              <a:t>events</a:t>
            </a:r>
            <a:r>
              <a:rPr lang="hr-HR" dirty="0" smtClean="0"/>
              <a:t>, </a:t>
            </a:r>
            <a:r>
              <a:rPr lang="hr-HR" dirty="0" err="1" smtClean="0"/>
              <a:t>attempting</a:t>
            </a:r>
            <a:r>
              <a:rPr lang="hr-HR" dirty="0" smtClean="0"/>
              <a:t> to </a:t>
            </a:r>
            <a:r>
              <a:rPr lang="hr-HR" dirty="0" err="1" smtClean="0"/>
              <a:t>get</a:t>
            </a:r>
            <a:r>
              <a:rPr lang="hr-HR" dirty="0" smtClean="0"/>
              <a:t> </a:t>
            </a:r>
            <a:r>
              <a:rPr lang="hr-HR" dirty="0" err="1" smtClean="0"/>
              <a:t>the</a:t>
            </a:r>
            <a:r>
              <a:rPr lang="hr-HR" dirty="0" smtClean="0"/>
              <a:t> </a:t>
            </a:r>
            <a:r>
              <a:rPr lang="hr-HR" dirty="0" err="1" smtClean="0"/>
              <a:t>witnesses</a:t>
            </a:r>
            <a:r>
              <a:rPr lang="hr-HR" dirty="0" smtClean="0"/>
              <a:t>’ </a:t>
            </a:r>
            <a:r>
              <a:rPr lang="hr-HR" dirty="0" err="1" smtClean="0"/>
              <a:t>agreement</a:t>
            </a:r>
            <a:endParaRPr lang="hr-HR" dirty="0" smtClean="0"/>
          </a:p>
          <a:p>
            <a:r>
              <a:rPr lang="hr-HR" dirty="0" err="1" smtClean="0"/>
              <a:t>Appearances</a:t>
            </a:r>
            <a:r>
              <a:rPr lang="hr-HR" dirty="0" smtClean="0"/>
              <a:t> – </a:t>
            </a:r>
            <a:r>
              <a:rPr lang="hr-HR" dirty="0" err="1" smtClean="0"/>
              <a:t>the</a:t>
            </a:r>
            <a:r>
              <a:rPr lang="hr-HR" dirty="0" smtClean="0"/>
              <a:t> </a:t>
            </a:r>
            <a:r>
              <a:rPr lang="hr-HR" dirty="0" err="1" smtClean="0"/>
              <a:t>main</a:t>
            </a:r>
            <a:r>
              <a:rPr lang="hr-HR" dirty="0" smtClean="0"/>
              <a:t> </a:t>
            </a:r>
            <a:r>
              <a:rPr lang="hr-HR" dirty="0" err="1" smtClean="0"/>
              <a:t>basis</a:t>
            </a:r>
            <a:r>
              <a:rPr lang="hr-HR" dirty="0" smtClean="0"/>
              <a:t> for </a:t>
            </a:r>
            <a:r>
              <a:rPr lang="hr-HR" dirty="0" err="1" smtClean="0"/>
              <a:t>the</a:t>
            </a:r>
            <a:r>
              <a:rPr lang="hr-HR" dirty="0" smtClean="0"/>
              <a:t> </a:t>
            </a:r>
            <a:r>
              <a:rPr lang="hr-HR" dirty="0" err="1" smtClean="0"/>
              <a:t>competing</a:t>
            </a:r>
            <a:r>
              <a:rPr lang="hr-HR" dirty="0" smtClean="0"/>
              <a:t> </a:t>
            </a:r>
            <a:r>
              <a:rPr lang="hr-HR" dirty="0" err="1" smtClean="0"/>
              <a:t>constructions</a:t>
            </a:r>
            <a:endParaRPr lang="hr-HR" dirty="0"/>
          </a:p>
        </p:txBody>
      </p:sp>
    </p:spTree>
    <p:extLst>
      <p:ext uri="{BB962C8B-B14F-4D97-AF65-F5344CB8AC3E}">
        <p14:creationId xmlns:p14="http://schemas.microsoft.com/office/powerpoint/2010/main" val="58842446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Final</a:t>
            </a:r>
            <a:r>
              <a:rPr lang="hr-HR" dirty="0" smtClean="0"/>
              <a:t> argument</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defence</a:t>
            </a:r>
            <a:r>
              <a:rPr lang="hr-HR" dirty="0" smtClean="0"/>
              <a:t> </a:t>
            </a:r>
            <a:r>
              <a:rPr lang="hr-HR" dirty="0" err="1" smtClean="0"/>
              <a:t>and</a:t>
            </a:r>
            <a:r>
              <a:rPr lang="hr-HR" dirty="0" smtClean="0"/>
              <a:t> </a:t>
            </a:r>
            <a:r>
              <a:rPr lang="hr-HR" dirty="0" err="1" smtClean="0"/>
              <a:t>prosecution</a:t>
            </a:r>
            <a:r>
              <a:rPr lang="hr-HR" dirty="0" smtClean="0"/>
              <a:t> </a:t>
            </a:r>
            <a:r>
              <a:rPr lang="hr-HR" dirty="0" err="1" smtClean="0"/>
              <a:t>attempt</a:t>
            </a:r>
            <a:r>
              <a:rPr lang="hr-HR" dirty="0" smtClean="0"/>
              <a:t> to </a:t>
            </a:r>
            <a:r>
              <a:rPr lang="hr-HR" dirty="0" err="1" smtClean="0"/>
              <a:t>construct</a:t>
            </a:r>
            <a:r>
              <a:rPr lang="hr-HR" dirty="0" smtClean="0"/>
              <a:t> a </a:t>
            </a:r>
            <a:r>
              <a:rPr lang="hr-HR" dirty="0" err="1" smtClean="0"/>
              <a:t>master</a:t>
            </a:r>
            <a:r>
              <a:rPr lang="hr-HR" dirty="0" smtClean="0"/>
              <a:t> </a:t>
            </a:r>
            <a:r>
              <a:rPr lang="hr-HR" dirty="0" err="1" smtClean="0"/>
              <a:t>narrative</a:t>
            </a:r>
            <a:r>
              <a:rPr lang="hr-HR" dirty="0" smtClean="0"/>
              <a:t> </a:t>
            </a:r>
            <a:r>
              <a:rPr lang="hr-HR" dirty="0" err="1" smtClean="0"/>
              <a:t>which</a:t>
            </a:r>
            <a:r>
              <a:rPr lang="hr-HR" dirty="0" smtClean="0"/>
              <a:t> </a:t>
            </a:r>
            <a:r>
              <a:rPr lang="hr-HR" dirty="0" err="1" smtClean="0"/>
              <a:t>contains</a:t>
            </a:r>
            <a:r>
              <a:rPr lang="hr-HR" dirty="0" smtClean="0"/>
              <a:t> </a:t>
            </a:r>
            <a:r>
              <a:rPr lang="hr-HR" dirty="0" err="1" smtClean="0"/>
              <a:t>or</a:t>
            </a:r>
            <a:r>
              <a:rPr lang="hr-HR" dirty="0" smtClean="0"/>
              <a:t> </a:t>
            </a:r>
            <a:r>
              <a:rPr lang="hr-HR" dirty="0" err="1" smtClean="0"/>
              <a:t>explains</a:t>
            </a:r>
            <a:r>
              <a:rPr lang="hr-HR" dirty="0" smtClean="0"/>
              <a:t> </a:t>
            </a:r>
            <a:r>
              <a:rPr lang="hr-HR" dirty="0" err="1" smtClean="0"/>
              <a:t>all</a:t>
            </a:r>
            <a:r>
              <a:rPr lang="hr-HR" dirty="0" smtClean="0"/>
              <a:t> </a:t>
            </a:r>
            <a:r>
              <a:rPr lang="hr-HR" dirty="0" err="1" smtClean="0"/>
              <a:t>evidence</a:t>
            </a:r>
            <a:r>
              <a:rPr lang="hr-HR" dirty="0" smtClean="0"/>
              <a:t> </a:t>
            </a:r>
            <a:r>
              <a:rPr lang="hr-HR" dirty="0" err="1" smtClean="0"/>
              <a:t>presented</a:t>
            </a:r>
            <a:r>
              <a:rPr lang="hr-HR" dirty="0" smtClean="0"/>
              <a:t> </a:t>
            </a:r>
            <a:r>
              <a:rPr lang="hr-HR" dirty="0" err="1" smtClean="0"/>
              <a:t>during</a:t>
            </a:r>
            <a:r>
              <a:rPr lang="hr-HR" dirty="0" smtClean="0"/>
              <a:t> </a:t>
            </a:r>
            <a:r>
              <a:rPr lang="hr-HR" dirty="0" err="1" smtClean="0"/>
              <a:t>the</a:t>
            </a:r>
            <a:r>
              <a:rPr lang="hr-HR" dirty="0" smtClean="0"/>
              <a:t> </a:t>
            </a:r>
            <a:r>
              <a:rPr lang="hr-HR" dirty="0" err="1" smtClean="0"/>
              <a:t>trial</a:t>
            </a:r>
            <a:r>
              <a:rPr lang="hr-HR" dirty="0" smtClean="0"/>
              <a:t> </a:t>
            </a:r>
            <a:r>
              <a:rPr lang="hr-HR" dirty="0" err="1" smtClean="0"/>
              <a:t>in</a:t>
            </a:r>
            <a:r>
              <a:rPr lang="hr-HR" dirty="0" smtClean="0"/>
              <a:t> a </a:t>
            </a:r>
            <a:r>
              <a:rPr lang="hr-HR" dirty="0" err="1" smtClean="0"/>
              <a:t>coherent</a:t>
            </a:r>
            <a:r>
              <a:rPr lang="hr-HR" dirty="0" smtClean="0"/>
              <a:t> </a:t>
            </a:r>
            <a:r>
              <a:rPr lang="hr-HR" dirty="0" err="1" smtClean="0"/>
              <a:t>way</a:t>
            </a:r>
            <a:endParaRPr lang="hr-HR" dirty="0"/>
          </a:p>
        </p:txBody>
      </p:sp>
    </p:spTree>
    <p:extLst>
      <p:ext uri="{BB962C8B-B14F-4D97-AF65-F5344CB8AC3E}">
        <p14:creationId xmlns:p14="http://schemas.microsoft.com/office/powerpoint/2010/main" val="10671024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Judge’s</a:t>
            </a:r>
            <a:r>
              <a:rPr lang="hr-HR" dirty="0" smtClean="0"/>
              <a:t> </a:t>
            </a:r>
            <a:r>
              <a:rPr lang="hr-HR" dirty="0" err="1" smtClean="0"/>
              <a:t>summing</a:t>
            </a:r>
            <a:r>
              <a:rPr lang="hr-HR" dirty="0" smtClean="0"/>
              <a:t> </a:t>
            </a:r>
            <a:r>
              <a:rPr lang="hr-HR" dirty="0" err="1" smtClean="0"/>
              <a:t>up</a:t>
            </a:r>
            <a:r>
              <a:rPr lang="hr-HR" dirty="0" smtClean="0"/>
              <a:t> </a:t>
            </a:r>
            <a:r>
              <a:rPr lang="hr-HR" dirty="0" err="1" smtClean="0"/>
              <a:t>and</a:t>
            </a:r>
            <a:r>
              <a:rPr lang="hr-HR" dirty="0" smtClean="0"/>
              <a:t> </a:t>
            </a:r>
            <a:r>
              <a:rPr lang="hr-HR" dirty="0" err="1" smtClean="0"/>
              <a:t>instructions</a:t>
            </a:r>
            <a:endParaRPr lang="hr-HR" dirty="0"/>
          </a:p>
        </p:txBody>
      </p:sp>
      <p:sp>
        <p:nvSpPr>
          <p:cNvPr id="3" name="Content Placeholder 2"/>
          <p:cNvSpPr>
            <a:spLocks noGrp="1"/>
          </p:cNvSpPr>
          <p:nvPr>
            <p:ph idx="1"/>
          </p:nvPr>
        </p:nvSpPr>
        <p:spPr/>
        <p:txBody>
          <a:bodyPr/>
          <a:lstStyle/>
          <a:p>
            <a:r>
              <a:rPr lang="hr-HR" dirty="0" err="1" smtClean="0"/>
              <a:t>Judge’s</a:t>
            </a:r>
            <a:r>
              <a:rPr lang="hr-HR" dirty="0" smtClean="0"/>
              <a:t> </a:t>
            </a:r>
            <a:r>
              <a:rPr lang="hr-HR" dirty="0" err="1" smtClean="0"/>
              <a:t>directions</a:t>
            </a:r>
            <a:r>
              <a:rPr lang="hr-HR" dirty="0" smtClean="0"/>
              <a:t> to </a:t>
            </a:r>
            <a:r>
              <a:rPr lang="hr-HR" dirty="0" err="1" smtClean="0"/>
              <a:t>the</a:t>
            </a:r>
            <a:r>
              <a:rPr lang="hr-HR" dirty="0" smtClean="0"/>
              <a:t> </a:t>
            </a:r>
            <a:r>
              <a:rPr lang="hr-HR" dirty="0" err="1" smtClean="0"/>
              <a:t>jury</a:t>
            </a:r>
            <a:r>
              <a:rPr lang="hr-HR" dirty="0" smtClean="0"/>
              <a:t> </a:t>
            </a:r>
            <a:r>
              <a:rPr lang="hr-HR" dirty="0" err="1" smtClean="0"/>
              <a:t>will</a:t>
            </a:r>
            <a:r>
              <a:rPr lang="hr-HR" dirty="0" smtClean="0"/>
              <a:t> </a:t>
            </a:r>
            <a:r>
              <a:rPr lang="hr-HR" dirty="0" err="1" smtClean="0"/>
              <a:t>often</a:t>
            </a:r>
            <a:r>
              <a:rPr lang="hr-HR" dirty="0" smtClean="0"/>
              <a:t> provide some </a:t>
            </a:r>
            <a:r>
              <a:rPr lang="hr-HR" dirty="0" err="1" smtClean="0"/>
              <a:t>form</a:t>
            </a:r>
            <a:r>
              <a:rPr lang="hr-HR" dirty="0" smtClean="0"/>
              <a:t> </a:t>
            </a:r>
            <a:r>
              <a:rPr lang="hr-HR" dirty="0" err="1" smtClean="0"/>
              <a:t>of</a:t>
            </a:r>
            <a:r>
              <a:rPr lang="hr-HR" dirty="0" smtClean="0"/>
              <a:t> </a:t>
            </a:r>
            <a:r>
              <a:rPr lang="hr-HR" dirty="0" err="1" smtClean="0"/>
              <a:t>summary</a:t>
            </a:r>
            <a:r>
              <a:rPr lang="hr-HR" dirty="0" smtClean="0"/>
              <a:t> </a:t>
            </a:r>
            <a:r>
              <a:rPr lang="hr-HR" dirty="0" err="1" smtClean="0"/>
              <a:t>of</a:t>
            </a:r>
            <a:r>
              <a:rPr lang="hr-HR" dirty="0" smtClean="0"/>
              <a:t> </a:t>
            </a:r>
            <a:r>
              <a:rPr lang="hr-HR" dirty="0" err="1" smtClean="0"/>
              <a:t>the</a:t>
            </a:r>
            <a:r>
              <a:rPr lang="hr-HR" dirty="0" smtClean="0"/>
              <a:t> </a:t>
            </a:r>
            <a:r>
              <a:rPr lang="hr-HR" dirty="0" err="1" smtClean="0"/>
              <a:t>master</a:t>
            </a:r>
            <a:r>
              <a:rPr lang="hr-HR" dirty="0" smtClean="0"/>
              <a:t> </a:t>
            </a:r>
            <a:r>
              <a:rPr lang="hr-HR" dirty="0" err="1" smtClean="0"/>
              <a:t>narratives</a:t>
            </a:r>
            <a:r>
              <a:rPr lang="hr-HR" dirty="0" smtClean="0"/>
              <a:t>, </a:t>
            </a:r>
            <a:r>
              <a:rPr lang="hr-HR" dirty="0" err="1" smtClean="0"/>
              <a:t>highlighting</a:t>
            </a:r>
            <a:r>
              <a:rPr lang="hr-HR" dirty="0" smtClean="0"/>
              <a:t> </a:t>
            </a:r>
            <a:r>
              <a:rPr lang="hr-HR" dirty="0" err="1" smtClean="0"/>
              <a:t>the</a:t>
            </a:r>
            <a:r>
              <a:rPr lang="hr-HR" dirty="0" smtClean="0"/>
              <a:t> </a:t>
            </a:r>
            <a:r>
              <a:rPr lang="hr-HR" dirty="0" err="1" smtClean="0"/>
              <a:t>areas</a:t>
            </a:r>
            <a:r>
              <a:rPr lang="hr-HR" dirty="0" smtClean="0"/>
              <a:t> </a:t>
            </a:r>
            <a:r>
              <a:rPr lang="hr-HR" dirty="0" err="1" smtClean="0"/>
              <a:t>where</a:t>
            </a:r>
            <a:r>
              <a:rPr lang="hr-HR" dirty="0" smtClean="0"/>
              <a:t> </a:t>
            </a:r>
            <a:r>
              <a:rPr lang="hr-HR" dirty="0" err="1" smtClean="0"/>
              <a:t>the</a:t>
            </a:r>
            <a:r>
              <a:rPr lang="hr-HR" dirty="0" smtClean="0"/>
              <a:t> </a:t>
            </a:r>
            <a:r>
              <a:rPr lang="hr-HR" dirty="0" err="1" smtClean="0"/>
              <a:t>master</a:t>
            </a:r>
            <a:r>
              <a:rPr lang="hr-HR" dirty="0" smtClean="0"/>
              <a:t> </a:t>
            </a:r>
            <a:r>
              <a:rPr lang="hr-HR" dirty="0" err="1" smtClean="0"/>
              <a:t>narratives</a:t>
            </a:r>
            <a:r>
              <a:rPr lang="hr-HR" dirty="0" smtClean="0"/>
              <a:t> </a:t>
            </a:r>
            <a:r>
              <a:rPr lang="hr-HR" dirty="0" err="1" smtClean="0"/>
              <a:t>differ</a:t>
            </a:r>
            <a:r>
              <a:rPr lang="hr-HR" dirty="0" smtClean="0"/>
              <a:t>, </a:t>
            </a:r>
            <a:r>
              <a:rPr lang="hr-HR" dirty="0" err="1" smtClean="0"/>
              <a:t>instructing</a:t>
            </a:r>
            <a:r>
              <a:rPr lang="hr-HR" dirty="0" smtClean="0"/>
              <a:t> </a:t>
            </a:r>
            <a:r>
              <a:rPr lang="hr-HR" dirty="0" err="1" smtClean="0"/>
              <a:t>the</a:t>
            </a:r>
            <a:r>
              <a:rPr lang="hr-HR" dirty="0" smtClean="0"/>
              <a:t> </a:t>
            </a:r>
            <a:r>
              <a:rPr lang="hr-HR" dirty="0" err="1" smtClean="0"/>
              <a:t>jury</a:t>
            </a:r>
            <a:r>
              <a:rPr lang="hr-HR" dirty="0" smtClean="0"/>
              <a:t> as to </a:t>
            </a:r>
            <a:r>
              <a:rPr lang="hr-HR" dirty="0" err="1" smtClean="0"/>
              <a:t>the</a:t>
            </a:r>
            <a:r>
              <a:rPr lang="hr-HR" dirty="0" smtClean="0"/>
              <a:t> </a:t>
            </a:r>
            <a:r>
              <a:rPr lang="hr-HR" dirty="0" err="1" smtClean="0"/>
              <a:t>validity</a:t>
            </a:r>
            <a:r>
              <a:rPr lang="hr-HR" dirty="0" smtClean="0"/>
              <a:t> </a:t>
            </a:r>
            <a:r>
              <a:rPr lang="hr-HR" dirty="0" err="1" smtClean="0"/>
              <a:t>of</a:t>
            </a:r>
            <a:r>
              <a:rPr lang="hr-HR" dirty="0" smtClean="0"/>
              <a:t> </a:t>
            </a:r>
            <a:r>
              <a:rPr lang="hr-HR" dirty="0" err="1" smtClean="0"/>
              <a:t>the</a:t>
            </a:r>
            <a:r>
              <a:rPr lang="hr-HR" dirty="0" smtClean="0"/>
              <a:t> </a:t>
            </a:r>
            <a:r>
              <a:rPr lang="hr-HR" dirty="0" err="1" smtClean="0"/>
              <a:t>evidence</a:t>
            </a:r>
            <a:r>
              <a:rPr lang="hr-HR" dirty="0" smtClean="0"/>
              <a:t> </a:t>
            </a:r>
            <a:r>
              <a:rPr lang="hr-HR" dirty="0" err="1" smtClean="0"/>
              <a:t>within</a:t>
            </a:r>
            <a:r>
              <a:rPr lang="hr-HR" dirty="0" smtClean="0"/>
              <a:t> </a:t>
            </a:r>
            <a:r>
              <a:rPr lang="hr-HR" dirty="0" err="1" smtClean="0"/>
              <a:t>the</a:t>
            </a:r>
            <a:r>
              <a:rPr lang="hr-HR" dirty="0" smtClean="0"/>
              <a:t> </a:t>
            </a:r>
            <a:r>
              <a:rPr lang="hr-HR" dirty="0" err="1" smtClean="0"/>
              <a:t>rules</a:t>
            </a:r>
            <a:r>
              <a:rPr lang="hr-HR" dirty="0" smtClean="0"/>
              <a:t> </a:t>
            </a:r>
            <a:r>
              <a:rPr lang="hr-HR" dirty="0" err="1" smtClean="0"/>
              <a:t>of</a:t>
            </a:r>
            <a:r>
              <a:rPr lang="hr-HR" dirty="0" smtClean="0"/>
              <a:t> procedure and </a:t>
            </a:r>
            <a:r>
              <a:rPr lang="hr-HR" dirty="0" err="1" smtClean="0"/>
              <a:t>discussing</a:t>
            </a:r>
            <a:r>
              <a:rPr lang="hr-HR" dirty="0" smtClean="0"/>
              <a:t> </a:t>
            </a:r>
            <a:r>
              <a:rPr lang="hr-HR" dirty="0" err="1" smtClean="0"/>
              <a:t>the</a:t>
            </a:r>
            <a:r>
              <a:rPr lang="hr-HR" dirty="0" smtClean="0"/>
              <a:t> fit </a:t>
            </a:r>
            <a:r>
              <a:rPr lang="hr-HR" dirty="0" err="1" smtClean="0"/>
              <a:t>between</a:t>
            </a:r>
            <a:r>
              <a:rPr lang="hr-HR" dirty="0" smtClean="0"/>
              <a:t> </a:t>
            </a:r>
            <a:r>
              <a:rPr lang="hr-HR" dirty="0" err="1" smtClean="0"/>
              <a:t>the</a:t>
            </a:r>
            <a:r>
              <a:rPr lang="hr-HR" dirty="0" smtClean="0"/>
              <a:t> </a:t>
            </a:r>
            <a:r>
              <a:rPr lang="hr-HR" dirty="0" err="1" smtClean="0"/>
              <a:t>master</a:t>
            </a:r>
            <a:r>
              <a:rPr lang="hr-HR" dirty="0" smtClean="0"/>
              <a:t> </a:t>
            </a:r>
            <a:r>
              <a:rPr lang="hr-HR" dirty="0" err="1" smtClean="0"/>
              <a:t>narratives</a:t>
            </a:r>
            <a:r>
              <a:rPr lang="hr-HR" dirty="0" smtClean="0"/>
              <a:t> and </a:t>
            </a:r>
            <a:r>
              <a:rPr lang="hr-HR" dirty="0" err="1" smtClean="0"/>
              <a:t>the</a:t>
            </a:r>
            <a:r>
              <a:rPr lang="hr-HR" dirty="0" smtClean="0"/>
              <a:t> </a:t>
            </a:r>
            <a:r>
              <a:rPr lang="hr-HR" dirty="0" err="1" smtClean="0"/>
              <a:t>law</a:t>
            </a:r>
            <a:r>
              <a:rPr lang="hr-HR" dirty="0" smtClean="0"/>
              <a:t>.</a:t>
            </a:r>
          </a:p>
          <a:p>
            <a:r>
              <a:rPr lang="hr-HR" dirty="0" err="1" smtClean="0"/>
              <a:t>The</a:t>
            </a:r>
            <a:r>
              <a:rPr lang="hr-HR" dirty="0" smtClean="0"/>
              <a:t> </a:t>
            </a:r>
            <a:r>
              <a:rPr lang="hr-HR" dirty="0" err="1" smtClean="0"/>
              <a:t>judge</a:t>
            </a:r>
            <a:r>
              <a:rPr lang="hr-HR" dirty="0" smtClean="0"/>
              <a:t> </a:t>
            </a:r>
            <a:r>
              <a:rPr lang="hr-HR" dirty="0" err="1" smtClean="0"/>
              <a:t>assesses</a:t>
            </a:r>
            <a:r>
              <a:rPr lang="hr-HR" dirty="0" smtClean="0"/>
              <a:t> </a:t>
            </a:r>
            <a:r>
              <a:rPr lang="hr-HR" dirty="0" err="1" smtClean="0"/>
              <a:t>both</a:t>
            </a:r>
            <a:r>
              <a:rPr lang="hr-HR" dirty="0" smtClean="0"/>
              <a:t> </a:t>
            </a:r>
            <a:r>
              <a:rPr lang="hr-HR" dirty="0" err="1" smtClean="0"/>
              <a:t>the</a:t>
            </a:r>
            <a:r>
              <a:rPr lang="hr-HR" dirty="0" smtClean="0"/>
              <a:t> </a:t>
            </a:r>
            <a:r>
              <a:rPr lang="hr-HR" dirty="0" err="1" smtClean="0"/>
              <a:t>constructions</a:t>
            </a:r>
            <a:r>
              <a:rPr lang="hr-HR" dirty="0" smtClean="0"/>
              <a:t> </a:t>
            </a:r>
            <a:r>
              <a:rPr lang="hr-HR" dirty="0" err="1" smtClean="0"/>
              <a:t>of</a:t>
            </a:r>
            <a:r>
              <a:rPr lang="hr-HR" dirty="0" smtClean="0"/>
              <a:t> </a:t>
            </a:r>
            <a:r>
              <a:rPr lang="hr-HR" dirty="0" err="1" smtClean="0"/>
              <a:t>the</a:t>
            </a:r>
            <a:r>
              <a:rPr lang="hr-HR" dirty="0" smtClean="0"/>
              <a:t> </a:t>
            </a:r>
            <a:r>
              <a:rPr lang="hr-HR" dirty="0" err="1" smtClean="0"/>
              <a:t>primary</a:t>
            </a:r>
            <a:r>
              <a:rPr lang="hr-HR" dirty="0" smtClean="0"/>
              <a:t> </a:t>
            </a:r>
            <a:r>
              <a:rPr lang="hr-HR" dirty="0" err="1" smtClean="0"/>
              <a:t>reality</a:t>
            </a:r>
            <a:r>
              <a:rPr lang="hr-HR" dirty="0" smtClean="0"/>
              <a:t> </a:t>
            </a:r>
            <a:r>
              <a:rPr lang="hr-HR" dirty="0" err="1" smtClean="0"/>
              <a:t>and</a:t>
            </a:r>
            <a:r>
              <a:rPr lang="hr-HR" dirty="0" smtClean="0"/>
              <a:t> </a:t>
            </a:r>
            <a:r>
              <a:rPr lang="hr-HR" dirty="0" err="1" smtClean="0"/>
              <a:t>the</a:t>
            </a:r>
            <a:r>
              <a:rPr lang="hr-HR" dirty="0" smtClean="0"/>
              <a:t> fit </a:t>
            </a:r>
            <a:r>
              <a:rPr lang="hr-HR" dirty="0" err="1" smtClean="0"/>
              <a:t>of</a:t>
            </a:r>
            <a:r>
              <a:rPr lang="hr-HR" dirty="0" smtClean="0"/>
              <a:t> </a:t>
            </a:r>
            <a:r>
              <a:rPr lang="hr-HR" dirty="0" err="1" smtClean="0"/>
              <a:t>these</a:t>
            </a:r>
            <a:r>
              <a:rPr lang="hr-HR" dirty="0" smtClean="0"/>
              <a:t> to </a:t>
            </a:r>
            <a:r>
              <a:rPr lang="hr-HR" dirty="0" err="1" smtClean="0"/>
              <a:t>both</a:t>
            </a:r>
            <a:r>
              <a:rPr lang="hr-HR" dirty="0" smtClean="0"/>
              <a:t> </a:t>
            </a:r>
            <a:r>
              <a:rPr lang="hr-HR" dirty="0" err="1" smtClean="0"/>
              <a:t>elements</a:t>
            </a:r>
            <a:r>
              <a:rPr lang="hr-HR" dirty="0" smtClean="0"/>
              <a:t> </a:t>
            </a:r>
            <a:r>
              <a:rPr lang="hr-HR" dirty="0" err="1" smtClean="0"/>
              <a:t>of</a:t>
            </a:r>
            <a:r>
              <a:rPr lang="hr-HR" dirty="0" smtClean="0"/>
              <a:t> </a:t>
            </a:r>
            <a:r>
              <a:rPr lang="hr-HR" dirty="0" err="1" smtClean="0"/>
              <a:t>the</a:t>
            </a:r>
            <a:r>
              <a:rPr lang="hr-HR" dirty="0" smtClean="0"/>
              <a:t> </a:t>
            </a:r>
            <a:r>
              <a:rPr lang="hr-HR" dirty="0" err="1" smtClean="0"/>
              <a:t>legal</a:t>
            </a:r>
            <a:r>
              <a:rPr lang="hr-HR" dirty="0" smtClean="0"/>
              <a:t> </a:t>
            </a:r>
            <a:r>
              <a:rPr lang="hr-HR" dirty="0" err="1" smtClean="0"/>
              <a:t>framework</a:t>
            </a:r>
            <a:endParaRPr lang="hr-HR" dirty="0"/>
          </a:p>
        </p:txBody>
      </p:sp>
    </p:spTree>
    <p:extLst>
      <p:ext uri="{BB962C8B-B14F-4D97-AF65-F5344CB8AC3E}">
        <p14:creationId xmlns:p14="http://schemas.microsoft.com/office/powerpoint/2010/main" val="14853032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Decision</a:t>
            </a:r>
            <a:endParaRPr lang="hr-HR" dirty="0"/>
          </a:p>
        </p:txBody>
      </p:sp>
      <p:sp>
        <p:nvSpPr>
          <p:cNvPr id="3" name="Content Placeholder 2"/>
          <p:cNvSpPr>
            <a:spLocks noGrp="1"/>
          </p:cNvSpPr>
          <p:nvPr>
            <p:ph idx="1"/>
          </p:nvPr>
        </p:nvSpPr>
        <p:spPr/>
        <p:txBody>
          <a:bodyPr/>
          <a:lstStyle/>
          <a:p>
            <a:r>
              <a:rPr lang="hr-HR" dirty="0" err="1" smtClean="0"/>
              <a:t>Verdict</a:t>
            </a:r>
            <a:r>
              <a:rPr lang="hr-HR" dirty="0" smtClean="0"/>
              <a:t>: </a:t>
            </a:r>
            <a:r>
              <a:rPr lang="hr-HR" dirty="0" err="1" smtClean="0"/>
              <a:t>guilty</a:t>
            </a:r>
            <a:r>
              <a:rPr lang="hr-HR" dirty="0" smtClean="0"/>
              <a:t> </a:t>
            </a:r>
            <a:r>
              <a:rPr lang="hr-HR" dirty="0" err="1" smtClean="0"/>
              <a:t>or</a:t>
            </a:r>
            <a:r>
              <a:rPr lang="hr-HR" dirty="0" smtClean="0"/>
              <a:t> </a:t>
            </a:r>
            <a:r>
              <a:rPr lang="hr-HR" dirty="0" err="1" smtClean="0"/>
              <a:t>not</a:t>
            </a:r>
            <a:r>
              <a:rPr lang="hr-HR" dirty="0" smtClean="0"/>
              <a:t> </a:t>
            </a:r>
            <a:r>
              <a:rPr lang="hr-HR" dirty="0" err="1" smtClean="0"/>
              <a:t>guilty</a:t>
            </a:r>
            <a:endParaRPr lang="hr-HR" dirty="0"/>
          </a:p>
          <a:p>
            <a:r>
              <a:rPr lang="hr-HR" dirty="0" smtClean="0"/>
              <a:t>Sentence</a:t>
            </a:r>
            <a:endParaRPr lang="hr-HR" dirty="0"/>
          </a:p>
        </p:txBody>
      </p:sp>
    </p:spTree>
    <p:extLst>
      <p:ext uri="{BB962C8B-B14F-4D97-AF65-F5344CB8AC3E}">
        <p14:creationId xmlns:p14="http://schemas.microsoft.com/office/powerpoint/2010/main" val="42293609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report</a:t>
            </a:r>
            <a:r>
              <a:rPr lang="hr-HR" dirty="0" smtClean="0"/>
              <a:t> </a:t>
            </a:r>
            <a:r>
              <a:rPr lang="hr-HR" dirty="0" err="1" smtClean="0"/>
              <a:t>summary</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written</a:t>
            </a:r>
            <a:r>
              <a:rPr lang="hr-HR" dirty="0" smtClean="0"/>
              <a:t> </a:t>
            </a:r>
            <a:r>
              <a:rPr lang="hr-HR" dirty="0" err="1" smtClean="0"/>
              <a:t>judgment</a:t>
            </a:r>
            <a:r>
              <a:rPr lang="hr-HR" dirty="0" smtClean="0"/>
              <a:t> </a:t>
            </a:r>
            <a:r>
              <a:rPr lang="hr-HR" dirty="0" err="1" smtClean="0"/>
              <a:t>produced</a:t>
            </a:r>
            <a:r>
              <a:rPr lang="hr-HR" dirty="0" smtClean="0"/>
              <a:t> </a:t>
            </a:r>
            <a:r>
              <a:rPr lang="hr-HR" dirty="0" err="1" smtClean="0"/>
              <a:t>after</a:t>
            </a:r>
            <a:r>
              <a:rPr lang="hr-HR" dirty="0" smtClean="0"/>
              <a:t> </a:t>
            </a:r>
            <a:r>
              <a:rPr lang="hr-HR" dirty="0" err="1" smtClean="0"/>
              <a:t>the</a:t>
            </a:r>
            <a:r>
              <a:rPr lang="hr-HR" dirty="0" smtClean="0"/>
              <a:t> </a:t>
            </a:r>
            <a:r>
              <a:rPr lang="hr-HR" dirty="0" err="1" smtClean="0"/>
              <a:t>case</a:t>
            </a:r>
            <a:r>
              <a:rPr lang="hr-HR" dirty="0" smtClean="0"/>
              <a:t> – a </a:t>
            </a:r>
            <a:r>
              <a:rPr lang="hr-HR" dirty="0" err="1" smtClean="0"/>
              <a:t>genre</a:t>
            </a:r>
            <a:r>
              <a:rPr lang="hr-HR" dirty="0" smtClean="0"/>
              <a:t> </a:t>
            </a:r>
            <a:r>
              <a:rPr lang="hr-HR" dirty="0" err="1" smtClean="0"/>
              <a:t>of</a:t>
            </a:r>
            <a:r>
              <a:rPr lang="hr-HR" dirty="0" smtClean="0"/>
              <a:t> </a:t>
            </a:r>
            <a:r>
              <a:rPr lang="hr-HR" dirty="0" err="1" smtClean="0"/>
              <a:t>its</a:t>
            </a:r>
            <a:r>
              <a:rPr lang="hr-HR" dirty="0" smtClean="0"/>
              <a:t> </a:t>
            </a:r>
            <a:r>
              <a:rPr lang="hr-HR" dirty="0" err="1" smtClean="0"/>
              <a:t>own</a:t>
            </a:r>
            <a:endParaRPr lang="hr-HR" dirty="0" smtClean="0"/>
          </a:p>
          <a:p>
            <a:r>
              <a:rPr lang="hr-HR" dirty="0" err="1" smtClean="0"/>
              <a:t>It</a:t>
            </a:r>
            <a:r>
              <a:rPr lang="hr-HR" dirty="0" smtClean="0"/>
              <a:t> </a:t>
            </a:r>
            <a:r>
              <a:rPr lang="hr-HR" dirty="0" err="1" smtClean="0"/>
              <a:t>contains</a:t>
            </a:r>
            <a:r>
              <a:rPr lang="hr-HR" dirty="0" smtClean="0"/>
              <a:t> a </a:t>
            </a:r>
            <a:r>
              <a:rPr lang="hr-HR" dirty="0" err="1" smtClean="0"/>
              <a:t>summary</a:t>
            </a:r>
            <a:r>
              <a:rPr lang="hr-HR" dirty="0" smtClean="0"/>
              <a:t> </a:t>
            </a:r>
            <a:r>
              <a:rPr lang="hr-HR" dirty="0" err="1" smtClean="0"/>
              <a:t>which</a:t>
            </a:r>
            <a:r>
              <a:rPr lang="hr-HR" dirty="0" smtClean="0"/>
              <a:t> </a:t>
            </a:r>
            <a:r>
              <a:rPr lang="hr-HR" dirty="0" err="1" smtClean="0"/>
              <a:t>may</a:t>
            </a:r>
            <a:r>
              <a:rPr lang="hr-HR" dirty="0" smtClean="0"/>
              <a:t> </a:t>
            </a:r>
            <a:r>
              <a:rPr lang="hr-HR" dirty="0" err="1" smtClean="0"/>
              <a:t>have</a:t>
            </a:r>
            <a:r>
              <a:rPr lang="hr-HR" dirty="0" smtClean="0"/>
              <a:t> </a:t>
            </a:r>
            <a:r>
              <a:rPr lang="hr-HR" dirty="0" err="1" smtClean="0"/>
              <a:t>narrative</a:t>
            </a:r>
            <a:r>
              <a:rPr lang="hr-HR" dirty="0" smtClean="0"/>
              <a:t> </a:t>
            </a:r>
            <a:r>
              <a:rPr lang="hr-HR" dirty="0" err="1" smtClean="0"/>
              <a:t>characteristics</a:t>
            </a:r>
            <a:endParaRPr lang="hr-HR" dirty="0"/>
          </a:p>
        </p:txBody>
      </p:sp>
    </p:spTree>
    <p:extLst>
      <p:ext uri="{BB962C8B-B14F-4D97-AF65-F5344CB8AC3E}">
        <p14:creationId xmlns:p14="http://schemas.microsoft.com/office/powerpoint/2010/main" val="331232023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Linguistic</a:t>
            </a:r>
            <a:r>
              <a:rPr lang="hr-HR" dirty="0" smtClean="0"/>
              <a:t> </a:t>
            </a:r>
            <a:r>
              <a:rPr lang="hr-HR" dirty="0" err="1" smtClean="0"/>
              <a:t>complexity</a:t>
            </a:r>
            <a:r>
              <a:rPr lang="hr-HR" dirty="0" smtClean="0"/>
              <a:t> </a:t>
            </a:r>
            <a:r>
              <a:rPr lang="hr-HR" dirty="0" err="1" smtClean="0"/>
              <a:t>and</a:t>
            </a:r>
            <a:r>
              <a:rPr lang="hr-HR" dirty="0" smtClean="0"/>
              <a:t> </a:t>
            </a:r>
            <a:r>
              <a:rPr lang="hr-HR" dirty="0" err="1" smtClean="0"/>
              <a:t>power</a:t>
            </a:r>
            <a:endParaRPr lang="hr-HR" dirty="0"/>
          </a:p>
        </p:txBody>
      </p:sp>
      <p:sp>
        <p:nvSpPr>
          <p:cNvPr id="3" name="Content Placeholder 2"/>
          <p:cNvSpPr>
            <a:spLocks noGrp="1"/>
          </p:cNvSpPr>
          <p:nvPr>
            <p:ph idx="1"/>
          </p:nvPr>
        </p:nvSpPr>
        <p:spPr/>
        <p:txBody>
          <a:bodyPr/>
          <a:lstStyle/>
          <a:p>
            <a:r>
              <a:rPr lang="hr-HR" dirty="0" smtClean="0"/>
              <a:t>‘one </a:t>
            </a:r>
            <a:r>
              <a:rPr lang="hr-HR" dirty="0" err="1" smtClean="0"/>
              <a:t>of</a:t>
            </a:r>
            <a:r>
              <a:rPr lang="hr-HR" dirty="0" smtClean="0"/>
              <a:t> </a:t>
            </a:r>
            <a:r>
              <a:rPr lang="hr-HR" dirty="0" err="1" smtClean="0"/>
              <a:t>the</a:t>
            </a:r>
            <a:r>
              <a:rPr lang="hr-HR" dirty="0" smtClean="0"/>
              <a:t> </a:t>
            </a:r>
            <a:r>
              <a:rPr lang="hr-HR" dirty="0" err="1" smtClean="0"/>
              <a:t>social</a:t>
            </a:r>
            <a:r>
              <a:rPr lang="hr-HR" dirty="0" smtClean="0"/>
              <a:t> </a:t>
            </a:r>
            <a:r>
              <a:rPr lang="hr-HR" dirty="0" err="1" smtClean="0"/>
              <a:t>resources</a:t>
            </a:r>
            <a:r>
              <a:rPr lang="hr-HR" dirty="0" smtClean="0"/>
              <a:t> on </a:t>
            </a:r>
            <a:r>
              <a:rPr lang="hr-HR" dirty="0" err="1" smtClean="0"/>
              <a:t>which</a:t>
            </a:r>
            <a:r>
              <a:rPr lang="hr-HR" dirty="0" smtClean="0"/>
              <a:t> </a:t>
            </a:r>
            <a:r>
              <a:rPr lang="hr-HR" dirty="0" err="1" smtClean="0"/>
              <a:t>power</a:t>
            </a:r>
            <a:r>
              <a:rPr lang="hr-HR" dirty="0" smtClean="0"/>
              <a:t> </a:t>
            </a:r>
            <a:r>
              <a:rPr lang="hr-HR" dirty="0" err="1" smtClean="0"/>
              <a:t>and</a:t>
            </a:r>
            <a:r>
              <a:rPr lang="hr-HR" dirty="0" smtClean="0"/>
              <a:t> </a:t>
            </a:r>
            <a:r>
              <a:rPr lang="hr-HR" dirty="0" err="1" smtClean="0"/>
              <a:t>dominance</a:t>
            </a:r>
            <a:r>
              <a:rPr lang="hr-HR" dirty="0" smtClean="0"/>
              <a:t> are </a:t>
            </a:r>
            <a:r>
              <a:rPr lang="hr-HR" dirty="0" err="1" smtClean="0"/>
              <a:t>based</a:t>
            </a:r>
            <a:r>
              <a:rPr lang="hr-HR" dirty="0" smtClean="0"/>
              <a:t> </a:t>
            </a:r>
            <a:r>
              <a:rPr lang="hr-HR" dirty="0" err="1" smtClean="0"/>
              <a:t>is</a:t>
            </a:r>
            <a:r>
              <a:rPr lang="hr-HR" dirty="0" smtClean="0"/>
              <a:t> </a:t>
            </a:r>
            <a:r>
              <a:rPr lang="hr-HR" dirty="0" err="1" smtClean="0"/>
              <a:t>the</a:t>
            </a:r>
            <a:r>
              <a:rPr lang="hr-HR" dirty="0" smtClean="0"/>
              <a:t> </a:t>
            </a:r>
            <a:r>
              <a:rPr lang="hr-HR" dirty="0" err="1" smtClean="0"/>
              <a:t>privileged</a:t>
            </a:r>
            <a:r>
              <a:rPr lang="hr-HR" dirty="0" smtClean="0"/>
              <a:t> </a:t>
            </a:r>
            <a:r>
              <a:rPr lang="hr-HR" dirty="0" err="1" smtClean="0"/>
              <a:t>access</a:t>
            </a:r>
            <a:r>
              <a:rPr lang="hr-HR" dirty="0" smtClean="0"/>
              <a:t> to </a:t>
            </a:r>
            <a:r>
              <a:rPr lang="hr-HR" dirty="0" err="1" smtClean="0"/>
              <a:t>discourse</a:t>
            </a:r>
            <a:r>
              <a:rPr lang="hr-HR" dirty="0" smtClean="0"/>
              <a:t> </a:t>
            </a:r>
            <a:r>
              <a:rPr lang="hr-HR" dirty="0" err="1" smtClean="0"/>
              <a:t>and</a:t>
            </a:r>
            <a:r>
              <a:rPr lang="hr-HR" dirty="0" smtClean="0"/>
              <a:t> </a:t>
            </a:r>
            <a:r>
              <a:rPr lang="hr-HR" dirty="0" err="1" smtClean="0"/>
              <a:t>communication</a:t>
            </a:r>
            <a:r>
              <a:rPr lang="hr-HR" dirty="0" smtClean="0"/>
              <a:t>’ (Van </a:t>
            </a:r>
            <a:r>
              <a:rPr lang="hr-HR" dirty="0" err="1" smtClean="0"/>
              <a:t>Dijk</a:t>
            </a:r>
            <a:r>
              <a:rPr lang="hr-HR" dirty="0" smtClean="0"/>
              <a:t> 1993)</a:t>
            </a:r>
          </a:p>
          <a:p>
            <a:r>
              <a:rPr lang="hr-HR" dirty="0" smtClean="0"/>
              <a:t>Legal </a:t>
            </a:r>
            <a:r>
              <a:rPr lang="hr-HR" dirty="0" err="1" smtClean="0"/>
              <a:t>texts</a:t>
            </a:r>
            <a:r>
              <a:rPr lang="hr-HR" dirty="0" smtClean="0"/>
              <a:t> </a:t>
            </a:r>
            <a:r>
              <a:rPr lang="hr-HR" dirty="0" err="1" smtClean="0"/>
              <a:t>can</a:t>
            </a:r>
            <a:r>
              <a:rPr lang="hr-HR" dirty="0" smtClean="0"/>
              <a:t> </a:t>
            </a:r>
            <a:r>
              <a:rPr lang="hr-HR" dirty="0" err="1" smtClean="0"/>
              <a:t>be</a:t>
            </a:r>
            <a:r>
              <a:rPr lang="hr-HR" dirty="0" smtClean="0"/>
              <a:t> </a:t>
            </a:r>
            <a:r>
              <a:rPr lang="hr-HR" dirty="0" err="1" smtClean="0"/>
              <a:t>made</a:t>
            </a:r>
            <a:r>
              <a:rPr lang="hr-HR" dirty="0" smtClean="0"/>
              <a:t> more </a:t>
            </a:r>
            <a:r>
              <a:rPr lang="hr-HR" dirty="0" err="1" smtClean="0"/>
              <a:t>accessible</a:t>
            </a:r>
            <a:r>
              <a:rPr lang="hr-HR" dirty="0" smtClean="0"/>
              <a:t> </a:t>
            </a:r>
            <a:r>
              <a:rPr lang="hr-HR" dirty="0" err="1" smtClean="0"/>
              <a:t>without</a:t>
            </a:r>
            <a:r>
              <a:rPr lang="hr-HR" dirty="0" smtClean="0"/>
              <a:t> </a:t>
            </a:r>
            <a:r>
              <a:rPr lang="hr-HR" dirty="0" err="1" smtClean="0"/>
              <a:t>sacrificing</a:t>
            </a:r>
            <a:r>
              <a:rPr lang="hr-HR" dirty="0" smtClean="0"/>
              <a:t> </a:t>
            </a:r>
            <a:r>
              <a:rPr lang="hr-HR" dirty="0" err="1" smtClean="0"/>
              <a:t>legal</a:t>
            </a:r>
            <a:r>
              <a:rPr lang="hr-HR" dirty="0" smtClean="0"/>
              <a:t> </a:t>
            </a:r>
            <a:r>
              <a:rPr lang="hr-HR" dirty="0" err="1" smtClean="0"/>
              <a:t>exactness</a:t>
            </a:r>
            <a:endParaRPr lang="hr-HR" dirty="0" smtClean="0"/>
          </a:p>
        </p:txBody>
      </p:sp>
    </p:spTree>
    <p:extLst>
      <p:ext uri="{BB962C8B-B14F-4D97-AF65-F5344CB8AC3E}">
        <p14:creationId xmlns:p14="http://schemas.microsoft.com/office/powerpoint/2010/main" val="4033110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Shari’ah</a:t>
            </a:r>
            <a:r>
              <a:rPr lang="hr-HR" dirty="0" smtClean="0"/>
              <a:t> </a:t>
            </a:r>
            <a:r>
              <a:rPr lang="hr-HR" dirty="0" err="1" smtClean="0"/>
              <a:t>law</a:t>
            </a:r>
            <a:r>
              <a:rPr lang="hr-HR" dirty="0" smtClean="0"/>
              <a:t> (</a:t>
            </a:r>
            <a:r>
              <a:rPr lang="hr-HR" dirty="0" err="1" smtClean="0"/>
              <a:t>the</a:t>
            </a:r>
            <a:r>
              <a:rPr lang="hr-HR" dirty="0" smtClean="0"/>
              <a:t> </a:t>
            </a:r>
            <a:r>
              <a:rPr lang="hr-HR" dirty="0" err="1" smtClean="0"/>
              <a:t>Islamic</a:t>
            </a:r>
            <a:r>
              <a:rPr lang="hr-HR" dirty="0" smtClean="0"/>
              <a:t> </a:t>
            </a:r>
            <a:r>
              <a:rPr lang="hr-HR" dirty="0" err="1" smtClean="0"/>
              <a:t>law</a:t>
            </a:r>
            <a:r>
              <a:rPr lang="hr-HR" dirty="0" smtClean="0"/>
              <a:t>)</a:t>
            </a:r>
            <a:endParaRPr lang="hr-HR" dirty="0"/>
          </a:p>
        </p:txBody>
      </p:sp>
      <p:sp>
        <p:nvSpPr>
          <p:cNvPr id="3" name="Content Placeholder 2"/>
          <p:cNvSpPr>
            <a:spLocks noGrp="1"/>
          </p:cNvSpPr>
          <p:nvPr>
            <p:ph idx="1"/>
          </p:nvPr>
        </p:nvSpPr>
        <p:spPr/>
        <p:txBody>
          <a:bodyPr/>
          <a:lstStyle/>
          <a:p>
            <a:r>
              <a:rPr lang="hr-HR" dirty="0" err="1" smtClean="0"/>
              <a:t>Based</a:t>
            </a:r>
            <a:r>
              <a:rPr lang="hr-HR" dirty="0" smtClean="0"/>
              <a:t> on </a:t>
            </a:r>
            <a:r>
              <a:rPr lang="hr-HR" dirty="0" err="1" smtClean="0"/>
              <a:t>Qur’an</a:t>
            </a:r>
            <a:r>
              <a:rPr lang="hr-HR" dirty="0" smtClean="0"/>
              <a:t>, </a:t>
            </a:r>
            <a:r>
              <a:rPr lang="hr-HR" dirty="0" err="1" smtClean="0"/>
              <a:t>supplemented</a:t>
            </a:r>
            <a:r>
              <a:rPr lang="hr-HR" dirty="0" smtClean="0"/>
              <a:t> </a:t>
            </a:r>
            <a:r>
              <a:rPr lang="hr-HR" dirty="0" err="1" smtClean="0"/>
              <a:t>by</a:t>
            </a:r>
            <a:r>
              <a:rPr lang="hr-HR" dirty="0" smtClean="0"/>
              <a:t> </a:t>
            </a:r>
            <a:r>
              <a:rPr lang="hr-HR" dirty="0" err="1" smtClean="0"/>
              <a:t>Islamic</a:t>
            </a:r>
            <a:r>
              <a:rPr lang="hr-HR" dirty="0" smtClean="0"/>
              <a:t> </a:t>
            </a:r>
            <a:r>
              <a:rPr lang="hr-HR" dirty="0" err="1" smtClean="0"/>
              <a:t>scholarship</a:t>
            </a:r>
            <a:endParaRPr lang="hr-HR" dirty="0" smtClean="0"/>
          </a:p>
          <a:p>
            <a:r>
              <a:rPr lang="hr-HR" dirty="0" smtClean="0"/>
              <a:t>In </a:t>
            </a:r>
            <a:r>
              <a:rPr lang="hr-HR" dirty="0" err="1" smtClean="0"/>
              <a:t>many</a:t>
            </a:r>
            <a:r>
              <a:rPr lang="hr-HR" dirty="0" smtClean="0"/>
              <a:t> </a:t>
            </a:r>
            <a:r>
              <a:rPr lang="hr-HR" dirty="0" err="1" smtClean="0"/>
              <a:t>Islamic</a:t>
            </a:r>
            <a:r>
              <a:rPr lang="hr-HR" dirty="0" smtClean="0"/>
              <a:t> </a:t>
            </a:r>
            <a:r>
              <a:rPr lang="hr-HR" dirty="0" err="1" smtClean="0"/>
              <a:t>societies</a:t>
            </a:r>
            <a:r>
              <a:rPr lang="hr-HR" dirty="0" smtClean="0"/>
              <a:t> – </a:t>
            </a:r>
            <a:r>
              <a:rPr lang="hr-HR" dirty="0" err="1" smtClean="0"/>
              <a:t>not</a:t>
            </a:r>
            <a:r>
              <a:rPr lang="hr-HR" dirty="0" smtClean="0"/>
              <a:t> </a:t>
            </a:r>
            <a:r>
              <a:rPr lang="hr-HR" dirty="0" err="1" smtClean="0"/>
              <a:t>the</a:t>
            </a:r>
            <a:r>
              <a:rPr lang="hr-HR" dirty="0" smtClean="0"/>
              <a:t> </a:t>
            </a:r>
            <a:r>
              <a:rPr lang="hr-HR" dirty="0" err="1" smtClean="0"/>
              <a:t>only</a:t>
            </a:r>
            <a:r>
              <a:rPr lang="hr-HR" dirty="0" smtClean="0"/>
              <a:t> system </a:t>
            </a:r>
            <a:r>
              <a:rPr lang="hr-HR" dirty="0" err="1" smtClean="0"/>
              <a:t>of</a:t>
            </a:r>
            <a:r>
              <a:rPr lang="hr-HR" dirty="0" smtClean="0"/>
              <a:t> </a:t>
            </a:r>
            <a:r>
              <a:rPr lang="hr-HR" dirty="0" err="1" smtClean="0"/>
              <a:t>law</a:t>
            </a:r>
            <a:r>
              <a:rPr lang="hr-HR" dirty="0" smtClean="0"/>
              <a:t> – some </a:t>
            </a:r>
            <a:r>
              <a:rPr lang="hr-HR" dirty="0" err="1" smtClean="0"/>
              <a:t>have</a:t>
            </a:r>
            <a:r>
              <a:rPr lang="hr-HR" dirty="0" smtClean="0"/>
              <a:t> </a:t>
            </a:r>
            <a:r>
              <a:rPr lang="hr-HR" dirty="0" err="1" smtClean="0"/>
              <a:t>versions</a:t>
            </a:r>
            <a:r>
              <a:rPr lang="hr-HR" dirty="0" smtClean="0"/>
              <a:t> </a:t>
            </a:r>
            <a:r>
              <a:rPr lang="hr-HR" dirty="0" err="1" smtClean="0"/>
              <a:t>of</a:t>
            </a:r>
            <a:r>
              <a:rPr lang="hr-HR" dirty="0" smtClean="0"/>
              <a:t> </a:t>
            </a:r>
            <a:r>
              <a:rPr lang="hr-HR" dirty="0" err="1" smtClean="0"/>
              <a:t>common</a:t>
            </a:r>
            <a:r>
              <a:rPr lang="hr-HR" dirty="0" smtClean="0"/>
              <a:t> </a:t>
            </a:r>
            <a:r>
              <a:rPr lang="hr-HR" dirty="0" err="1" smtClean="0"/>
              <a:t>law</a:t>
            </a:r>
            <a:r>
              <a:rPr lang="hr-HR" dirty="0" smtClean="0"/>
              <a:t> </a:t>
            </a:r>
            <a:r>
              <a:rPr lang="hr-HR" dirty="0" err="1" smtClean="0"/>
              <a:t>or</a:t>
            </a:r>
            <a:r>
              <a:rPr lang="hr-HR" dirty="0" smtClean="0"/>
              <a:t> civil </a:t>
            </a:r>
            <a:r>
              <a:rPr lang="hr-HR" dirty="0" err="1" smtClean="0"/>
              <a:t>law</a:t>
            </a:r>
            <a:r>
              <a:rPr lang="hr-HR" dirty="0" smtClean="0"/>
              <a:t>, </a:t>
            </a:r>
            <a:r>
              <a:rPr lang="hr-HR" dirty="0" err="1" smtClean="0"/>
              <a:t>sometimes</a:t>
            </a:r>
            <a:r>
              <a:rPr lang="hr-HR" dirty="0" smtClean="0"/>
              <a:t> </a:t>
            </a:r>
            <a:r>
              <a:rPr lang="hr-HR" dirty="0" err="1" smtClean="0"/>
              <a:t>with</a:t>
            </a:r>
            <a:r>
              <a:rPr lang="hr-HR" dirty="0" smtClean="0"/>
              <a:t> </a:t>
            </a:r>
            <a:r>
              <a:rPr lang="hr-HR" dirty="0" err="1" smtClean="0"/>
              <a:t>parallel</a:t>
            </a:r>
            <a:r>
              <a:rPr lang="hr-HR" dirty="0" smtClean="0"/>
              <a:t> system </a:t>
            </a:r>
            <a:r>
              <a:rPr lang="hr-HR" dirty="0" err="1" smtClean="0"/>
              <a:t>of</a:t>
            </a:r>
            <a:r>
              <a:rPr lang="hr-HR" dirty="0" smtClean="0"/>
              <a:t> </a:t>
            </a:r>
            <a:r>
              <a:rPr lang="hr-HR" dirty="0" err="1" smtClean="0"/>
              <a:t>Islamic</a:t>
            </a:r>
            <a:r>
              <a:rPr lang="hr-HR" dirty="0" smtClean="0"/>
              <a:t> </a:t>
            </a:r>
            <a:r>
              <a:rPr lang="hr-HR" dirty="0" err="1" smtClean="0"/>
              <a:t>courts</a:t>
            </a:r>
            <a:r>
              <a:rPr lang="hr-HR" dirty="0" smtClean="0"/>
              <a:t> </a:t>
            </a:r>
            <a:r>
              <a:rPr lang="hr-HR" dirty="0" err="1" smtClean="0"/>
              <a:t>which</a:t>
            </a:r>
            <a:r>
              <a:rPr lang="hr-HR" dirty="0" smtClean="0"/>
              <a:t> </a:t>
            </a:r>
            <a:r>
              <a:rPr lang="hr-HR" dirty="0" err="1" smtClean="0"/>
              <a:t>handle</a:t>
            </a:r>
            <a:r>
              <a:rPr lang="hr-HR" dirty="0" smtClean="0"/>
              <a:t> </a:t>
            </a:r>
            <a:r>
              <a:rPr lang="hr-HR" dirty="0" err="1" smtClean="0"/>
              <a:t>family</a:t>
            </a:r>
            <a:r>
              <a:rPr lang="hr-HR" dirty="0" smtClean="0"/>
              <a:t> </a:t>
            </a:r>
            <a:r>
              <a:rPr lang="hr-HR" dirty="0" err="1" smtClean="0"/>
              <a:t>law</a:t>
            </a:r>
            <a:r>
              <a:rPr lang="hr-HR" dirty="0" smtClean="0"/>
              <a:t> </a:t>
            </a:r>
            <a:r>
              <a:rPr lang="hr-HR" dirty="0" err="1" smtClean="0"/>
              <a:t>and</a:t>
            </a:r>
            <a:r>
              <a:rPr lang="hr-HR" dirty="0" smtClean="0"/>
              <a:t> moral </a:t>
            </a:r>
            <a:r>
              <a:rPr lang="hr-HR" dirty="0" err="1" smtClean="0"/>
              <a:t>issues</a:t>
            </a:r>
            <a:endParaRPr lang="hr-HR" dirty="0" smtClean="0"/>
          </a:p>
          <a:p>
            <a:r>
              <a:rPr lang="hr-HR" dirty="0" smtClean="0"/>
              <a:t>In </a:t>
            </a:r>
            <a:r>
              <a:rPr lang="hr-HR" dirty="0" err="1" smtClean="0"/>
              <a:t>other</a:t>
            </a:r>
            <a:r>
              <a:rPr lang="hr-HR" dirty="0" smtClean="0"/>
              <a:t> </a:t>
            </a:r>
            <a:r>
              <a:rPr lang="hr-HR" dirty="0" err="1" smtClean="0"/>
              <a:t>states</a:t>
            </a:r>
            <a:r>
              <a:rPr lang="hr-HR" dirty="0" smtClean="0"/>
              <a:t>, </a:t>
            </a:r>
            <a:r>
              <a:rPr lang="hr-HR" dirty="0" err="1" smtClean="0"/>
              <a:t>the</a:t>
            </a:r>
            <a:r>
              <a:rPr lang="hr-HR" dirty="0" smtClean="0"/>
              <a:t> </a:t>
            </a:r>
            <a:r>
              <a:rPr lang="hr-HR" dirty="0" err="1" smtClean="0"/>
              <a:t>criminal</a:t>
            </a:r>
            <a:r>
              <a:rPr lang="hr-HR" dirty="0" smtClean="0"/>
              <a:t> </a:t>
            </a:r>
            <a:r>
              <a:rPr lang="hr-HR" dirty="0" err="1" smtClean="0"/>
              <a:t>law</a:t>
            </a:r>
            <a:r>
              <a:rPr lang="hr-HR" dirty="0" smtClean="0"/>
              <a:t> </a:t>
            </a:r>
            <a:r>
              <a:rPr lang="hr-HR" dirty="0" err="1" smtClean="0"/>
              <a:t>is</a:t>
            </a:r>
            <a:r>
              <a:rPr lang="hr-HR" dirty="0" smtClean="0"/>
              <a:t> a </a:t>
            </a:r>
            <a:r>
              <a:rPr lang="hr-HR" dirty="0" err="1" smtClean="0"/>
              <a:t>form</a:t>
            </a:r>
            <a:r>
              <a:rPr lang="hr-HR" dirty="0" smtClean="0"/>
              <a:t> </a:t>
            </a:r>
            <a:r>
              <a:rPr lang="hr-HR" dirty="0" err="1" smtClean="0"/>
              <a:t>of</a:t>
            </a:r>
            <a:r>
              <a:rPr lang="hr-HR" dirty="0" smtClean="0"/>
              <a:t> </a:t>
            </a:r>
            <a:r>
              <a:rPr lang="hr-HR" dirty="0" err="1" smtClean="0"/>
              <a:t>Shari’ah</a:t>
            </a:r>
            <a:r>
              <a:rPr lang="hr-HR" dirty="0" smtClean="0"/>
              <a:t>, </a:t>
            </a:r>
            <a:r>
              <a:rPr lang="hr-HR" dirty="0" err="1" smtClean="0"/>
              <a:t>while</a:t>
            </a:r>
            <a:r>
              <a:rPr lang="hr-HR" dirty="0" smtClean="0"/>
              <a:t> </a:t>
            </a:r>
            <a:r>
              <a:rPr lang="hr-HR" dirty="0" err="1" smtClean="0"/>
              <a:t>contract</a:t>
            </a:r>
            <a:r>
              <a:rPr lang="hr-HR" dirty="0" smtClean="0"/>
              <a:t> </a:t>
            </a:r>
            <a:r>
              <a:rPr lang="hr-HR" dirty="0" err="1" smtClean="0"/>
              <a:t>law</a:t>
            </a:r>
            <a:r>
              <a:rPr lang="hr-HR" dirty="0" smtClean="0"/>
              <a:t> </a:t>
            </a:r>
            <a:r>
              <a:rPr lang="hr-HR" dirty="0" err="1" smtClean="0"/>
              <a:t>has</a:t>
            </a:r>
            <a:r>
              <a:rPr lang="hr-HR" dirty="0" smtClean="0"/>
              <a:t> </a:t>
            </a:r>
            <a:r>
              <a:rPr lang="hr-HR" dirty="0" err="1" smtClean="0"/>
              <a:t>been</a:t>
            </a:r>
            <a:r>
              <a:rPr lang="hr-HR" dirty="0" smtClean="0"/>
              <a:t> </a:t>
            </a:r>
            <a:r>
              <a:rPr lang="hr-HR" dirty="0" err="1" smtClean="0"/>
              <a:t>adapted</a:t>
            </a:r>
            <a:r>
              <a:rPr lang="hr-HR" dirty="0" smtClean="0"/>
              <a:t> </a:t>
            </a:r>
            <a:r>
              <a:rPr lang="hr-HR" dirty="0" err="1" smtClean="0"/>
              <a:t>from</a:t>
            </a:r>
            <a:r>
              <a:rPr lang="hr-HR" dirty="0" smtClean="0"/>
              <a:t> Roman </a:t>
            </a:r>
            <a:r>
              <a:rPr lang="hr-HR" dirty="0" err="1" smtClean="0"/>
              <a:t>law</a:t>
            </a:r>
            <a:endParaRPr lang="hr-HR" dirty="0"/>
          </a:p>
        </p:txBody>
      </p:sp>
    </p:spTree>
    <p:extLst>
      <p:ext uri="{BB962C8B-B14F-4D97-AF65-F5344CB8AC3E}">
        <p14:creationId xmlns:p14="http://schemas.microsoft.com/office/powerpoint/2010/main" val="98099254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Language</a:t>
            </a:r>
            <a:r>
              <a:rPr lang="hr-HR" dirty="0" smtClean="0"/>
              <a:t> </a:t>
            </a:r>
            <a:r>
              <a:rPr lang="hr-HR" dirty="0" err="1" smtClean="0"/>
              <a:t>and</a:t>
            </a:r>
            <a:r>
              <a:rPr lang="hr-HR" dirty="0" smtClean="0"/>
              <a:t> </a:t>
            </a:r>
            <a:r>
              <a:rPr lang="hr-HR" dirty="0" err="1" smtClean="0"/>
              <a:t>disadvantage</a:t>
            </a:r>
            <a:r>
              <a:rPr lang="hr-HR" dirty="0" smtClean="0"/>
              <a:t> </a:t>
            </a:r>
            <a:r>
              <a:rPr lang="hr-HR" dirty="0" err="1" smtClean="0"/>
              <a:t>before</a:t>
            </a:r>
            <a:r>
              <a:rPr lang="hr-HR" dirty="0" smtClean="0"/>
              <a:t> </a:t>
            </a:r>
            <a:r>
              <a:rPr lang="hr-HR" dirty="0" err="1" smtClean="0"/>
              <a:t>the</a:t>
            </a:r>
            <a:r>
              <a:rPr lang="hr-HR" dirty="0" smtClean="0"/>
              <a:t> </a:t>
            </a:r>
            <a:r>
              <a:rPr lang="hr-HR" dirty="0" err="1" smtClean="0"/>
              <a:t>law</a:t>
            </a:r>
            <a:endParaRPr lang="hr-HR" dirty="0"/>
          </a:p>
        </p:txBody>
      </p:sp>
      <p:sp>
        <p:nvSpPr>
          <p:cNvPr id="3" name="Content Placeholder 2"/>
          <p:cNvSpPr>
            <a:spLocks noGrp="1"/>
          </p:cNvSpPr>
          <p:nvPr>
            <p:ph idx="1"/>
          </p:nvPr>
        </p:nvSpPr>
        <p:spPr/>
        <p:txBody>
          <a:bodyPr/>
          <a:lstStyle/>
          <a:p>
            <a:r>
              <a:rPr lang="hr-HR" dirty="0" err="1" smtClean="0"/>
              <a:t>People</a:t>
            </a:r>
            <a:r>
              <a:rPr lang="hr-HR" dirty="0" smtClean="0"/>
              <a:t> </a:t>
            </a:r>
            <a:r>
              <a:rPr lang="hr-HR" dirty="0" err="1" smtClean="0"/>
              <a:t>with</a:t>
            </a:r>
            <a:r>
              <a:rPr lang="hr-HR" dirty="0" smtClean="0"/>
              <a:t> a </a:t>
            </a:r>
            <a:r>
              <a:rPr lang="hr-HR" dirty="0" err="1" smtClean="0"/>
              <a:t>lower</a:t>
            </a:r>
            <a:r>
              <a:rPr lang="hr-HR" dirty="0" smtClean="0"/>
              <a:t> </a:t>
            </a:r>
            <a:r>
              <a:rPr lang="hr-HR" dirty="0" err="1" smtClean="0"/>
              <a:t>level</a:t>
            </a:r>
            <a:r>
              <a:rPr lang="hr-HR" dirty="0" smtClean="0"/>
              <a:t> </a:t>
            </a:r>
            <a:r>
              <a:rPr lang="hr-HR" dirty="0" err="1" smtClean="0"/>
              <a:t>of</a:t>
            </a:r>
            <a:r>
              <a:rPr lang="hr-HR" dirty="0" smtClean="0"/>
              <a:t> </a:t>
            </a:r>
            <a:r>
              <a:rPr lang="hr-HR" dirty="0" err="1" smtClean="0"/>
              <a:t>education</a:t>
            </a:r>
            <a:endParaRPr lang="hr-HR" dirty="0" smtClean="0"/>
          </a:p>
          <a:p>
            <a:r>
              <a:rPr lang="hr-HR" dirty="0" err="1" smtClean="0"/>
              <a:t>Children</a:t>
            </a:r>
            <a:endParaRPr lang="hr-HR" dirty="0" smtClean="0"/>
          </a:p>
          <a:p>
            <a:r>
              <a:rPr lang="hr-HR" dirty="0" err="1" smtClean="0"/>
              <a:t>Dialect</a:t>
            </a:r>
            <a:r>
              <a:rPr lang="hr-HR" dirty="0" smtClean="0"/>
              <a:t> </a:t>
            </a:r>
            <a:r>
              <a:rPr lang="hr-HR" dirty="0" err="1" smtClean="0"/>
              <a:t>speakers</a:t>
            </a:r>
            <a:endParaRPr lang="hr-HR" dirty="0" smtClean="0"/>
          </a:p>
          <a:p>
            <a:r>
              <a:rPr lang="hr-HR" dirty="0" err="1" smtClean="0"/>
              <a:t>Illiterate</a:t>
            </a:r>
            <a:r>
              <a:rPr lang="hr-HR" dirty="0" smtClean="0"/>
              <a:t> </a:t>
            </a:r>
            <a:r>
              <a:rPr lang="hr-HR" dirty="0" err="1" smtClean="0"/>
              <a:t>people</a:t>
            </a:r>
            <a:endParaRPr lang="hr-HR" dirty="0" smtClean="0"/>
          </a:p>
          <a:p>
            <a:r>
              <a:rPr lang="hr-HR" dirty="0" err="1" smtClean="0"/>
              <a:t>Second</a:t>
            </a:r>
            <a:r>
              <a:rPr lang="hr-HR" dirty="0" smtClean="0"/>
              <a:t> </a:t>
            </a:r>
            <a:r>
              <a:rPr lang="hr-HR" dirty="0" err="1" smtClean="0"/>
              <a:t>language</a:t>
            </a:r>
            <a:r>
              <a:rPr lang="hr-HR" dirty="0" smtClean="0"/>
              <a:t> </a:t>
            </a:r>
            <a:r>
              <a:rPr lang="hr-HR" dirty="0" err="1" smtClean="0"/>
              <a:t>speakers</a:t>
            </a:r>
            <a:endParaRPr lang="hr-HR" dirty="0" smtClean="0"/>
          </a:p>
          <a:p>
            <a:r>
              <a:rPr lang="hr-HR" dirty="0" err="1" smtClean="0"/>
              <a:t>People</a:t>
            </a:r>
            <a:r>
              <a:rPr lang="hr-HR" dirty="0" smtClean="0"/>
              <a:t> </a:t>
            </a:r>
            <a:r>
              <a:rPr lang="hr-HR" dirty="0" err="1" smtClean="0"/>
              <a:t>who</a:t>
            </a:r>
            <a:r>
              <a:rPr lang="hr-HR" dirty="0" smtClean="0"/>
              <a:t> are </a:t>
            </a:r>
            <a:r>
              <a:rPr lang="hr-HR" dirty="0" err="1" smtClean="0"/>
              <a:t>deaf</a:t>
            </a:r>
            <a:r>
              <a:rPr lang="hr-HR" dirty="0" smtClean="0"/>
              <a:t>/mute</a:t>
            </a:r>
          </a:p>
          <a:p>
            <a:r>
              <a:rPr lang="hr-HR" dirty="0" err="1" smtClean="0"/>
              <a:t>People</a:t>
            </a:r>
            <a:r>
              <a:rPr lang="hr-HR" dirty="0" smtClean="0"/>
              <a:t> </a:t>
            </a:r>
            <a:r>
              <a:rPr lang="hr-HR" dirty="0" err="1" smtClean="0"/>
              <a:t>with</a:t>
            </a:r>
            <a:r>
              <a:rPr lang="hr-HR" dirty="0" smtClean="0"/>
              <a:t> a </a:t>
            </a:r>
            <a:r>
              <a:rPr lang="hr-HR" dirty="0" err="1" smtClean="0"/>
              <a:t>low</a:t>
            </a:r>
            <a:r>
              <a:rPr lang="hr-HR" dirty="0" smtClean="0"/>
              <a:t> IQ</a:t>
            </a:r>
          </a:p>
          <a:p>
            <a:r>
              <a:rPr lang="hr-HR" dirty="0" smtClean="0"/>
              <a:t>Negative </a:t>
            </a:r>
            <a:r>
              <a:rPr lang="hr-HR" dirty="0" err="1" smtClean="0"/>
              <a:t>social</a:t>
            </a:r>
            <a:r>
              <a:rPr lang="hr-HR" dirty="0" smtClean="0"/>
              <a:t> </a:t>
            </a:r>
            <a:r>
              <a:rPr lang="hr-HR" dirty="0" err="1" smtClean="0"/>
              <a:t>attitudes</a:t>
            </a:r>
            <a:r>
              <a:rPr lang="hr-HR" dirty="0" smtClean="0"/>
              <a:t>, </a:t>
            </a:r>
            <a:r>
              <a:rPr lang="hr-HR" dirty="0" err="1" smtClean="0"/>
              <a:t>prejudice</a:t>
            </a:r>
            <a:endParaRPr lang="hr-HR" dirty="0"/>
          </a:p>
          <a:p>
            <a:endParaRPr lang="hr-HR" dirty="0" smtClean="0"/>
          </a:p>
        </p:txBody>
      </p:sp>
    </p:spTree>
    <p:extLst>
      <p:ext uri="{BB962C8B-B14F-4D97-AF65-F5344CB8AC3E}">
        <p14:creationId xmlns:p14="http://schemas.microsoft.com/office/powerpoint/2010/main" val="196925292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a:t>Language</a:t>
            </a:r>
            <a:r>
              <a:rPr lang="hr-HR" dirty="0"/>
              <a:t> </a:t>
            </a:r>
            <a:r>
              <a:rPr lang="hr-HR" dirty="0" err="1"/>
              <a:t>and</a:t>
            </a:r>
            <a:r>
              <a:rPr lang="hr-HR" dirty="0"/>
              <a:t> </a:t>
            </a:r>
            <a:r>
              <a:rPr lang="hr-HR" dirty="0" err="1"/>
              <a:t>disadvantage</a:t>
            </a:r>
            <a:r>
              <a:rPr lang="hr-HR" dirty="0"/>
              <a:t> </a:t>
            </a:r>
            <a:r>
              <a:rPr lang="hr-HR" dirty="0" err="1"/>
              <a:t>before</a:t>
            </a:r>
            <a:r>
              <a:rPr lang="hr-HR" dirty="0"/>
              <a:t> </a:t>
            </a:r>
            <a:r>
              <a:rPr lang="hr-HR" dirty="0" err="1"/>
              <a:t>the</a:t>
            </a:r>
            <a:r>
              <a:rPr lang="hr-HR" dirty="0"/>
              <a:t> </a:t>
            </a:r>
            <a:r>
              <a:rPr lang="hr-HR" dirty="0" err="1"/>
              <a:t>law</a:t>
            </a:r>
            <a:endParaRPr lang="hr-HR" dirty="0"/>
          </a:p>
        </p:txBody>
      </p:sp>
      <p:sp>
        <p:nvSpPr>
          <p:cNvPr id="3" name="Content Placeholder 2"/>
          <p:cNvSpPr>
            <a:spLocks noGrp="1"/>
          </p:cNvSpPr>
          <p:nvPr>
            <p:ph idx="1"/>
          </p:nvPr>
        </p:nvSpPr>
        <p:spPr/>
        <p:txBody>
          <a:bodyPr/>
          <a:lstStyle/>
          <a:p>
            <a:r>
              <a:rPr lang="hr-HR" dirty="0" err="1"/>
              <a:t>Law</a:t>
            </a:r>
            <a:r>
              <a:rPr lang="hr-HR" dirty="0"/>
              <a:t> </a:t>
            </a:r>
            <a:r>
              <a:rPr lang="hr-HR" dirty="0" err="1"/>
              <a:t>has</a:t>
            </a:r>
            <a:r>
              <a:rPr lang="hr-HR" dirty="0"/>
              <a:t> </a:t>
            </a:r>
            <a:r>
              <a:rPr lang="hr-HR" dirty="0" err="1"/>
              <a:t>the</a:t>
            </a:r>
            <a:r>
              <a:rPr lang="hr-HR" dirty="0"/>
              <a:t> </a:t>
            </a:r>
            <a:r>
              <a:rPr lang="hr-HR" dirty="0" err="1"/>
              <a:t>potential</a:t>
            </a:r>
            <a:r>
              <a:rPr lang="hr-HR" dirty="0"/>
              <a:t> to </a:t>
            </a:r>
            <a:r>
              <a:rPr lang="hr-HR" dirty="0" err="1"/>
              <a:t>be</a:t>
            </a:r>
            <a:r>
              <a:rPr lang="hr-HR" dirty="0"/>
              <a:t> a </a:t>
            </a:r>
            <a:r>
              <a:rPr lang="hr-HR" dirty="0" err="1"/>
              <a:t>mechanism</a:t>
            </a:r>
            <a:r>
              <a:rPr lang="hr-HR" dirty="0"/>
              <a:t> </a:t>
            </a:r>
            <a:r>
              <a:rPr lang="hr-HR" dirty="0" err="1" smtClean="0"/>
              <a:t>of</a:t>
            </a:r>
            <a:r>
              <a:rPr lang="hr-HR" dirty="0" smtClean="0"/>
              <a:t> </a:t>
            </a:r>
            <a:r>
              <a:rPr lang="hr-HR" dirty="0" err="1"/>
              <a:t>oppression</a:t>
            </a:r>
            <a:r>
              <a:rPr lang="hr-HR" dirty="0"/>
              <a:t> and </a:t>
            </a:r>
            <a:r>
              <a:rPr lang="hr-HR" dirty="0" err="1"/>
              <a:t>persecution</a:t>
            </a:r>
            <a:r>
              <a:rPr lang="hr-HR" dirty="0"/>
              <a:t>, </a:t>
            </a:r>
            <a:r>
              <a:rPr lang="hr-HR" dirty="0" err="1"/>
              <a:t>rather</a:t>
            </a:r>
            <a:r>
              <a:rPr lang="hr-HR" dirty="0"/>
              <a:t> </a:t>
            </a:r>
            <a:r>
              <a:rPr lang="hr-HR" dirty="0" err="1"/>
              <a:t>than</a:t>
            </a:r>
            <a:r>
              <a:rPr lang="hr-HR" dirty="0"/>
              <a:t> a </a:t>
            </a:r>
            <a:r>
              <a:rPr lang="hr-HR" dirty="0" err="1"/>
              <a:t>means</a:t>
            </a:r>
            <a:r>
              <a:rPr lang="hr-HR" dirty="0"/>
              <a:t> </a:t>
            </a:r>
            <a:r>
              <a:rPr lang="hr-HR" dirty="0" err="1"/>
              <a:t>of</a:t>
            </a:r>
            <a:r>
              <a:rPr lang="hr-HR" dirty="0"/>
              <a:t> </a:t>
            </a:r>
            <a:r>
              <a:rPr lang="hr-HR" dirty="0" err="1"/>
              <a:t>achieving</a:t>
            </a:r>
            <a:r>
              <a:rPr lang="hr-HR" dirty="0"/>
              <a:t> </a:t>
            </a:r>
            <a:r>
              <a:rPr lang="hr-HR" dirty="0" err="1" smtClean="0"/>
              <a:t>justice</a:t>
            </a:r>
            <a:endParaRPr lang="hr-HR" dirty="0" smtClean="0"/>
          </a:p>
          <a:p>
            <a:r>
              <a:rPr lang="hr-HR" dirty="0" err="1" smtClean="0"/>
              <a:t>Providing</a:t>
            </a:r>
            <a:r>
              <a:rPr lang="hr-HR" dirty="0" smtClean="0"/>
              <a:t> </a:t>
            </a:r>
            <a:r>
              <a:rPr lang="hr-HR" dirty="0" err="1" smtClean="0"/>
              <a:t>the</a:t>
            </a:r>
            <a:r>
              <a:rPr lang="hr-HR" dirty="0" smtClean="0"/>
              <a:t> </a:t>
            </a:r>
            <a:r>
              <a:rPr lang="hr-HR" b="1" dirty="0" smtClean="0"/>
              <a:t>same</a:t>
            </a:r>
            <a:r>
              <a:rPr lang="hr-HR" dirty="0" smtClean="0"/>
              <a:t> </a:t>
            </a:r>
            <a:r>
              <a:rPr lang="hr-HR" dirty="0" err="1" smtClean="0"/>
              <a:t>treatment</a:t>
            </a:r>
            <a:r>
              <a:rPr lang="hr-HR" dirty="0" smtClean="0"/>
              <a:t> </a:t>
            </a:r>
            <a:r>
              <a:rPr lang="hr-HR" dirty="0" err="1" smtClean="0"/>
              <a:t>does</a:t>
            </a:r>
            <a:r>
              <a:rPr lang="hr-HR" dirty="0" smtClean="0"/>
              <a:t> </a:t>
            </a:r>
            <a:r>
              <a:rPr lang="hr-HR" dirty="0" err="1" smtClean="0"/>
              <a:t>not</a:t>
            </a:r>
            <a:r>
              <a:rPr lang="hr-HR" dirty="0" smtClean="0"/>
              <a:t> </a:t>
            </a:r>
            <a:r>
              <a:rPr lang="hr-HR" dirty="0" err="1" smtClean="0"/>
              <a:t>equate</a:t>
            </a:r>
            <a:r>
              <a:rPr lang="hr-HR" dirty="0" smtClean="0"/>
              <a:t> </a:t>
            </a:r>
            <a:r>
              <a:rPr lang="hr-HR" dirty="0" err="1" smtClean="0"/>
              <a:t>with</a:t>
            </a:r>
            <a:r>
              <a:rPr lang="hr-HR" dirty="0" smtClean="0"/>
              <a:t> </a:t>
            </a:r>
            <a:r>
              <a:rPr lang="hr-HR" dirty="0" err="1" smtClean="0"/>
              <a:t>providing</a:t>
            </a:r>
            <a:r>
              <a:rPr lang="hr-HR" dirty="0" smtClean="0"/>
              <a:t> </a:t>
            </a:r>
            <a:r>
              <a:rPr lang="hr-HR" b="1" dirty="0" err="1" smtClean="0"/>
              <a:t>just</a:t>
            </a:r>
            <a:r>
              <a:rPr lang="hr-HR" dirty="0" smtClean="0"/>
              <a:t> </a:t>
            </a:r>
            <a:r>
              <a:rPr lang="hr-HR" dirty="0" err="1" smtClean="0"/>
              <a:t>treatment</a:t>
            </a:r>
            <a:r>
              <a:rPr lang="hr-HR" dirty="0" smtClean="0"/>
              <a:t> (</a:t>
            </a:r>
            <a:r>
              <a:rPr lang="hr-HR" dirty="0" err="1" smtClean="0"/>
              <a:t>e.g</a:t>
            </a:r>
            <a:r>
              <a:rPr lang="hr-HR" dirty="0" smtClean="0"/>
              <a:t>. </a:t>
            </a:r>
            <a:r>
              <a:rPr lang="hr-HR" dirty="0" err="1" smtClean="0"/>
              <a:t>treating</a:t>
            </a:r>
            <a:r>
              <a:rPr lang="hr-HR" dirty="0" smtClean="0"/>
              <a:t> a </a:t>
            </a:r>
            <a:r>
              <a:rPr lang="hr-HR" dirty="0" err="1" smtClean="0"/>
              <a:t>second</a:t>
            </a:r>
            <a:r>
              <a:rPr lang="hr-HR" dirty="0" smtClean="0"/>
              <a:t> </a:t>
            </a:r>
            <a:r>
              <a:rPr lang="hr-HR" dirty="0" err="1" smtClean="0"/>
              <a:t>language</a:t>
            </a:r>
            <a:r>
              <a:rPr lang="hr-HR" dirty="0" smtClean="0"/>
              <a:t> </a:t>
            </a:r>
            <a:r>
              <a:rPr lang="hr-HR" dirty="0" err="1" smtClean="0"/>
              <a:t>speaker</a:t>
            </a:r>
            <a:r>
              <a:rPr lang="hr-HR" dirty="0" smtClean="0"/>
              <a:t> </a:t>
            </a:r>
            <a:r>
              <a:rPr lang="hr-HR" dirty="0" err="1" smtClean="0"/>
              <a:t>in</a:t>
            </a:r>
            <a:r>
              <a:rPr lang="hr-HR" dirty="0" smtClean="0"/>
              <a:t> </a:t>
            </a:r>
            <a:r>
              <a:rPr lang="hr-HR" dirty="0" err="1" smtClean="0"/>
              <a:t>the</a:t>
            </a:r>
            <a:r>
              <a:rPr lang="hr-HR" dirty="0" smtClean="0"/>
              <a:t> same </a:t>
            </a:r>
            <a:r>
              <a:rPr lang="hr-HR" dirty="0" err="1" smtClean="0"/>
              <a:t>way</a:t>
            </a:r>
            <a:r>
              <a:rPr lang="hr-HR" dirty="0" smtClean="0"/>
              <a:t> as </a:t>
            </a:r>
            <a:r>
              <a:rPr lang="hr-HR" dirty="0" err="1" smtClean="0"/>
              <a:t>native</a:t>
            </a:r>
            <a:r>
              <a:rPr lang="hr-HR" dirty="0" smtClean="0"/>
              <a:t> </a:t>
            </a:r>
            <a:r>
              <a:rPr lang="hr-HR" dirty="0" err="1" smtClean="0"/>
              <a:t>speakers</a:t>
            </a:r>
            <a:r>
              <a:rPr lang="hr-HR" dirty="0" smtClean="0"/>
              <a:t>)</a:t>
            </a:r>
          </a:p>
          <a:p>
            <a:r>
              <a:rPr lang="hr-HR" dirty="0" err="1" smtClean="0"/>
              <a:t>Just</a:t>
            </a:r>
            <a:r>
              <a:rPr lang="hr-HR" dirty="0" smtClean="0"/>
              <a:t> </a:t>
            </a:r>
            <a:r>
              <a:rPr lang="hr-HR" dirty="0" err="1" smtClean="0"/>
              <a:t>treatment</a:t>
            </a:r>
            <a:r>
              <a:rPr lang="hr-HR" dirty="0" smtClean="0"/>
              <a:t> – </a:t>
            </a:r>
            <a:r>
              <a:rPr lang="hr-HR" dirty="0" err="1" smtClean="0"/>
              <a:t>not</a:t>
            </a:r>
            <a:r>
              <a:rPr lang="hr-HR" dirty="0" smtClean="0"/>
              <a:t> </a:t>
            </a:r>
            <a:r>
              <a:rPr lang="hr-HR" dirty="0" err="1" smtClean="0"/>
              <a:t>the</a:t>
            </a:r>
            <a:r>
              <a:rPr lang="hr-HR" dirty="0" smtClean="0"/>
              <a:t> same </a:t>
            </a:r>
            <a:r>
              <a:rPr lang="hr-HR" dirty="0" err="1" smtClean="0"/>
              <a:t>treatment</a:t>
            </a:r>
            <a:r>
              <a:rPr lang="hr-HR" dirty="0" smtClean="0"/>
              <a:t>, but </a:t>
            </a:r>
            <a:r>
              <a:rPr lang="hr-HR" dirty="0" err="1" smtClean="0"/>
              <a:t>rather</a:t>
            </a:r>
            <a:r>
              <a:rPr lang="hr-HR" dirty="0" smtClean="0"/>
              <a:t> </a:t>
            </a:r>
            <a:r>
              <a:rPr lang="hr-HR" dirty="0" err="1" smtClean="0"/>
              <a:t>recognizing</a:t>
            </a:r>
            <a:r>
              <a:rPr lang="hr-HR" dirty="0" smtClean="0"/>
              <a:t> </a:t>
            </a:r>
            <a:r>
              <a:rPr lang="hr-HR" dirty="0" err="1" smtClean="0"/>
              <a:t>difference</a:t>
            </a:r>
            <a:r>
              <a:rPr lang="hr-HR" dirty="0" smtClean="0"/>
              <a:t>, </a:t>
            </a:r>
            <a:r>
              <a:rPr lang="hr-HR" dirty="0" err="1" smtClean="0"/>
              <a:t>and</a:t>
            </a:r>
            <a:r>
              <a:rPr lang="hr-HR" dirty="0" smtClean="0"/>
              <a:t> </a:t>
            </a:r>
            <a:r>
              <a:rPr lang="hr-HR" dirty="0" err="1" smtClean="0"/>
              <a:t>developing</a:t>
            </a:r>
            <a:r>
              <a:rPr lang="hr-HR" dirty="0" smtClean="0"/>
              <a:t> </a:t>
            </a:r>
            <a:r>
              <a:rPr lang="hr-HR" dirty="0" err="1" smtClean="0"/>
              <a:t>measures</a:t>
            </a:r>
            <a:r>
              <a:rPr lang="hr-HR" dirty="0" smtClean="0"/>
              <a:t> to </a:t>
            </a:r>
            <a:r>
              <a:rPr lang="hr-HR" dirty="0" err="1" smtClean="0"/>
              <a:t>cope</a:t>
            </a:r>
            <a:r>
              <a:rPr lang="hr-HR" dirty="0" smtClean="0"/>
              <a:t> </a:t>
            </a:r>
            <a:r>
              <a:rPr lang="hr-HR" dirty="0" err="1" smtClean="0"/>
              <a:t>with</a:t>
            </a:r>
            <a:r>
              <a:rPr lang="hr-HR" dirty="0" smtClean="0"/>
              <a:t> </a:t>
            </a:r>
            <a:r>
              <a:rPr lang="hr-HR" dirty="0" err="1" smtClean="0"/>
              <a:t>these</a:t>
            </a:r>
            <a:r>
              <a:rPr lang="hr-HR" dirty="0" smtClean="0"/>
              <a:t> </a:t>
            </a:r>
            <a:r>
              <a:rPr lang="hr-HR" dirty="0" err="1" smtClean="0"/>
              <a:t>differences</a:t>
            </a:r>
            <a:endParaRPr lang="hr-HR" dirty="0"/>
          </a:p>
        </p:txBody>
      </p:sp>
    </p:spTree>
    <p:extLst>
      <p:ext uri="{BB962C8B-B14F-4D97-AF65-F5344CB8AC3E}">
        <p14:creationId xmlns:p14="http://schemas.microsoft.com/office/powerpoint/2010/main" val="208437236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Children</a:t>
            </a:r>
            <a:endParaRPr lang="hr-HR" dirty="0"/>
          </a:p>
        </p:txBody>
      </p:sp>
      <p:sp>
        <p:nvSpPr>
          <p:cNvPr id="3" name="Content Placeholder 2"/>
          <p:cNvSpPr>
            <a:spLocks noGrp="1"/>
          </p:cNvSpPr>
          <p:nvPr>
            <p:ph idx="1"/>
          </p:nvPr>
        </p:nvSpPr>
        <p:spPr/>
        <p:txBody>
          <a:bodyPr/>
          <a:lstStyle/>
          <a:p>
            <a:r>
              <a:rPr lang="hr-HR" dirty="0" err="1" smtClean="0"/>
              <a:t>Reliability</a:t>
            </a:r>
            <a:r>
              <a:rPr lang="hr-HR" dirty="0" smtClean="0"/>
              <a:t> </a:t>
            </a:r>
            <a:r>
              <a:rPr lang="hr-HR" dirty="0" err="1" smtClean="0"/>
              <a:t>of</a:t>
            </a:r>
            <a:r>
              <a:rPr lang="hr-HR" dirty="0" smtClean="0"/>
              <a:t> </a:t>
            </a:r>
            <a:r>
              <a:rPr lang="hr-HR" dirty="0" err="1" smtClean="0"/>
              <a:t>children’s</a:t>
            </a:r>
            <a:r>
              <a:rPr lang="hr-HR" dirty="0" smtClean="0"/>
              <a:t> </a:t>
            </a:r>
            <a:r>
              <a:rPr lang="hr-HR" dirty="0" err="1" smtClean="0"/>
              <a:t>testimony</a:t>
            </a:r>
            <a:r>
              <a:rPr lang="hr-HR" dirty="0" smtClean="0"/>
              <a:t> – </a:t>
            </a:r>
            <a:r>
              <a:rPr lang="hr-HR" dirty="0" err="1" smtClean="0"/>
              <a:t>similar</a:t>
            </a:r>
            <a:r>
              <a:rPr lang="hr-HR" dirty="0" smtClean="0"/>
              <a:t> to </a:t>
            </a:r>
            <a:r>
              <a:rPr lang="hr-HR" dirty="0" err="1" smtClean="0"/>
              <a:t>that</a:t>
            </a:r>
            <a:r>
              <a:rPr lang="hr-HR" dirty="0" smtClean="0"/>
              <a:t> </a:t>
            </a:r>
            <a:r>
              <a:rPr lang="hr-HR" dirty="0" err="1" smtClean="0"/>
              <a:t>of</a:t>
            </a:r>
            <a:r>
              <a:rPr lang="hr-HR" dirty="0" smtClean="0"/>
              <a:t> </a:t>
            </a:r>
            <a:r>
              <a:rPr lang="hr-HR" dirty="0" err="1" smtClean="0"/>
              <a:t>adults</a:t>
            </a:r>
            <a:r>
              <a:rPr lang="hr-HR" dirty="0" smtClean="0"/>
              <a:t> </a:t>
            </a:r>
            <a:r>
              <a:rPr lang="hr-HR" dirty="0" err="1" smtClean="0"/>
              <a:t>if</a:t>
            </a:r>
            <a:r>
              <a:rPr lang="hr-HR" dirty="0" smtClean="0"/>
              <a:t> </a:t>
            </a:r>
            <a:r>
              <a:rPr lang="hr-HR" dirty="0" err="1" smtClean="0"/>
              <a:t>they</a:t>
            </a:r>
            <a:r>
              <a:rPr lang="hr-HR" dirty="0" smtClean="0"/>
              <a:t> are </a:t>
            </a:r>
            <a:r>
              <a:rPr lang="hr-HR" dirty="0" err="1" smtClean="0"/>
              <a:t>questioned</a:t>
            </a:r>
            <a:r>
              <a:rPr lang="hr-HR" dirty="0" smtClean="0"/>
              <a:t> </a:t>
            </a:r>
            <a:r>
              <a:rPr lang="hr-HR" dirty="0" err="1" smtClean="0"/>
              <a:t>in</a:t>
            </a:r>
            <a:r>
              <a:rPr lang="hr-HR" dirty="0" smtClean="0"/>
              <a:t> a </a:t>
            </a:r>
            <a:r>
              <a:rPr lang="hr-HR" dirty="0" err="1" smtClean="0"/>
              <a:t>way</a:t>
            </a:r>
            <a:r>
              <a:rPr lang="hr-HR" dirty="0" smtClean="0"/>
              <a:t> </a:t>
            </a:r>
            <a:r>
              <a:rPr lang="hr-HR" dirty="0" err="1" smtClean="0"/>
              <a:t>that</a:t>
            </a:r>
            <a:r>
              <a:rPr lang="hr-HR" dirty="0" smtClean="0"/>
              <a:t> </a:t>
            </a:r>
            <a:r>
              <a:rPr lang="hr-HR" dirty="0" err="1" smtClean="0"/>
              <a:t>helps</a:t>
            </a:r>
            <a:r>
              <a:rPr lang="hr-HR" dirty="0" smtClean="0"/>
              <a:t> </a:t>
            </a:r>
            <a:r>
              <a:rPr lang="hr-HR" dirty="0" err="1" smtClean="0"/>
              <a:t>them</a:t>
            </a:r>
            <a:r>
              <a:rPr lang="hr-HR" dirty="0" smtClean="0"/>
              <a:t> </a:t>
            </a:r>
            <a:r>
              <a:rPr lang="hr-HR" dirty="0" err="1" smtClean="0"/>
              <a:t>produce</a:t>
            </a:r>
            <a:r>
              <a:rPr lang="hr-HR" dirty="0" smtClean="0"/>
              <a:t> </a:t>
            </a:r>
            <a:r>
              <a:rPr lang="hr-HR" dirty="0" err="1" smtClean="0"/>
              <a:t>their</a:t>
            </a:r>
            <a:r>
              <a:rPr lang="hr-HR" dirty="0" smtClean="0"/>
              <a:t> </a:t>
            </a:r>
            <a:r>
              <a:rPr lang="hr-HR" dirty="0" err="1" smtClean="0"/>
              <a:t>own</a:t>
            </a:r>
            <a:r>
              <a:rPr lang="hr-HR" dirty="0" smtClean="0"/>
              <a:t> </a:t>
            </a:r>
            <a:r>
              <a:rPr lang="hr-HR" dirty="0" err="1" smtClean="0"/>
              <a:t>version</a:t>
            </a:r>
            <a:r>
              <a:rPr lang="hr-HR" dirty="0" smtClean="0"/>
              <a:t> </a:t>
            </a:r>
            <a:r>
              <a:rPr lang="hr-HR" dirty="0" err="1" smtClean="0"/>
              <a:t>of</a:t>
            </a:r>
            <a:r>
              <a:rPr lang="hr-HR" dirty="0" smtClean="0"/>
              <a:t> </a:t>
            </a:r>
            <a:r>
              <a:rPr lang="hr-HR" dirty="0" err="1" smtClean="0"/>
              <a:t>events</a:t>
            </a:r>
            <a:r>
              <a:rPr lang="hr-HR" dirty="0" smtClean="0"/>
              <a:t>)</a:t>
            </a:r>
          </a:p>
          <a:p>
            <a:r>
              <a:rPr lang="hr-HR" dirty="0" err="1" smtClean="0"/>
              <a:t>Children</a:t>
            </a:r>
            <a:r>
              <a:rPr lang="hr-HR" dirty="0" smtClean="0"/>
              <a:t> </a:t>
            </a:r>
            <a:r>
              <a:rPr lang="hr-HR" dirty="0" err="1" smtClean="0"/>
              <a:t>may</a:t>
            </a:r>
            <a:r>
              <a:rPr lang="hr-HR" dirty="0" smtClean="0"/>
              <a:t> </a:t>
            </a:r>
            <a:r>
              <a:rPr lang="hr-HR" dirty="0" err="1" smtClean="0"/>
              <a:t>be</a:t>
            </a:r>
            <a:r>
              <a:rPr lang="hr-HR" dirty="0" smtClean="0"/>
              <a:t> more </a:t>
            </a:r>
            <a:r>
              <a:rPr lang="hr-HR" dirty="0" err="1" smtClean="0"/>
              <a:t>suggestible</a:t>
            </a:r>
            <a:endParaRPr lang="hr-HR" dirty="0" smtClean="0"/>
          </a:p>
          <a:p>
            <a:r>
              <a:rPr lang="hr-HR" dirty="0" err="1" smtClean="0"/>
              <a:t>The</a:t>
            </a:r>
            <a:r>
              <a:rPr lang="hr-HR" dirty="0" smtClean="0"/>
              <a:t> problem </a:t>
            </a:r>
            <a:r>
              <a:rPr lang="hr-HR" dirty="0" err="1" smtClean="0"/>
              <a:t>of</a:t>
            </a:r>
            <a:r>
              <a:rPr lang="hr-HR" dirty="0" smtClean="0"/>
              <a:t> </a:t>
            </a:r>
            <a:r>
              <a:rPr lang="hr-HR" dirty="0" err="1" smtClean="0"/>
              <a:t>interpersonal</a:t>
            </a:r>
            <a:r>
              <a:rPr lang="hr-HR" dirty="0" smtClean="0"/>
              <a:t> </a:t>
            </a:r>
            <a:r>
              <a:rPr lang="hr-HR" dirty="0" err="1" smtClean="0"/>
              <a:t>power</a:t>
            </a:r>
            <a:r>
              <a:rPr lang="hr-HR" dirty="0" smtClean="0"/>
              <a:t> </a:t>
            </a:r>
            <a:r>
              <a:rPr lang="hr-HR" dirty="0" err="1" smtClean="0"/>
              <a:t>and</a:t>
            </a:r>
            <a:r>
              <a:rPr lang="hr-HR" dirty="0" smtClean="0"/>
              <a:t> </a:t>
            </a:r>
            <a:r>
              <a:rPr lang="hr-HR" dirty="0" err="1" smtClean="0"/>
              <a:t>coercion</a:t>
            </a:r>
            <a:r>
              <a:rPr lang="hr-HR" dirty="0" smtClean="0"/>
              <a:t>; </a:t>
            </a:r>
            <a:r>
              <a:rPr lang="hr-HR" dirty="0" err="1" smtClean="0"/>
              <a:t>children</a:t>
            </a:r>
            <a:r>
              <a:rPr lang="hr-HR" dirty="0" smtClean="0"/>
              <a:t> </a:t>
            </a:r>
            <a:r>
              <a:rPr lang="hr-HR" dirty="0" err="1" smtClean="0"/>
              <a:t>may</a:t>
            </a:r>
            <a:r>
              <a:rPr lang="hr-HR" dirty="0" smtClean="0"/>
              <a:t> </a:t>
            </a:r>
            <a:r>
              <a:rPr lang="hr-HR" dirty="0" err="1" smtClean="0"/>
              <a:t>be</a:t>
            </a:r>
            <a:r>
              <a:rPr lang="hr-HR" dirty="0" smtClean="0"/>
              <a:t> </a:t>
            </a:r>
            <a:r>
              <a:rPr lang="hr-HR" dirty="0" err="1" smtClean="0"/>
              <a:t>frightened</a:t>
            </a:r>
            <a:r>
              <a:rPr lang="hr-HR" dirty="0" smtClean="0"/>
              <a:t> </a:t>
            </a:r>
            <a:r>
              <a:rPr lang="hr-HR" dirty="0" err="1" smtClean="0"/>
              <a:t>into</a:t>
            </a:r>
            <a:r>
              <a:rPr lang="hr-HR" dirty="0" smtClean="0"/>
              <a:t> </a:t>
            </a:r>
            <a:r>
              <a:rPr lang="hr-HR" dirty="0" err="1" smtClean="0"/>
              <a:t>silence</a:t>
            </a:r>
            <a:r>
              <a:rPr lang="hr-HR" dirty="0" smtClean="0"/>
              <a:t> (</a:t>
            </a:r>
            <a:r>
              <a:rPr lang="hr-HR" dirty="0" err="1" smtClean="0"/>
              <a:t>e.g</a:t>
            </a:r>
            <a:r>
              <a:rPr lang="hr-HR" dirty="0" smtClean="0"/>
              <a:t>. </a:t>
            </a:r>
            <a:r>
              <a:rPr lang="hr-HR" dirty="0" err="1" smtClean="0"/>
              <a:t>sexual</a:t>
            </a:r>
            <a:r>
              <a:rPr lang="hr-HR" dirty="0" smtClean="0"/>
              <a:t> </a:t>
            </a:r>
            <a:r>
              <a:rPr lang="hr-HR" dirty="0" err="1" smtClean="0"/>
              <a:t>abuse</a:t>
            </a:r>
            <a:r>
              <a:rPr lang="hr-HR" dirty="0" smtClean="0"/>
              <a:t> </a:t>
            </a:r>
            <a:r>
              <a:rPr lang="hr-HR" dirty="0" err="1" smtClean="0"/>
              <a:t>cases</a:t>
            </a:r>
            <a:r>
              <a:rPr lang="hr-HR" dirty="0" smtClean="0"/>
              <a:t>)</a:t>
            </a:r>
          </a:p>
          <a:p>
            <a:r>
              <a:rPr lang="hr-HR" dirty="0" err="1" smtClean="0"/>
              <a:t>Yes</a:t>
            </a:r>
            <a:r>
              <a:rPr lang="hr-HR" dirty="0" smtClean="0"/>
              <a:t>-no </a:t>
            </a:r>
            <a:r>
              <a:rPr lang="hr-HR" dirty="0" err="1" smtClean="0"/>
              <a:t>questions</a:t>
            </a:r>
            <a:r>
              <a:rPr lang="hr-HR" dirty="0" smtClean="0"/>
              <a:t>, </a:t>
            </a:r>
            <a:r>
              <a:rPr lang="hr-HR" dirty="0" err="1" smtClean="0"/>
              <a:t>tag</a:t>
            </a:r>
            <a:r>
              <a:rPr lang="hr-HR" dirty="0" smtClean="0"/>
              <a:t> </a:t>
            </a:r>
            <a:r>
              <a:rPr lang="hr-HR" dirty="0" err="1" smtClean="0"/>
              <a:t>questions</a:t>
            </a:r>
            <a:r>
              <a:rPr lang="hr-HR" dirty="0" smtClean="0"/>
              <a:t> – </a:t>
            </a:r>
            <a:r>
              <a:rPr lang="hr-HR" dirty="0" err="1" smtClean="0"/>
              <a:t>coercive</a:t>
            </a:r>
            <a:endParaRPr lang="hr-HR" dirty="0" smtClean="0"/>
          </a:p>
          <a:p>
            <a:r>
              <a:rPr lang="hr-HR" dirty="0" err="1" smtClean="0"/>
              <a:t>Extreme</a:t>
            </a:r>
            <a:r>
              <a:rPr lang="hr-HR" dirty="0" smtClean="0"/>
              <a:t> </a:t>
            </a:r>
            <a:r>
              <a:rPr lang="hr-HR" dirty="0" err="1" smtClean="0"/>
              <a:t>syntactic</a:t>
            </a:r>
            <a:r>
              <a:rPr lang="hr-HR" dirty="0" smtClean="0"/>
              <a:t> </a:t>
            </a:r>
            <a:r>
              <a:rPr lang="hr-HR" dirty="0" err="1" smtClean="0"/>
              <a:t>complexity</a:t>
            </a:r>
            <a:r>
              <a:rPr lang="hr-HR" dirty="0" smtClean="0"/>
              <a:t> – a </a:t>
            </a:r>
            <a:r>
              <a:rPr lang="hr-HR" dirty="0" err="1" smtClean="0"/>
              <a:t>lack</a:t>
            </a:r>
            <a:r>
              <a:rPr lang="hr-HR" dirty="0" smtClean="0"/>
              <a:t> </a:t>
            </a:r>
            <a:r>
              <a:rPr lang="hr-HR" dirty="0" err="1" smtClean="0"/>
              <a:t>of</a:t>
            </a:r>
            <a:r>
              <a:rPr lang="hr-HR" dirty="0" smtClean="0"/>
              <a:t> </a:t>
            </a:r>
            <a:r>
              <a:rPr lang="hr-HR" dirty="0" err="1" smtClean="0"/>
              <a:t>understanding</a:t>
            </a:r>
            <a:endParaRPr lang="hr-HR" dirty="0"/>
          </a:p>
        </p:txBody>
      </p:sp>
    </p:spTree>
    <p:extLst>
      <p:ext uri="{BB962C8B-B14F-4D97-AF65-F5344CB8AC3E}">
        <p14:creationId xmlns:p14="http://schemas.microsoft.com/office/powerpoint/2010/main" val="128043407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400" dirty="0" err="1" smtClean="0"/>
              <a:t>Read</a:t>
            </a:r>
            <a:r>
              <a:rPr lang="hr-HR" sz="2400" dirty="0" smtClean="0"/>
              <a:t> </a:t>
            </a:r>
            <a:r>
              <a:rPr lang="hr-HR" sz="2400" dirty="0" err="1" smtClean="0"/>
              <a:t>the</a:t>
            </a:r>
            <a:r>
              <a:rPr lang="hr-HR" sz="2400" dirty="0" smtClean="0"/>
              <a:t> </a:t>
            </a:r>
            <a:r>
              <a:rPr lang="hr-HR" sz="2400" dirty="0" err="1" smtClean="0"/>
              <a:t>following</a:t>
            </a:r>
            <a:r>
              <a:rPr lang="hr-HR" sz="2400" dirty="0" smtClean="0"/>
              <a:t> </a:t>
            </a:r>
            <a:r>
              <a:rPr lang="hr-HR" sz="2400" dirty="0" err="1" smtClean="0"/>
              <a:t>questions</a:t>
            </a:r>
            <a:r>
              <a:rPr lang="hr-HR" sz="2400" dirty="0" smtClean="0"/>
              <a:t> </a:t>
            </a:r>
            <a:r>
              <a:rPr lang="hr-HR" sz="2400" dirty="0" err="1" smtClean="0"/>
              <a:t>addressed</a:t>
            </a:r>
            <a:r>
              <a:rPr lang="hr-HR" sz="2400" dirty="0" smtClean="0"/>
              <a:t> to </a:t>
            </a:r>
            <a:r>
              <a:rPr lang="hr-HR" sz="2400" dirty="0" err="1" smtClean="0"/>
              <a:t>children</a:t>
            </a:r>
            <a:r>
              <a:rPr lang="hr-HR" sz="2400" dirty="0" smtClean="0"/>
              <a:t> </a:t>
            </a:r>
            <a:r>
              <a:rPr lang="hr-HR" sz="2400" dirty="0" err="1" smtClean="0"/>
              <a:t>in</a:t>
            </a:r>
            <a:r>
              <a:rPr lang="hr-HR" sz="2400" dirty="0" smtClean="0"/>
              <a:t> </a:t>
            </a:r>
            <a:r>
              <a:rPr lang="hr-HR" sz="2400" dirty="0" err="1" smtClean="0"/>
              <a:t>court</a:t>
            </a:r>
            <a:r>
              <a:rPr lang="hr-HR" sz="2400" dirty="0" smtClean="0"/>
              <a:t> </a:t>
            </a:r>
            <a:r>
              <a:rPr lang="hr-HR" sz="2400" dirty="0" err="1" smtClean="0"/>
              <a:t>and</a:t>
            </a:r>
            <a:r>
              <a:rPr lang="hr-HR" sz="2400" dirty="0" smtClean="0"/>
              <a:t> </a:t>
            </a:r>
            <a:r>
              <a:rPr lang="hr-HR" sz="2400" dirty="0" err="1" smtClean="0"/>
              <a:t>rephrase</a:t>
            </a:r>
            <a:r>
              <a:rPr lang="hr-HR" sz="2400" dirty="0" smtClean="0"/>
              <a:t> </a:t>
            </a:r>
            <a:r>
              <a:rPr lang="hr-HR" sz="2400" dirty="0" err="1" smtClean="0"/>
              <a:t>them</a:t>
            </a:r>
            <a:r>
              <a:rPr lang="hr-HR" sz="2400" dirty="0" smtClean="0"/>
              <a:t> to make </a:t>
            </a:r>
            <a:r>
              <a:rPr lang="hr-HR" sz="2400" dirty="0" err="1" smtClean="0"/>
              <a:t>them</a:t>
            </a:r>
            <a:r>
              <a:rPr lang="hr-HR" sz="2400" dirty="0" smtClean="0"/>
              <a:t> </a:t>
            </a:r>
            <a:r>
              <a:rPr lang="hr-HR" sz="2400" dirty="0" err="1" smtClean="0"/>
              <a:t>less</a:t>
            </a:r>
            <a:r>
              <a:rPr lang="hr-HR" sz="2400" dirty="0" smtClean="0"/>
              <a:t> </a:t>
            </a:r>
            <a:r>
              <a:rPr lang="hr-HR" sz="2400" dirty="0" err="1" smtClean="0"/>
              <a:t>confusing</a:t>
            </a:r>
            <a:endParaRPr lang="hr-HR" sz="2400" dirty="0"/>
          </a:p>
        </p:txBody>
      </p:sp>
      <p:sp>
        <p:nvSpPr>
          <p:cNvPr id="3" name="Content Placeholder 2"/>
          <p:cNvSpPr>
            <a:spLocks noGrp="1"/>
          </p:cNvSpPr>
          <p:nvPr>
            <p:ph idx="1"/>
          </p:nvPr>
        </p:nvSpPr>
        <p:spPr/>
        <p:txBody>
          <a:bodyPr>
            <a:normAutofit fontScale="92500" lnSpcReduction="20000"/>
          </a:bodyPr>
          <a:lstStyle/>
          <a:p>
            <a:r>
              <a:rPr lang="hr-HR" dirty="0" smtClean="0"/>
              <a:t>A) </a:t>
            </a:r>
            <a:r>
              <a:rPr lang="hr-HR" dirty="0" err="1" smtClean="0"/>
              <a:t>So</a:t>
            </a:r>
            <a:r>
              <a:rPr lang="hr-HR" dirty="0" smtClean="0"/>
              <a:t>, </a:t>
            </a:r>
            <a:r>
              <a:rPr lang="hr-HR" dirty="0" err="1" smtClean="0"/>
              <a:t>you</a:t>
            </a:r>
            <a:r>
              <a:rPr lang="hr-HR" dirty="0" smtClean="0"/>
              <a:t> </a:t>
            </a:r>
            <a:r>
              <a:rPr lang="hr-HR" dirty="0" err="1" smtClean="0"/>
              <a:t>told</a:t>
            </a:r>
            <a:r>
              <a:rPr lang="hr-HR" dirty="0" smtClean="0"/>
              <a:t> </a:t>
            </a:r>
            <a:r>
              <a:rPr lang="hr-HR" dirty="0" err="1" smtClean="0"/>
              <a:t>us</a:t>
            </a:r>
            <a:r>
              <a:rPr lang="hr-HR" dirty="0" smtClean="0"/>
              <a:t> </a:t>
            </a:r>
            <a:r>
              <a:rPr lang="hr-HR" dirty="0" err="1" smtClean="0"/>
              <a:t>that</a:t>
            </a:r>
            <a:r>
              <a:rPr lang="hr-HR" dirty="0" smtClean="0"/>
              <a:t> </a:t>
            </a:r>
            <a:r>
              <a:rPr lang="hr-HR" dirty="0" err="1" smtClean="0"/>
              <a:t>you</a:t>
            </a:r>
            <a:r>
              <a:rPr lang="hr-HR" dirty="0" smtClean="0"/>
              <a:t> </a:t>
            </a:r>
            <a:r>
              <a:rPr lang="hr-HR" dirty="0" err="1" smtClean="0"/>
              <a:t>don’t</a:t>
            </a:r>
            <a:r>
              <a:rPr lang="hr-HR" dirty="0" smtClean="0"/>
              <a:t> </a:t>
            </a:r>
            <a:r>
              <a:rPr lang="hr-HR" dirty="0" err="1" smtClean="0"/>
              <a:t>remember</a:t>
            </a:r>
            <a:r>
              <a:rPr lang="hr-HR" dirty="0" smtClean="0"/>
              <a:t>, do </a:t>
            </a:r>
            <a:r>
              <a:rPr lang="hr-HR" dirty="0" err="1" smtClean="0"/>
              <a:t>you</a:t>
            </a:r>
            <a:r>
              <a:rPr lang="hr-HR" dirty="0" smtClean="0"/>
              <a:t> </a:t>
            </a:r>
            <a:r>
              <a:rPr lang="hr-HR" dirty="0" err="1" smtClean="0"/>
              <a:t>remember</a:t>
            </a:r>
            <a:r>
              <a:rPr lang="hr-HR" dirty="0" smtClean="0"/>
              <a:t> </a:t>
            </a:r>
            <a:r>
              <a:rPr lang="hr-HR" dirty="0" err="1" smtClean="0"/>
              <a:t>saying</a:t>
            </a:r>
            <a:r>
              <a:rPr lang="hr-HR" dirty="0" smtClean="0"/>
              <a:t> </a:t>
            </a:r>
            <a:r>
              <a:rPr lang="hr-HR" dirty="0" err="1" smtClean="0"/>
              <a:t>that</a:t>
            </a:r>
            <a:r>
              <a:rPr lang="hr-HR" dirty="0" smtClean="0"/>
              <a:t> a moment ago? (to 10 </a:t>
            </a:r>
            <a:r>
              <a:rPr lang="hr-HR" dirty="0" err="1" smtClean="0"/>
              <a:t>year</a:t>
            </a:r>
            <a:r>
              <a:rPr lang="hr-HR" dirty="0" smtClean="0"/>
              <a:t> </a:t>
            </a:r>
            <a:r>
              <a:rPr lang="hr-HR" dirty="0" err="1" smtClean="0"/>
              <a:t>old</a:t>
            </a:r>
            <a:r>
              <a:rPr lang="hr-HR" dirty="0" smtClean="0"/>
              <a:t>)</a:t>
            </a:r>
          </a:p>
          <a:p>
            <a:r>
              <a:rPr lang="hr-HR" dirty="0" smtClean="0"/>
              <a:t>B) How far </a:t>
            </a:r>
            <a:r>
              <a:rPr lang="hr-HR" dirty="0" err="1" smtClean="0"/>
              <a:t>was</a:t>
            </a:r>
            <a:r>
              <a:rPr lang="hr-HR" dirty="0" smtClean="0"/>
              <a:t> </a:t>
            </a:r>
            <a:r>
              <a:rPr lang="hr-HR" dirty="0" err="1" smtClean="0"/>
              <a:t>the</a:t>
            </a:r>
            <a:r>
              <a:rPr lang="hr-HR" dirty="0" smtClean="0"/>
              <a:t> trampoline </a:t>
            </a:r>
            <a:r>
              <a:rPr lang="hr-HR" dirty="0" err="1" smtClean="0"/>
              <a:t>from</a:t>
            </a:r>
            <a:r>
              <a:rPr lang="hr-HR" dirty="0" smtClean="0"/>
              <a:t> </a:t>
            </a:r>
            <a:r>
              <a:rPr lang="hr-HR" dirty="0" err="1" smtClean="0"/>
              <a:t>you</a:t>
            </a:r>
            <a:r>
              <a:rPr lang="hr-HR" dirty="0" smtClean="0"/>
              <a:t> </a:t>
            </a:r>
            <a:r>
              <a:rPr lang="hr-HR" dirty="0" err="1" smtClean="0"/>
              <a:t>when</a:t>
            </a:r>
            <a:r>
              <a:rPr lang="hr-HR" dirty="0" smtClean="0"/>
              <a:t> </a:t>
            </a:r>
            <a:r>
              <a:rPr lang="hr-HR" dirty="0" err="1" smtClean="0"/>
              <a:t>you</a:t>
            </a:r>
            <a:r>
              <a:rPr lang="hr-HR" dirty="0" smtClean="0"/>
              <a:t> </a:t>
            </a:r>
            <a:r>
              <a:rPr lang="hr-HR" dirty="0" err="1" smtClean="0"/>
              <a:t>were</a:t>
            </a:r>
            <a:r>
              <a:rPr lang="hr-HR" dirty="0" smtClean="0"/>
              <a:t> </a:t>
            </a:r>
            <a:r>
              <a:rPr lang="hr-HR" dirty="0" err="1" smtClean="0"/>
              <a:t>first</a:t>
            </a:r>
            <a:r>
              <a:rPr lang="hr-HR" dirty="0" smtClean="0"/>
              <a:t> </a:t>
            </a:r>
            <a:r>
              <a:rPr lang="hr-HR" dirty="0" err="1" smtClean="0"/>
              <a:t>helped</a:t>
            </a:r>
            <a:r>
              <a:rPr lang="hr-HR" dirty="0" smtClean="0"/>
              <a:t> on </a:t>
            </a:r>
            <a:r>
              <a:rPr lang="hr-HR" dirty="0" err="1" smtClean="0"/>
              <a:t>the</a:t>
            </a:r>
            <a:r>
              <a:rPr lang="hr-HR" dirty="0" smtClean="0"/>
              <a:t> bike </a:t>
            </a:r>
            <a:r>
              <a:rPr lang="hr-HR" dirty="0" err="1" smtClean="0"/>
              <a:t>by</a:t>
            </a:r>
            <a:r>
              <a:rPr lang="hr-HR" dirty="0" smtClean="0"/>
              <a:t> </a:t>
            </a:r>
            <a:r>
              <a:rPr lang="hr-HR" dirty="0" err="1" smtClean="0"/>
              <a:t>Mr</a:t>
            </a:r>
            <a:r>
              <a:rPr lang="hr-HR" dirty="0" smtClean="0"/>
              <a:t> Brown? (to 7 </a:t>
            </a:r>
            <a:r>
              <a:rPr lang="hr-HR" dirty="0" err="1" smtClean="0"/>
              <a:t>year</a:t>
            </a:r>
            <a:r>
              <a:rPr lang="hr-HR" dirty="0" smtClean="0"/>
              <a:t> </a:t>
            </a:r>
            <a:r>
              <a:rPr lang="hr-HR" dirty="0" err="1" smtClean="0"/>
              <a:t>old</a:t>
            </a:r>
            <a:r>
              <a:rPr lang="hr-HR" dirty="0" smtClean="0"/>
              <a:t>)</a:t>
            </a:r>
          </a:p>
          <a:p>
            <a:r>
              <a:rPr lang="hr-HR" dirty="0" smtClean="0"/>
              <a:t>C) </a:t>
            </a:r>
            <a:r>
              <a:rPr lang="hr-HR" dirty="0" err="1" smtClean="0"/>
              <a:t>Well</a:t>
            </a:r>
            <a:r>
              <a:rPr lang="hr-HR" dirty="0" smtClean="0"/>
              <a:t> I </a:t>
            </a:r>
            <a:r>
              <a:rPr lang="hr-HR" dirty="0" err="1" smtClean="0"/>
              <a:t>know</a:t>
            </a:r>
            <a:r>
              <a:rPr lang="hr-HR" dirty="0" smtClean="0"/>
              <a:t>, I </a:t>
            </a:r>
            <a:r>
              <a:rPr lang="hr-HR" dirty="0" err="1" smtClean="0"/>
              <a:t>understand</a:t>
            </a:r>
            <a:r>
              <a:rPr lang="hr-HR" dirty="0" smtClean="0"/>
              <a:t> </a:t>
            </a:r>
            <a:r>
              <a:rPr lang="hr-HR" dirty="0" err="1" smtClean="0"/>
              <a:t>what</a:t>
            </a:r>
            <a:r>
              <a:rPr lang="hr-HR" dirty="0" smtClean="0"/>
              <a:t> </a:t>
            </a:r>
            <a:r>
              <a:rPr lang="hr-HR" dirty="0" err="1" smtClean="0"/>
              <a:t>you</a:t>
            </a:r>
            <a:r>
              <a:rPr lang="hr-HR" dirty="0" smtClean="0"/>
              <a:t> </a:t>
            </a:r>
            <a:r>
              <a:rPr lang="hr-HR" dirty="0" err="1" smtClean="0"/>
              <a:t>say</a:t>
            </a:r>
            <a:r>
              <a:rPr lang="hr-HR" dirty="0" smtClean="0"/>
              <a:t> </a:t>
            </a:r>
            <a:r>
              <a:rPr lang="hr-HR" dirty="0" err="1" smtClean="0"/>
              <a:t>you</a:t>
            </a:r>
            <a:r>
              <a:rPr lang="hr-HR" dirty="0" smtClean="0"/>
              <a:t> </a:t>
            </a:r>
            <a:r>
              <a:rPr lang="hr-HR" dirty="0" err="1" smtClean="0"/>
              <a:t>have</a:t>
            </a:r>
            <a:r>
              <a:rPr lang="hr-HR" dirty="0" smtClean="0"/>
              <a:t> </a:t>
            </a:r>
            <a:r>
              <a:rPr lang="hr-HR" dirty="0" err="1" smtClean="0"/>
              <a:t>been</a:t>
            </a:r>
            <a:r>
              <a:rPr lang="hr-HR" dirty="0" smtClean="0"/>
              <a:t> </a:t>
            </a:r>
            <a:r>
              <a:rPr lang="hr-HR" dirty="0" err="1" smtClean="0"/>
              <a:t>talking</a:t>
            </a:r>
            <a:r>
              <a:rPr lang="hr-HR" dirty="0" smtClean="0"/>
              <a:t> to </a:t>
            </a:r>
            <a:r>
              <a:rPr lang="hr-HR" dirty="0" err="1" smtClean="0"/>
              <a:t>her</a:t>
            </a:r>
            <a:r>
              <a:rPr lang="hr-HR" dirty="0" smtClean="0"/>
              <a:t> </a:t>
            </a:r>
            <a:r>
              <a:rPr lang="hr-HR" dirty="0" err="1" smtClean="0"/>
              <a:t>today</a:t>
            </a:r>
            <a:r>
              <a:rPr lang="hr-HR" dirty="0" smtClean="0"/>
              <a:t>, but </a:t>
            </a:r>
            <a:r>
              <a:rPr lang="hr-HR" dirty="0" err="1" smtClean="0"/>
              <a:t>you</a:t>
            </a:r>
            <a:r>
              <a:rPr lang="hr-HR" dirty="0" smtClean="0"/>
              <a:t> </a:t>
            </a:r>
            <a:r>
              <a:rPr lang="hr-HR" dirty="0" err="1" smtClean="0"/>
              <a:t>see</a:t>
            </a:r>
            <a:r>
              <a:rPr lang="hr-HR" dirty="0" smtClean="0"/>
              <a:t> </a:t>
            </a:r>
            <a:r>
              <a:rPr lang="hr-HR" dirty="0" err="1" smtClean="0"/>
              <a:t>what</a:t>
            </a:r>
            <a:r>
              <a:rPr lang="hr-HR" dirty="0" smtClean="0"/>
              <a:t> I am </a:t>
            </a:r>
            <a:r>
              <a:rPr lang="hr-HR" dirty="0" err="1" smtClean="0"/>
              <a:t>asking</a:t>
            </a:r>
            <a:r>
              <a:rPr lang="hr-HR" dirty="0" smtClean="0"/>
              <a:t> </a:t>
            </a:r>
            <a:r>
              <a:rPr lang="hr-HR" dirty="0" err="1" smtClean="0"/>
              <a:t>you</a:t>
            </a:r>
            <a:r>
              <a:rPr lang="hr-HR" dirty="0" smtClean="0"/>
              <a:t> </a:t>
            </a:r>
            <a:r>
              <a:rPr lang="hr-HR" dirty="0" err="1" smtClean="0"/>
              <a:t>is</a:t>
            </a:r>
            <a:r>
              <a:rPr lang="hr-HR" dirty="0" smtClean="0"/>
              <a:t> </a:t>
            </a:r>
            <a:r>
              <a:rPr lang="hr-HR" dirty="0" err="1" smtClean="0"/>
              <a:t>this</a:t>
            </a:r>
            <a:r>
              <a:rPr lang="hr-HR" dirty="0" smtClean="0"/>
              <a:t>, </a:t>
            </a:r>
            <a:r>
              <a:rPr lang="hr-HR" dirty="0" err="1" smtClean="0"/>
              <a:t>that</a:t>
            </a:r>
            <a:r>
              <a:rPr lang="hr-HR" dirty="0" smtClean="0"/>
              <a:t> </a:t>
            </a:r>
            <a:r>
              <a:rPr lang="hr-HR" dirty="0" err="1" smtClean="0"/>
              <a:t>statement</a:t>
            </a:r>
            <a:r>
              <a:rPr lang="hr-HR" dirty="0" smtClean="0"/>
              <a:t> </a:t>
            </a:r>
            <a:r>
              <a:rPr lang="hr-HR" dirty="0" err="1" smtClean="0"/>
              <a:t>suggests</a:t>
            </a:r>
            <a:r>
              <a:rPr lang="hr-HR" dirty="0" smtClean="0"/>
              <a:t> </a:t>
            </a:r>
            <a:r>
              <a:rPr lang="hr-HR" dirty="0" err="1" smtClean="0"/>
              <a:t>that</a:t>
            </a:r>
            <a:r>
              <a:rPr lang="hr-HR" dirty="0" smtClean="0"/>
              <a:t> </a:t>
            </a:r>
            <a:r>
              <a:rPr lang="hr-HR" dirty="0" err="1" smtClean="0"/>
              <a:t>you</a:t>
            </a:r>
            <a:r>
              <a:rPr lang="hr-HR" dirty="0" smtClean="0"/>
              <a:t> </a:t>
            </a:r>
            <a:r>
              <a:rPr lang="hr-HR" dirty="0" err="1" smtClean="0"/>
              <a:t>said</a:t>
            </a:r>
            <a:r>
              <a:rPr lang="hr-HR" dirty="0" smtClean="0"/>
              <a:t> </a:t>
            </a:r>
            <a:r>
              <a:rPr lang="hr-HR" dirty="0" err="1" smtClean="0"/>
              <a:t>those</a:t>
            </a:r>
            <a:r>
              <a:rPr lang="hr-HR" dirty="0" smtClean="0"/>
              <a:t> </a:t>
            </a:r>
            <a:r>
              <a:rPr lang="hr-HR" dirty="0" err="1" smtClean="0"/>
              <a:t>things</a:t>
            </a:r>
            <a:r>
              <a:rPr lang="hr-HR" dirty="0" smtClean="0"/>
              <a:t> </a:t>
            </a:r>
            <a:r>
              <a:rPr lang="hr-HR" dirty="0" err="1" smtClean="0"/>
              <a:t>which</a:t>
            </a:r>
            <a:r>
              <a:rPr lang="hr-HR" dirty="0" smtClean="0"/>
              <a:t> </a:t>
            </a:r>
            <a:r>
              <a:rPr lang="hr-HR" dirty="0" err="1" smtClean="0"/>
              <a:t>you</a:t>
            </a:r>
            <a:r>
              <a:rPr lang="hr-HR" dirty="0" smtClean="0"/>
              <a:t> </a:t>
            </a:r>
            <a:r>
              <a:rPr lang="hr-HR" dirty="0" err="1" smtClean="0"/>
              <a:t>now</a:t>
            </a:r>
            <a:r>
              <a:rPr lang="hr-HR" dirty="0" smtClean="0"/>
              <a:t> </a:t>
            </a:r>
            <a:r>
              <a:rPr lang="hr-HR" dirty="0" err="1" smtClean="0"/>
              <a:t>say</a:t>
            </a:r>
            <a:r>
              <a:rPr lang="hr-HR" dirty="0" smtClean="0"/>
              <a:t> are </a:t>
            </a:r>
            <a:r>
              <a:rPr lang="hr-HR" dirty="0" err="1" smtClean="0"/>
              <a:t>wrong</a:t>
            </a:r>
            <a:r>
              <a:rPr lang="hr-HR" dirty="0" smtClean="0"/>
              <a:t> to </a:t>
            </a:r>
            <a:r>
              <a:rPr lang="hr-HR" dirty="0" err="1" smtClean="0"/>
              <a:t>the</a:t>
            </a:r>
            <a:r>
              <a:rPr lang="hr-HR" dirty="0" smtClean="0"/>
              <a:t> police. </a:t>
            </a:r>
            <a:r>
              <a:rPr lang="hr-HR" dirty="0" err="1" smtClean="0"/>
              <a:t>Did</a:t>
            </a:r>
            <a:r>
              <a:rPr lang="hr-HR" dirty="0" smtClean="0"/>
              <a:t> </a:t>
            </a:r>
            <a:r>
              <a:rPr lang="hr-HR" dirty="0" err="1" smtClean="0"/>
              <a:t>you</a:t>
            </a:r>
            <a:r>
              <a:rPr lang="hr-HR" dirty="0" smtClean="0"/>
              <a:t> </a:t>
            </a:r>
            <a:r>
              <a:rPr lang="hr-HR" dirty="0" err="1" smtClean="0"/>
              <a:t>say</a:t>
            </a:r>
            <a:r>
              <a:rPr lang="hr-HR" dirty="0" smtClean="0"/>
              <a:t> </a:t>
            </a:r>
            <a:r>
              <a:rPr lang="hr-HR" dirty="0" err="1" smtClean="0"/>
              <a:t>it</a:t>
            </a:r>
            <a:r>
              <a:rPr lang="hr-HR" dirty="0" smtClean="0"/>
              <a:t> to </a:t>
            </a:r>
            <a:r>
              <a:rPr lang="hr-HR" dirty="0" err="1" smtClean="0"/>
              <a:t>the</a:t>
            </a:r>
            <a:r>
              <a:rPr lang="hr-HR" dirty="0" smtClean="0"/>
              <a:t> police, </a:t>
            </a:r>
            <a:r>
              <a:rPr lang="hr-HR" dirty="0" err="1" smtClean="0"/>
              <a:t>or</a:t>
            </a:r>
            <a:r>
              <a:rPr lang="hr-HR" dirty="0" smtClean="0"/>
              <a:t> </a:t>
            </a:r>
            <a:r>
              <a:rPr lang="hr-HR" dirty="0" err="1" smtClean="0"/>
              <a:t>did</a:t>
            </a:r>
            <a:r>
              <a:rPr lang="hr-HR" dirty="0" smtClean="0"/>
              <a:t> </a:t>
            </a:r>
            <a:r>
              <a:rPr lang="hr-HR" dirty="0" err="1" smtClean="0"/>
              <a:t>you</a:t>
            </a:r>
            <a:r>
              <a:rPr lang="hr-HR" dirty="0" smtClean="0"/>
              <a:t> </a:t>
            </a:r>
            <a:r>
              <a:rPr lang="hr-HR" dirty="0" err="1" smtClean="0"/>
              <a:t>not</a:t>
            </a:r>
            <a:r>
              <a:rPr lang="hr-HR" dirty="0" smtClean="0"/>
              <a:t>? (to 9 </a:t>
            </a:r>
            <a:r>
              <a:rPr lang="hr-HR" dirty="0" err="1" smtClean="0"/>
              <a:t>year</a:t>
            </a:r>
            <a:r>
              <a:rPr lang="hr-HR" dirty="0" smtClean="0"/>
              <a:t> </a:t>
            </a:r>
            <a:r>
              <a:rPr lang="hr-HR" dirty="0" err="1" smtClean="0"/>
              <a:t>old</a:t>
            </a:r>
            <a:r>
              <a:rPr lang="hr-HR" dirty="0" smtClean="0"/>
              <a:t>)</a:t>
            </a:r>
          </a:p>
          <a:p>
            <a:r>
              <a:rPr lang="hr-HR" dirty="0" smtClean="0"/>
              <a:t>D) </a:t>
            </a:r>
            <a:r>
              <a:rPr lang="hr-HR" dirty="0" err="1" smtClean="0"/>
              <a:t>Now</a:t>
            </a:r>
            <a:r>
              <a:rPr lang="hr-HR" dirty="0" smtClean="0"/>
              <a:t> </a:t>
            </a:r>
            <a:r>
              <a:rPr lang="hr-HR" dirty="0" err="1" smtClean="0"/>
              <a:t>you</a:t>
            </a:r>
            <a:r>
              <a:rPr lang="hr-HR" dirty="0" smtClean="0"/>
              <a:t> had a </a:t>
            </a:r>
            <a:r>
              <a:rPr lang="hr-HR" dirty="0" err="1" smtClean="0"/>
              <a:t>bruise</a:t>
            </a:r>
            <a:r>
              <a:rPr lang="hr-HR" dirty="0" smtClean="0"/>
              <a:t>, </a:t>
            </a:r>
            <a:r>
              <a:rPr lang="hr-HR" dirty="0" err="1" smtClean="0"/>
              <a:t>did</a:t>
            </a:r>
            <a:r>
              <a:rPr lang="hr-HR" dirty="0" smtClean="0"/>
              <a:t> </a:t>
            </a:r>
            <a:r>
              <a:rPr lang="hr-HR" dirty="0" err="1" smtClean="0"/>
              <a:t>you</a:t>
            </a:r>
            <a:r>
              <a:rPr lang="hr-HR" dirty="0" smtClean="0"/>
              <a:t> </a:t>
            </a:r>
            <a:r>
              <a:rPr lang="hr-HR" dirty="0" err="1" smtClean="0"/>
              <a:t>not</a:t>
            </a:r>
            <a:r>
              <a:rPr lang="hr-HR" dirty="0" smtClean="0"/>
              <a:t>, </a:t>
            </a:r>
            <a:r>
              <a:rPr lang="hr-HR" dirty="0" err="1" smtClean="0"/>
              <a:t>near</a:t>
            </a:r>
            <a:r>
              <a:rPr lang="hr-HR" dirty="0" smtClean="0"/>
              <a:t> one </a:t>
            </a:r>
            <a:r>
              <a:rPr lang="hr-HR" dirty="0" err="1" smtClean="0"/>
              <a:t>of</a:t>
            </a:r>
            <a:r>
              <a:rPr lang="hr-HR" dirty="0" smtClean="0"/>
              <a:t> </a:t>
            </a:r>
            <a:r>
              <a:rPr lang="hr-HR" dirty="0" err="1" smtClean="0"/>
              <a:t>your</a:t>
            </a:r>
            <a:r>
              <a:rPr lang="hr-HR" dirty="0" smtClean="0"/>
              <a:t> </a:t>
            </a:r>
            <a:r>
              <a:rPr lang="hr-HR" dirty="0" err="1" smtClean="0"/>
              <a:t>breasts</a:t>
            </a:r>
            <a:r>
              <a:rPr lang="hr-HR" dirty="0" smtClean="0"/>
              <a:t>, do </a:t>
            </a:r>
            <a:r>
              <a:rPr lang="hr-HR" dirty="0" err="1" smtClean="0"/>
              <a:t>you</a:t>
            </a:r>
            <a:r>
              <a:rPr lang="hr-HR" dirty="0" smtClean="0"/>
              <a:t> </a:t>
            </a:r>
            <a:r>
              <a:rPr lang="hr-HR" dirty="0" err="1" smtClean="0"/>
              <a:t>remember</a:t>
            </a:r>
            <a:r>
              <a:rPr lang="hr-HR" dirty="0" smtClean="0"/>
              <a:t> </a:t>
            </a:r>
            <a:r>
              <a:rPr lang="hr-HR" dirty="0" err="1" smtClean="0"/>
              <a:t>this</a:t>
            </a:r>
            <a:r>
              <a:rPr lang="hr-HR" dirty="0" smtClean="0"/>
              <a:t>? (to 11 </a:t>
            </a:r>
            <a:r>
              <a:rPr lang="hr-HR" dirty="0" err="1" smtClean="0"/>
              <a:t>year</a:t>
            </a:r>
            <a:r>
              <a:rPr lang="hr-HR" dirty="0" smtClean="0"/>
              <a:t> </a:t>
            </a:r>
            <a:r>
              <a:rPr lang="hr-HR" dirty="0" err="1" smtClean="0"/>
              <a:t>old</a:t>
            </a:r>
            <a:r>
              <a:rPr lang="hr-HR" dirty="0" smtClean="0"/>
              <a:t>)</a:t>
            </a:r>
          </a:p>
          <a:p>
            <a:r>
              <a:rPr lang="hr-HR" dirty="0" smtClean="0"/>
              <a:t>E) But do </a:t>
            </a:r>
            <a:r>
              <a:rPr lang="hr-HR" dirty="0" err="1" smtClean="0"/>
              <a:t>you</a:t>
            </a:r>
            <a:r>
              <a:rPr lang="hr-HR" dirty="0" smtClean="0"/>
              <a:t> </a:t>
            </a:r>
            <a:r>
              <a:rPr lang="hr-HR" dirty="0" err="1" smtClean="0"/>
              <a:t>recall</a:t>
            </a:r>
            <a:r>
              <a:rPr lang="hr-HR" dirty="0" smtClean="0"/>
              <a:t> </a:t>
            </a:r>
            <a:r>
              <a:rPr lang="hr-HR" dirty="0" err="1" smtClean="0"/>
              <a:t>going</a:t>
            </a:r>
            <a:r>
              <a:rPr lang="hr-HR" dirty="0" smtClean="0"/>
              <a:t> to </a:t>
            </a:r>
            <a:r>
              <a:rPr lang="hr-HR" dirty="0" err="1" smtClean="0"/>
              <a:t>the</a:t>
            </a:r>
            <a:r>
              <a:rPr lang="hr-HR" dirty="0" smtClean="0"/>
              <a:t> </a:t>
            </a:r>
            <a:r>
              <a:rPr lang="hr-HR" dirty="0" err="1" smtClean="0"/>
              <a:t>hospital</a:t>
            </a:r>
            <a:r>
              <a:rPr lang="hr-HR" dirty="0" smtClean="0"/>
              <a:t> </a:t>
            </a:r>
            <a:r>
              <a:rPr lang="hr-HR" dirty="0" err="1" smtClean="0"/>
              <a:t>and</a:t>
            </a:r>
            <a:r>
              <a:rPr lang="hr-HR" dirty="0" smtClean="0"/>
              <a:t> </a:t>
            </a:r>
            <a:r>
              <a:rPr lang="hr-HR" dirty="0" err="1" smtClean="0"/>
              <a:t>will</a:t>
            </a:r>
            <a:r>
              <a:rPr lang="hr-HR" dirty="0" smtClean="0"/>
              <a:t> </a:t>
            </a:r>
            <a:r>
              <a:rPr lang="hr-HR" dirty="0" err="1" smtClean="0"/>
              <a:t>you</a:t>
            </a:r>
            <a:r>
              <a:rPr lang="hr-HR" dirty="0" smtClean="0"/>
              <a:t> </a:t>
            </a:r>
            <a:r>
              <a:rPr lang="hr-HR" dirty="0" err="1" smtClean="0"/>
              <a:t>tell</a:t>
            </a:r>
            <a:r>
              <a:rPr lang="hr-HR" dirty="0" smtClean="0"/>
              <a:t> </a:t>
            </a:r>
            <a:r>
              <a:rPr lang="hr-HR" dirty="0" err="1" smtClean="0"/>
              <a:t>us</a:t>
            </a:r>
            <a:r>
              <a:rPr lang="hr-HR" dirty="0" smtClean="0"/>
              <a:t> </a:t>
            </a:r>
            <a:r>
              <a:rPr lang="hr-HR" dirty="0" err="1" smtClean="0"/>
              <a:t>why</a:t>
            </a:r>
            <a:r>
              <a:rPr lang="hr-HR" dirty="0" smtClean="0"/>
              <a:t> </a:t>
            </a:r>
            <a:r>
              <a:rPr lang="hr-HR" dirty="0" err="1" smtClean="0"/>
              <a:t>you</a:t>
            </a:r>
            <a:r>
              <a:rPr lang="hr-HR" dirty="0" smtClean="0"/>
              <a:t> </a:t>
            </a:r>
            <a:r>
              <a:rPr lang="hr-HR" dirty="0" err="1" smtClean="0"/>
              <a:t>went</a:t>
            </a:r>
            <a:r>
              <a:rPr lang="hr-HR" dirty="0" smtClean="0"/>
              <a:t> to </a:t>
            </a:r>
            <a:r>
              <a:rPr lang="hr-HR" dirty="0" err="1" smtClean="0"/>
              <a:t>the</a:t>
            </a:r>
            <a:r>
              <a:rPr lang="hr-HR" dirty="0" smtClean="0"/>
              <a:t> </a:t>
            </a:r>
            <a:r>
              <a:rPr lang="hr-HR" dirty="0" err="1" smtClean="0"/>
              <a:t>hospital</a:t>
            </a:r>
            <a:r>
              <a:rPr lang="hr-HR" dirty="0" smtClean="0"/>
              <a:t>? (to </a:t>
            </a:r>
            <a:r>
              <a:rPr lang="hr-HR" dirty="0" err="1" smtClean="0"/>
              <a:t>child</a:t>
            </a:r>
            <a:r>
              <a:rPr lang="hr-HR" dirty="0" smtClean="0"/>
              <a:t> </a:t>
            </a:r>
            <a:r>
              <a:rPr lang="hr-HR" dirty="0" err="1" smtClean="0"/>
              <a:t>aged</a:t>
            </a:r>
            <a:r>
              <a:rPr lang="hr-HR" dirty="0" smtClean="0"/>
              <a:t> </a:t>
            </a:r>
            <a:r>
              <a:rPr lang="hr-HR" dirty="0" err="1" smtClean="0"/>
              <a:t>between</a:t>
            </a:r>
            <a:r>
              <a:rPr lang="hr-HR" dirty="0" smtClean="0"/>
              <a:t> 4 </a:t>
            </a:r>
            <a:r>
              <a:rPr lang="hr-HR" dirty="0" err="1" smtClean="0"/>
              <a:t>and</a:t>
            </a:r>
            <a:r>
              <a:rPr lang="hr-HR" dirty="0" smtClean="0"/>
              <a:t> 6)</a:t>
            </a:r>
            <a:endParaRPr lang="hr-HR" dirty="0"/>
          </a:p>
        </p:txBody>
      </p:sp>
    </p:spTree>
    <p:extLst>
      <p:ext uri="{BB962C8B-B14F-4D97-AF65-F5344CB8AC3E}">
        <p14:creationId xmlns:p14="http://schemas.microsoft.com/office/powerpoint/2010/main" val="380879172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Discussion</a:t>
            </a:r>
            <a:endParaRPr lang="hr-HR" dirty="0"/>
          </a:p>
        </p:txBody>
      </p:sp>
      <p:sp>
        <p:nvSpPr>
          <p:cNvPr id="3" name="Content Placeholder 2"/>
          <p:cNvSpPr>
            <a:spLocks noGrp="1"/>
          </p:cNvSpPr>
          <p:nvPr>
            <p:ph idx="1"/>
          </p:nvPr>
        </p:nvSpPr>
        <p:spPr/>
        <p:txBody>
          <a:bodyPr/>
          <a:lstStyle/>
          <a:p>
            <a:r>
              <a:rPr lang="hr-HR" dirty="0" smtClean="0"/>
              <a:t>Some </a:t>
            </a:r>
            <a:r>
              <a:rPr lang="hr-HR" dirty="0" err="1" smtClean="0"/>
              <a:t>people</a:t>
            </a:r>
            <a:r>
              <a:rPr lang="hr-HR" dirty="0" smtClean="0"/>
              <a:t> </a:t>
            </a:r>
            <a:r>
              <a:rPr lang="hr-HR" dirty="0" err="1" smtClean="0"/>
              <a:t>think</a:t>
            </a:r>
            <a:r>
              <a:rPr lang="hr-HR" dirty="0" smtClean="0"/>
              <a:t> </a:t>
            </a:r>
            <a:r>
              <a:rPr lang="hr-HR" dirty="0" err="1" smtClean="0"/>
              <a:t>that</a:t>
            </a:r>
            <a:r>
              <a:rPr lang="hr-HR" dirty="0" smtClean="0"/>
              <a:t> </a:t>
            </a:r>
            <a:r>
              <a:rPr lang="hr-HR" dirty="0" err="1" smtClean="0"/>
              <a:t>children</a:t>
            </a:r>
            <a:r>
              <a:rPr lang="hr-HR" dirty="0" smtClean="0"/>
              <a:t> </a:t>
            </a:r>
            <a:r>
              <a:rPr lang="hr-HR" dirty="0" err="1" smtClean="0"/>
              <a:t>should</a:t>
            </a:r>
            <a:r>
              <a:rPr lang="hr-HR" dirty="0" smtClean="0"/>
              <a:t> </a:t>
            </a:r>
            <a:r>
              <a:rPr lang="hr-HR" dirty="0" err="1" smtClean="0"/>
              <a:t>not</a:t>
            </a:r>
            <a:r>
              <a:rPr lang="hr-HR" dirty="0" smtClean="0"/>
              <a:t> </a:t>
            </a:r>
            <a:r>
              <a:rPr lang="hr-HR" dirty="0" err="1" smtClean="0"/>
              <a:t>have</a:t>
            </a:r>
            <a:r>
              <a:rPr lang="hr-HR" dirty="0" smtClean="0"/>
              <a:t> to </a:t>
            </a:r>
            <a:r>
              <a:rPr lang="hr-HR" dirty="0" err="1" smtClean="0"/>
              <a:t>answer</a:t>
            </a:r>
            <a:r>
              <a:rPr lang="hr-HR" dirty="0" smtClean="0"/>
              <a:t> </a:t>
            </a:r>
            <a:r>
              <a:rPr lang="hr-HR" dirty="0" err="1" smtClean="0"/>
              <a:t>questions</a:t>
            </a:r>
            <a:r>
              <a:rPr lang="hr-HR" dirty="0" smtClean="0"/>
              <a:t> </a:t>
            </a:r>
            <a:r>
              <a:rPr lang="hr-HR" dirty="0" err="1" smtClean="0"/>
              <a:t>in</a:t>
            </a:r>
            <a:r>
              <a:rPr lang="hr-HR" dirty="0" smtClean="0"/>
              <a:t> </a:t>
            </a:r>
            <a:r>
              <a:rPr lang="hr-HR" dirty="0" err="1" smtClean="0"/>
              <a:t>court</a:t>
            </a:r>
            <a:r>
              <a:rPr lang="hr-HR" dirty="0" smtClean="0"/>
              <a:t>. </a:t>
            </a:r>
            <a:r>
              <a:rPr lang="hr-HR" dirty="0" err="1" smtClean="0"/>
              <a:t>What</a:t>
            </a:r>
            <a:r>
              <a:rPr lang="hr-HR" dirty="0" smtClean="0"/>
              <a:t> do </a:t>
            </a:r>
            <a:r>
              <a:rPr lang="hr-HR" dirty="0" err="1" smtClean="0"/>
              <a:t>you</a:t>
            </a:r>
            <a:r>
              <a:rPr lang="hr-HR" dirty="0" smtClean="0"/>
              <a:t> </a:t>
            </a:r>
            <a:r>
              <a:rPr lang="hr-HR" dirty="0" err="1" smtClean="0"/>
              <a:t>think</a:t>
            </a:r>
            <a:r>
              <a:rPr lang="hr-HR" dirty="0" smtClean="0"/>
              <a:t>?</a:t>
            </a:r>
          </a:p>
          <a:p>
            <a:r>
              <a:rPr lang="hr-HR" dirty="0" err="1" smtClean="0"/>
              <a:t>Consider</a:t>
            </a:r>
            <a:r>
              <a:rPr lang="hr-HR" dirty="0" smtClean="0"/>
              <a:t> </a:t>
            </a:r>
            <a:r>
              <a:rPr lang="hr-HR" dirty="0" err="1" smtClean="0"/>
              <a:t>the</a:t>
            </a:r>
            <a:r>
              <a:rPr lang="hr-HR" dirty="0" smtClean="0"/>
              <a:t> </a:t>
            </a:r>
            <a:r>
              <a:rPr lang="hr-HR" dirty="0" err="1" smtClean="0"/>
              <a:t>situation</a:t>
            </a:r>
            <a:r>
              <a:rPr lang="hr-HR" dirty="0" smtClean="0"/>
              <a:t> </a:t>
            </a:r>
            <a:r>
              <a:rPr lang="hr-HR" dirty="0" err="1" smtClean="0"/>
              <a:t>in</a:t>
            </a:r>
            <a:r>
              <a:rPr lang="hr-HR" dirty="0" smtClean="0"/>
              <a:t> </a:t>
            </a:r>
            <a:r>
              <a:rPr lang="hr-HR" dirty="0" err="1" smtClean="0"/>
              <a:t>which</a:t>
            </a:r>
            <a:r>
              <a:rPr lang="hr-HR" dirty="0" smtClean="0"/>
              <a:t> a </a:t>
            </a:r>
            <a:r>
              <a:rPr lang="hr-HR" dirty="0" err="1" smtClean="0"/>
              <a:t>serious</a:t>
            </a:r>
            <a:r>
              <a:rPr lang="hr-HR" dirty="0" smtClean="0"/>
              <a:t> </a:t>
            </a:r>
            <a:r>
              <a:rPr lang="hr-HR" dirty="0" err="1" smtClean="0"/>
              <a:t>crime</a:t>
            </a:r>
            <a:r>
              <a:rPr lang="hr-HR" dirty="0" smtClean="0"/>
              <a:t> </a:t>
            </a:r>
            <a:r>
              <a:rPr lang="hr-HR" dirty="0" err="1" smtClean="0"/>
              <a:t>has</a:t>
            </a:r>
            <a:r>
              <a:rPr lang="hr-HR" dirty="0" smtClean="0"/>
              <a:t> </a:t>
            </a:r>
            <a:r>
              <a:rPr lang="hr-HR" dirty="0" err="1" smtClean="0"/>
              <a:t>been</a:t>
            </a:r>
            <a:r>
              <a:rPr lang="hr-HR" dirty="0" smtClean="0"/>
              <a:t> </a:t>
            </a:r>
            <a:r>
              <a:rPr lang="hr-HR" dirty="0" err="1" smtClean="0"/>
              <a:t>committed</a:t>
            </a:r>
            <a:r>
              <a:rPr lang="hr-HR" dirty="0" smtClean="0"/>
              <a:t> </a:t>
            </a:r>
            <a:r>
              <a:rPr lang="hr-HR" dirty="0" err="1" smtClean="0"/>
              <a:t>and</a:t>
            </a:r>
            <a:r>
              <a:rPr lang="hr-HR" dirty="0" smtClean="0"/>
              <a:t> </a:t>
            </a:r>
            <a:r>
              <a:rPr lang="hr-HR" dirty="0" err="1" smtClean="0"/>
              <a:t>the</a:t>
            </a:r>
            <a:r>
              <a:rPr lang="hr-HR" dirty="0" smtClean="0"/>
              <a:t> </a:t>
            </a:r>
            <a:r>
              <a:rPr lang="hr-HR" dirty="0" err="1" smtClean="0"/>
              <a:t>only</a:t>
            </a:r>
            <a:r>
              <a:rPr lang="hr-HR" dirty="0" smtClean="0"/>
              <a:t> </a:t>
            </a:r>
            <a:r>
              <a:rPr lang="hr-HR" dirty="0" err="1" smtClean="0"/>
              <a:t>witness</a:t>
            </a:r>
            <a:r>
              <a:rPr lang="hr-HR" dirty="0" smtClean="0"/>
              <a:t> </a:t>
            </a:r>
            <a:r>
              <a:rPr lang="hr-HR" dirty="0" err="1" smtClean="0"/>
              <a:t>is</a:t>
            </a:r>
            <a:r>
              <a:rPr lang="hr-HR" dirty="0" smtClean="0"/>
              <a:t> a </a:t>
            </a:r>
            <a:r>
              <a:rPr lang="hr-HR" dirty="0" err="1" smtClean="0"/>
              <a:t>child</a:t>
            </a:r>
            <a:r>
              <a:rPr lang="hr-HR" dirty="0" smtClean="0"/>
              <a:t>. How </a:t>
            </a:r>
            <a:r>
              <a:rPr lang="hr-HR" dirty="0" err="1" smtClean="0"/>
              <a:t>would</a:t>
            </a:r>
            <a:r>
              <a:rPr lang="hr-HR" dirty="0" smtClean="0"/>
              <a:t> </a:t>
            </a:r>
            <a:r>
              <a:rPr lang="hr-HR" dirty="0" err="1" smtClean="0"/>
              <a:t>an</a:t>
            </a:r>
            <a:r>
              <a:rPr lang="hr-HR" dirty="0" smtClean="0"/>
              <a:t> ideal </a:t>
            </a:r>
            <a:r>
              <a:rPr lang="hr-HR" dirty="0" err="1" smtClean="0"/>
              <a:t>justice</a:t>
            </a:r>
            <a:r>
              <a:rPr lang="hr-HR" dirty="0" smtClean="0"/>
              <a:t> system </a:t>
            </a:r>
            <a:r>
              <a:rPr lang="hr-HR" dirty="0" err="1" smtClean="0"/>
              <a:t>approach</a:t>
            </a:r>
            <a:r>
              <a:rPr lang="hr-HR" dirty="0" smtClean="0"/>
              <a:t> </a:t>
            </a:r>
            <a:r>
              <a:rPr lang="hr-HR" dirty="0" err="1" smtClean="0"/>
              <a:t>the</a:t>
            </a:r>
            <a:r>
              <a:rPr lang="hr-HR" dirty="0" smtClean="0"/>
              <a:t> </a:t>
            </a:r>
            <a:r>
              <a:rPr lang="hr-HR" dirty="0" err="1" smtClean="0"/>
              <a:t>child’s</a:t>
            </a:r>
            <a:r>
              <a:rPr lang="hr-HR" dirty="0" smtClean="0"/>
              <a:t> </a:t>
            </a:r>
            <a:r>
              <a:rPr lang="hr-HR" dirty="0" err="1" smtClean="0"/>
              <a:t>evidence</a:t>
            </a:r>
            <a:r>
              <a:rPr lang="hr-HR" dirty="0" smtClean="0"/>
              <a:t> </a:t>
            </a:r>
            <a:r>
              <a:rPr lang="hr-HR" dirty="0" err="1" smtClean="0"/>
              <a:t>in</a:t>
            </a:r>
            <a:r>
              <a:rPr lang="hr-HR" dirty="0" smtClean="0"/>
              <a:t> </a:t>
            </a:r>
            <a:r>
              <a:rPr lang="hr-HR" dirty="0" err="1" smtClean="0"/>
              <a:t>this</a:t>
            </a:r>
            <a:r>
              <a:rPr lang="hr-HR" dirty="0" smtClean="0"/>
              <a:t> </a:t>
            </a:r>
            <a:r>
              <a:rPr lang="hr-HR" dirty="0" err="1" smtClean="0"/>
              <a:t>case</a:t>
            </a:r>
            <a:r>
              <a:rPr lang="hr-HR" dirty="0" smtClean="0"/>
              <a:t>?</a:t>
            </a:r>
            <a:endParaRPr lang="hr-HR" dirty="0"/>
          </a:p>
        </p:txBody>
      </p:sp>
    </p:spTree>
    <p:extLst>
      <p:ext uri="{BB962C8B-B14F-4D97-AF65-F5344CB8AC3E}">
        <p14:creationId xmlns:p14="http://schemas.microsoft.com/office/powerpoint/2010/main" val="64535239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Indigenous</a:t>
            </a:r>
            <a:r>
              <a:rPr lang="hr-HR" dirty="0" smtClean="0"/>
              <a:t> </a:t>
            </a:r>
            <a:r>
              <a:rPr lang="hr-HR" dirty="0" err="1" smtClean="0"/>
              <a:t>minorities</a:t>
            </a:r>
            <a:endParaRPr lang="hr-HR" dirty="0"/>
          </a:p>
        </p:txBody>
      </p:sp>
      <p:sp>
        <p:nvSpPr>
          <p:cNvPr id="3" name="Content Placeholder 2"/>
          <p:cNvSpPr>
            <a:spLocks noGrp="1"/>
          </p:cNvSpPr>
          <p:nvPr>
            <p:ph idx="1"/>
          </p:nvPr>
        </p:nvSpPr>
        <p:spPr/>
        <p:txBody>
          <a:bodyPr>
            <a:normAutofit fontScale="92500" lnSpcReduction="10000"/>
          </a:bodyPr>
          <a:lstStyle/>
          <a:p>
            <a:r>
              <a:rPr lang="hr-HR" dirty="0" err="1" smtClean="0"/>
              <a:t>Aborigines</a:t>
            </a:r>
            <a:r>
              <a:rPr lang="hr-HR" dirty="0" smtClean="0"/>
              <a:t> – </a:t>
            </a:r>
            <a:r>
              <a:rPr lang="hr-HR" dirty="0" err="1" smtClean="0"/>
              <a:t>different</a:t>
            </a:r>
            <a:r>
              <a:rPr lang="hr-HR" dirty="0" smtClean="0"/>
              <a:t> </a:t>
            </a:r>
            <a:r>
              <a:rPr lang="hr-HR" dirty="0" err="1" smtClean="0"/>
              <a:t>attitude</a:t>
            </a:r>
            <a:r>
              <a:rPr lang="hr-HR" dirty="0" smtClean="0"/>
              <a:t> to </a:t>
            </a:r>
            <a:r>
              <a:rPr lang="hr-HR" dirty="0" err="1" smtClean="0"/>
              <a:t>knowledge</a:t>
            </a:r>
            <a:r>
              <a:rPr lang="hr-HR" dirty="0" smtClean="0"/>
              <a:t>; </a:t>
            </a:r>
            <a:r>
              <a:rPr lang="hr-HR" dirty="0" err="1" smtClean="0"/>
              <a:t>secret</a:t>
            </a:r>
            <a:r>
              <a:rPr lang="hr-HR" dirty="0" smtClean="0"/>
              <a:t> </a:t>
            </a:r>
            <a:r>
              <a:rPr lang="hr-HR" dirty="0" err="1" smtClean="0"/>
              <a:t>knowledge</a:t>
            </a:r>
            <a:r>
              <a:rPr lang="hr-HR" dirty="0" smtClean="0"/>
              <a:t> </a:t>
            </a:r>
            <a:r>
              <a:rPr lang="hr-HR" dirty="0" err="1" smtClean="0"/>
              <a:t>is</a:t>
            </a:r>
            <a:r>
              <a:rPr lang="hr-HR" dirty="0" smtClean="0"/>
              <a:t> </a:t>
            </a:r>
            <a:r>
              <a:rPr lang="hr-HR" dirty="0" err="1" smtClean="0"/>
              <a:t>not</a:t>
            </a:r>
            <a:r>
              <a:rPr lang="hr-HR" dirty="0" smtClean="0"/>
              <a:t> </a:t>
            </a:r>
            <a:r>
              <a:rPr lang="hr-HR" dirty="0" err="1" smtClean="0"/>
              <a:t>shared</a:t>
            </a:r>
            <a:r>
              <a:rPr lang="hr-HR" dirty="0" smtClean="0"/>
              <a:t>; </a:t>
            </a:r>
            <a:r>
              <a:rPr lang="hr-HR" dirty="0" err="1" smtClean="0"/>
              <a:t>questioning</a:t>
            </a:r>
            <a:r>
              <a:rPr lang="hr-HR" dirty="0" smtClean="0"/>
              <a:t> </a:t>
            </a:r>
            <a:r>
              <a:rPr lang="hr-HR" dirty="0" err="1" smtClean="0"/>
              <a:t>in</a:t>
            </a:r>
            <a:r>
              <a:rPr lang="hr-HR" dirty="0" smtClean="0"/>
              <a:t> </a:t>
            </a:r>
            <a:r>
              <a:rPr lang="hr-HR" dirty="0" err="1" smtClean="0"/>
              <a:t>Aboriginal</a:t>
            </a:r>
            <a:r>
              <a:rPr lang="hr-HR" dirty="0" smtClean="0"/>
              <a:t> </a:t>
            </a:r>
            <a:r>
              <a:rPr lang="hr-HR" dirty="0" err="1" smtClean="0"/>
              <a:t>societies</a:t>
            </a:r>
            <a:r>
              <a:rPr lang="hr-HR" dirty="0" smtClean="0"/>
              <a:t> – </a:t>
            </a:r>
            <a:r>
              <a:rPr lang="hr-HR" dirty="0" err="1" smtClean="0"/>
              <a:t>done</a:t>
            </a:r>
            <a:r>
              <a:rPr lang="hr-HR" dirty="0" smtClean="0"/>
              <a:t> </a:t>
            </a:r>
            <a:r>
              <a:rPr lang="hr-HR" dirty="0" err="1" smtClean="0"/>
              <a:t>with</a:t>
            </a:r>
            <a:r>
              <a:rPr lang="hr-HR" dirty="0" smtClean="0"/>
              <a:t> </a:t>
            </a:r>
            <a:r>
              <a:rPr lang="hr-HR" dirty="0" err="1" smtClean="0"/>
              <a:t>great</a:t>
            </a:r>
            <a:r>
              <a:rPr lang="hr-HR" dirty="0" smtClean="0"/>
              <a:t> </a:t>
            </a:r>
            <a:r>
              <a:rPr lang="hr-HR" dirty="0" err="1" smtClean="0"/>
              <a:t>caution</a:t>
            </a:r>
            <a:r>
              <a:rPr lang="hr-HR" dirty="0" smtClean="0"/>
              <a:t>; </a:t>
            </a:r>
            <a:r>
              <a:rPr lang="hr-HR" dirty="0" err="1" smtClean="0"/>
              <a:t>direct</a:t>
            </a:r>
            <a:r>
              <a:rPr lang="hr-HR" dirty="0" smtClean="0"/>
              <a:t> </a:t>
            </a:r>
            <a:r>
              <a:rPr lang="hr-HR" dirty="0" err="1" smtClean="0"/>
              <a:t>questioning</a:t>
            </a:r>
            <a:r>
              <a:rPr lang="hr-HR" dirty="0" smtClean="0"/>
              <a:t> – rude </a:t>
            </a:r>
            <a:r>
              <a:rPr lang="hr-HR" dirty="0" err="1" smtClean="0"/>
              <a:t>and</a:t>
            </a:r>
            <a:r>
              <a:rPr lang="hr-HR" dirty="0" smtClean="0"/>
              <a:t> </a:t>
            </a:r>
            <a:r>
              <a:rPr lang="hr-HR" dirty="0" err="1" smtClean="0"/>
              <a:t>intrusive</a:t>
            </a:r>
            <a:r>
              <a:rPr lang="hr-HR" dirty="0" smtClean="0"/>
              <a:t>; </a:t>
            </a:r>
            <a:r>
              <a:rPr lang="hr-HR" dirty="0" err="1" smtClean="0"/>
              <a:t>answering</a:t>
            </a:r>
            <a:r>
              <a:rPr lang="hr-HR" dirty="0" smtClean="0"/>
              <a:t> </a:t>
            </a:r>
            <a:r>
              <a:rPr lang="hr-HR" dirty="0" err="1" smtClean="0"/>
              <a:t>is</a:t>
            </a:r>
            <a:r>
              <a:rPr lang="hr-HR" dirty="0" smtClean="0"/>
              <a:t> </a:t>
            </a:r>
            <a:r>
              <a:rPr lang="hr-HR" dirty="0" err="1" smtClean="0"/>
              <a:t>not</a:t>
            </a:r>
            <a:r>
              <a:rPr lang="hr-HR" dirty="0" smtClean="0"/>
              <a:t> </a:t>
            </a:r>
            <a:r>
              <a:rPr lang="hr-HR" dirty="0" err="1" smtClean="0"/>
              <a:t>obligatory</a:t>
            </a:r>
            <a:r>
              <a:rPr lang="hr-HR" dirty="0" smtClean="0"/>
              <a:t>; </a:t>
            </a:r>
            <a:r>
              <a:rPr lang="hr-HR" dirty="0" err="1" smtClean="0"/>
              <a:t>the</a:t>
            </a:r>
            <a:r>
              <a:rPr lang="hr-HR" dirty="0" smtClean="0"/>
              <a:t> </a:t>
            </a:r>
            <a:r>
              <a:rPr lang="hr-HR" dirty="0" err="1" smtClean="0"/>
              <a:t>clash</a:t>
            </a:r>
            <a:r>
              <a:rPr lang="hr-HR" dirty="0" smtClean="0"/>
              <a:t> </a:t>
            </a:r>
            <a:r>
              <a:rPr lang="hr-HR" dirty="0" err="1" smtClean="0"/>
              <a:t>with</a:t>
            </a:r>
            <a:r>
              <a:rPr lang="hr-HR" dirty="0" smtClean="0"/>
              <a:t> police </a:t>
            </a:r>
            <a:r>
              <a:rPr lang="hr-HR" dirty="0" err="1" smtClean="0"/>
              <a:t>questioning</a:t>
            </a:r>
            <a:r>
              <a:rPr lang="hr-HR" dirty="0" smtClean="0"/>
              <a:t> </a:t>
            </a:r>
            <a:r>
              <a:rPr lang="hr-HR" dirty="0" err="1" smtClean="0"/>
              <a:t>and</a:t>
            </a:r>
            <a:r>
              <a:rPr lang="hr-HR" dirty="0" smtClean="0"/>
              <a:t> </a:t>
            </a:r>
            <a:r>
              <a:rPr lang="hr-HR" dirty="0" err="1" smtClean="0"/>
              <a:t>courtroom</a:t>
            </a:r>
            <a:r>
              <a:rPr lang="hr-HR" dirty="0" smtClean="0"/>
              <a:t> </a:t>
            </a:r>
            <a:r>
              <a:rPr lang="hr-HR" dirty="0" err="1" smtClean="0"/>
              <a:t>cross-examination</a:t>
            </a:r>
            <a:endParaRPr lang="hr-HR" dirty="0" smtClean="0"/>
          </a:p>
          <a:p>
            <a:r>
              <a:rPr lang="hr-HR" dirty="0" err="1" smtClean="0"/>
              <a:t>Aboriginal</a:t>
            </a:r>
            <a:r>
              <a:rPr lang="hr-HR" dirty="0" smtClean="0"/>
              <a:t> </a:t>
            </a:r>
            <a:r>
              <a:rPr lang="hr-HR" dirty="0" err="1" smtClean="0"/>
              <a:t>culture</a:t>
            </a:r>
            <a:r>
              <a:rPr lang="hr-HR" dirty="0" smtClean="0"/>
              <a:t> – no </a:t>
            </a:r>
            <a:r>
              <a:rPr lang="hr-HR" dirty="0" err="1" smtClean="0"/>
              <a:t>measurement</a:t>
            </a:r>
            <a:r>
              <a:rPr lang="hr-HR" dirty="0" smtClean="0"/>
              <a:t> </a:t>
            </a:r>
            <a:r>
              <a:rPr lang="hr-HR" dirty="0" err="1" smtClean="0"/>
              <a:t>expressions</a:t>
            </a:r>
            <a:r>
              <a:rPr lang="hr-HR" dirty="0" smtClean="0"/>
              <a:t>, </a:t>
            </a:r>
            <a:r>
              <a:rPr lang="hr-HR" dirty="0" err="1" smtClean="0"/>
              <a:t>esp</a:t>
            </a:r>
            <a:r>
              <a:rPr lang="hr-HR" dirty="0" smtClean="0"/>
              <a:t>. </a:t>
            </a:r>
            <a:r>
              <a:rPr lang="hr-HR" dirty="0" err="1"/>
              <a:t>r</a:t>
            </a:r>
            <a:r>
              <a:rPr lang="hr-HR" dirty="0" err="1" smtClean="0"/>
              <a:t>egarding</a:t>
            </a:r>
            <a:r>
              <a:rPr lang="hr-HR" dirty="0" smtClean="0"/>
              <a:t> time; </a:t>
            </a:r>
            <a:r>
              <a:rPr lang="hr-HR" dirty="0" err="1" smtClean="0"/>
              <a:t>e.g</a:t>
            </a:r>
            <a:r>
              <a:rPr lang="hr-HR" dirty="0" smtClean="0"/>
              <a:t>. a date </a:t>
            </a:r>
            <a:r>
              <a:rPr lang="hr-HR" dirty="0" err="1" smtClean="0"/>
              <a:t>is</a:t>
            </a:r>
            <a:r>
              <a:rPr lang="hr-HR" dirty="0" smtClean="0"/>
              <a:t> </a:t>
            </a:r>
            <a:r>
              <a:rPr lang="hr-HR" dirty="0" err="1" smtClean="0"/>
              <a:t>referred</a:t>
            </a:r>
            <a:r>
              <a:rPr lang="hr-HR" dirty="0" smtClean="0"/>
              <a:t> to </a:t>
            </a:r>
            <a:r>
              <a:rPr lang="hr-HR" dirty="0" err="1" smtClean="0"/>
              <a:t>by</a:t>
            </a:r>
            <a:r>
              <a:rPr lang="hr-HR" dirty="0" smtClean="0"/>
              <a:t> a </a:t>
            </a:r>
            <a:r>
              <a:rPr lang="hr-HR" dirty="0" err="1" smtClean="0"/>
              <a:t>significant</a:t>
            </a:r>
            <a:r>
              <a:rPr lang="hr-HR" dirty="0" smtClean="0"/>
              <a:t> event, </a:t>
            </a:r>
            <a:r>
              <a:rPr lang="hr-HR" dirty="0" err="1" smtClean="0"/>
              <a:t>not</a:t>
            </a:r>
            <a:r>
              <a:rPr lang="hr-HR" dirty="0" smtClean="0"/>
              <a:t> </a:t>
            </a:r>
            <a:r>
              <a:rPr lang="hr-HR" dirty="0" err="1" smtClean="0"/>
              <a:t>by</a:t>
            </a:r>
            <a:r>
              <a:rPr lang="hr-HR" dirty="0" smtClean="0"/>
              <a:t> a </a:t>
            </a:r>
            <a:r>
              <a:rPr lang="hr-HR" dirty="0" err="1" smtClean="0"/>
              <a:t>calender</a:t>
            </a:r>
            <a:r>
              <a:rPr lang="hr-HR" dirty="0" smtClean="0"/>
              <a:t> date</a:t>
            </a:r>
          </a:p>
          <a:p>
            <a:r>
              <a:rPr lang="hr-HR" dirty="0" err="1" smtClean="0"/>
              <a:t>Sequences</a:t>
            </a:r>
            <a:r>
              <a:rPr lang="hr-HR" dirty="0" smtClean="0"/>
              <a:t> </a:t>
            </a:r>
            <a:r>
              <a:rPr lang="hr-HR" dirty="0" err="1" smtClean="0"/>
              <a:t>of</a:t>
            </a:r>
            <a:r>
              <a:rPr lang="hr-HR" dirty="0" smtClean="0"/>
              <a:t> </a:t>
            </a:r>
            <a:r>
              <a:rPr lang="hr-HR" dirty="0" err="1" smtClean="0"/>
              <a:t>narrative</a:t>
            </a:r>
            <a:r>
              <a:rPr lang="hr-HR" dirty="0" smtClean="0"/>
              <a:t> – </a:t>
            </a:r>
            <a:r>
              <a:rPr lang="hr-HR" dirty="0" err="1" smtClean="0"/>
              <a:t>different</a:t>
            </a:r>
            <a:r>
              <a:rPr lang="hr-HR" dirty="0" smtClean="0"/>
              <a:t>; </a:t>
            </a:r>
            <a:r>
              <a:rPr lang="hr-HR" dirty="0" err="1" smtClean="0"/>
              <a:t>Aborigines</a:t>
            </a:r>
            <a:r>
              <a:rPr lang="hr-HR" dirty="0" smtClean="0"/>
              <a:t> do </a:t>
            </a:r>
            <a:r>
              <a:rPr lang="hr-HR" dirty="0" err="1" smtClean="0"/>
              <a:t>not</a:t>
            </a:r>
            <a:r>
              <a:rPr lang="hr-HR" dirty="0" smtClean="0"/>
              <a:t> </a:t>
            </a:r>
            <a:r>
              <a:rPr lang="hr-HR" dirty="0" err="1" smtClean="0"/>
              <a:t>organize</a:t>
            </a:r>
            <a:r>
              <a:rPr lang="hr-HR" dirty="0" smtClean="0"/>
              <a:t> </a:t>
            </a:r>
            <a:r>
              <a:rPr lang="hr-HR" dirty="0" err="1" smtClean="0"/>
              <a:t>their</a:t>
            </a:r>
            <a:r>
              <a:rPr lang="hr-HR" dirty="0" smtClean="0"/>
              <a:t> </a:t>
            </a:r>
            <a:r>
              <a:rPr lang="hr-HR" dirty="0" err="1" smtClean="0"/>
              <a:t>information</a:t>
            </a:r>
            <a:r>
              <a:rPr lang="hr-HR" dirty="0" smtClean="0"/>
              <a:t> </a:t>
            </a:r>
            <a:r>
              <a:rPr lang="hr-HR" dirty="0" err="1" smtClean="0"/>
              <a:t>in</a:t>
            </a:r>
            <a:r>
              <a:rPr lang="hr-HR" dirty="0" smtClean="0"/>
              <a:t> </a:t>
            </a:r>
            <a:r>
              <a:rPr lang="hr-HR" dirty="0" err="1" smtClean="0"/>
              <a:t>conformity</a:t>
            </a:r>
            <a:r>
              <a:rPr lang="hr-HR" dirty="0" smtClean="0"/>
              <a:t> </a:t>
            </a:r>
            <a:r>
              <a:rPr lang="hr-HR" dirty="0" err="1" smtClean="0"/>
              <a:t>with</a:t>
            </a:r>
            <a:r>
              <a:rPr lang="hr-HR" dirty="0" smtClean="0"/>
              <a:t> </a:t>
            </a:r>
            <a:r>
              <a:rPr lang="hr-HR" dirty="0" err="1" smtClean="0"/>
              <a:t>western</a:t>
            </a:r>
            <a:r>
              <a:rPr lang="hr-HR" dirty="0" smtClean="0"/>
              <a:t>  ‘</a:t>
            </a:r>
            <a:r>
              <a:rPr lang="hr-HR" dirty="0" err="1" smtClean="0"/>
              <a:t>logic</a:t>
            </a:r>
            <a:r>
              <a:rPr lang="hr-HR" dirty="0" smtClean="0"/>
              <a:t>’ </a:t>
            </a:r>
            <a:r>
              <a:rPr lang="hr-HR" dirty="0" err="1" smtClean="0"/>
              <a:t>and</a:t>
            </a:r>
            <a:r>
              <a:rPr lang="hr-HR" dirty="0" smtClean="0"/>
              <a:t> are </a:t>
            </a:r>
            <a:r>
              <a:rPr lang="hr-HR" dirty="0" err="1" smtClean="0"/>
              <a:t>viewed</a:t>
            </a:r>
            <a:r>
              <a:rPr lang="hr-HR" dirty="0" smtClean="0"/>
              <a:t> as </a:t>
            </a:r>
            <a:r>
              <a:rPr lang="hr-HR" dirty="0" err="1" smtClean="0"/>
              <a:t>incoherent</a:t>
            </a:r>
            <a:endParaRPr lang="hr-HR" dirty="0" smtClean="0"/>
          </a:p>
          <a:p>
            <a:r>
              <a:rPr lang="hr-HR" dirty="0" err="1" smtClean="0"/>
              <a:t>Aborigines</a:t>
            </a:r>
            <a:r>
              <a:rPr lang="hr-HR" dirty="0" smtClean="0"/>
              <a:t> – </a:t>
            </a:r>
            <a:r>
              <a:rPr lang="hr-HR" dirty="0" err="1" smtClean="0"/>
              <a:t>prone</a:t>
            </a:r>
            <a:r>
              <a:rPr lang="hr-HR" dirty="0" smtClean="0"/>
              <a:t> to </a:t>
            </a:r>
            <a:r>
              <a:rPr lang="hr-HR" dirty="0" err="1" smtClean="0"/>
              <a:t>saying</a:t>
            </a:r>
            <a:r>
              <a:rPr lang="hr-HR" dirty="0" smtClean="0"/>
              <a:t> ‘</a:t>
            </a:r>
            <a:r>
              <a:rPr lang="hr-HR" dirty="0" err="1" smtClean="0"/>
              <a:t>yes</a:t>
            </a:r>
            <a:r>
              <a:rPr lang="hr-HR" dirty="0" smtClean="0"/>
              <a:t>’ to </a:t>
            </a:r>
            <a:r>
              <a:rPr lang="hr-HR" dirty="0" err="1" smtClean="0"/>
              <a:t>everything</a:t>
            </a:r>
            <a:r>
              <a:rPr lang="hr-HR" dirty="0" smtClean="0"/>
              <a:t> to </a:t>
            </a:r>
            <a:r>
              <a:rPr lang="hr-HR" dirty="0" err="1" smtClean="0"/>
              <a:t>avoid</a:t>
            </a:r>
            <a:r>
              <a:rPr lang="hr-HR" dirty="0" smtClean="0"/>
              <a:t> </a:t>
            </a:r>
            <a:r>
              <a:rPr lang="hr-HR" dirty="0" err="1" smtClean="0"/>
              <a:t>pressure</a:t>
            </a:r>
            <a:r>
              <a:rPr lang="hr-HR" dirty="0" smtClean="0"/>
              <a:t> </a:t>
            </a:r>
            <a:r>
              <a:rPr lang="hr-HR" dirty="0" err="1" smtClean="0"/>
              <a:t>and</a:t>
            </a:r>
            <a:r>
              <a:rPr lang="hr-HR" dirty="0" smtClean="0"/>
              <a:t> </a:t>
            </a:r>
            <a:r>
              <a:rPr lang="hr-HR" dirty="0" err="1" smtClean="0"/>
              <a:t>questioning</a:t>
            </a:r>
            <a:endParaRPr lang="hr-HR" dirty="0"/>
          </a:p>
        </p:txBody>
      </p:sp>
    </p:spTree>
    <p:extLst>
      <p:ext uri="{BB962C8B-B14F-4D97-AF65-F5344CB8AC3E}">
        <p14:creationId xmlns:p14="http://schemas.microsoft.com/office/powerpoint/2010/main" val="233522342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Second</a:t>
            </a:r>
            <a:r>
              <a:rPr lang="hr-HR" dirty="0" smtClean="0"/>
              <a:t> </a:t>
            </a:r>
            <a:r>
              <a:rPr lang="hr-HR" dirty="0" err="1" smtClean="0"/>
              <a:t>language</a:t>
            </a:r>
            <a:r>
              <a:rPr lang="hr-HR" dirty="0" smtClean="0"/>
              <a:t> </a:t>
            </a:r>
            <a:r>
              <a:rPr lang="hr-HR" dirty="0" err="1" smtClean="0"/>
              <a:t>speakers</a:t>
            </a:r>
            <a:endParaRPr lang="hr-HR" dirty="0"/>
          </a:p>
        </p:txBody>
      </p:sp>
      <p:sp>
        <p:nvSpPr>
          <p:cNvPr id="3" name="Content Placeholder 2"/>
          <p:cNvSpPr>
            <a:spLocks noGrp="1"/>
          </p:cNvSpPr>
          <p:nvPr>
            <p:ph idx="1"/>
          </p:nvPr>
        </p:nvSpPr>
        <p:spPr/>
        <p:txBody>
          <a:bodyPr/>
          <a:lstStyle/>
          <a:p>
            <a:r>
              <a:rPr lang="hr-HR" dirty="0" err="1" smtClean="0"/>
              <a:t>Communication</a:t>
            </a:r>
            <a:r>
              <a:rPr lang="hr-HR" dirty="0" smtClean="0"/>
              <a:t> </a:t>
            </a:r>
            <a:r>
              <a:rPr lang="hr-HR" dirty="0" err="1" smtClean="0"/>
              <a:t>problems</a:t>
            </a:r>
            <a:r>
              <a:rPr lang="hr-HR" dirty="0" smtClean="0"/>
              <a:t> – </a:t>
            </a:r>
            <a:r>
              <a:rPr lang="hr-HR" dirty="0" err="1" smtClean="0"/>
              <a:t>remedy</a:t>
            </a:r>
            <a:r>
              <a:rPr lang="hr-HR" dirty="0" smtClean="0"/>
              <a:t>: </a:t>
            </a:r>
            <a:r>
              <a:rPr lang="hr-HR" dirty="0" err="1" smtClean="0"/>
              <a:t>legal</a:t>
            </a:r>
            <a:r>
              <a:rPr lang="hr-HR" dirty="0" smtClean="0"/>
              <a:t> </a:t>
            </a:r>
            <a:r>
              <a:rPr lang="hr-HR" dirty="0" err="1" smtClean="0"/>
              <a:t>translation</a:t>
            </a:r>
            <a:r>
              <a:rPr lang="hr-HR" dirty="0" smtClean="0"/>
              <a:t> </a:t>
            </a:r>
            <a:r>
              <a:rPr lang="hr-HR" dirty="0" err="1" smtClean="0"/>
              <a:t>and</a:t>
            </a:r>
            <a:r>
              <a:rPr lang="hr-HR" dirty="0" smtClean="0"/>
              <a:t> </a:t>
            </a:r>
            <a:r>
              <a:rPr lang="hr-HR" dirty="0" err="1" smtClean="0"/>
              <a:t>interpreting</a:t>
            </a:r>
            <a:endParaRPr lang="hr-HR" dirty="0" smtClean="0"/>
          </a:p>
          <a:p>
            <a:r>
              <a:rPr lang="hr-HR" dirty="0" err="1" smtClean="0"/>
              <a:t>Evidence</a:t>
            </a:r>
            <a:r>
              <a:rPr lang="hr-HR" dirty="0" smtClean="0"/>
              <a:t> </a:t>
            </a:r>
            <a:r>
              <a:rPr lang="hr-HR" dirty="0" err="1" smtClean="0"/>
              <a:t>of</a:t>
            </a:r>
            <a:r>
              <a:rPr lang="hr-HR" dirty="0" smtClean="0"/>
              <a:t> </a:t>
            </a:r>
            <a:r>
              <a:rPr lang="hr-HR" dirty="0" err="1" smtClean="0"/>
              <a:t>communication</a:t>
            </a:r>
            <a:r>
              <a:rPr lang="hr-HR" dirty="0" smtClean="0"/>
              <a:t> </a:t>
            </a:r>
            <a:r>
              <a:rPr lang="hr-HR" dirty="0" err="1" smtClean="0"/>
              <a:t>problems</a:t>
            </a:r>
            <a:r>
              <a:rPr lang="hr-HR" dirty="0" smtClean="0"/>
              <a:t>: </a:t>
            </a:r>
            <a:r>
              <a:rPr lang="hr-HR" dirty="0" err="1" smtClean="0"/>
              <a:t>responding</a:t>
            </a:r>
            <a:r>
              <a:rPr lang="hr-HR" dirty="0" smtClean="0"/>
              <a:t> </a:t>
            </a:r>
            <a:r>
              <a:rPr lang="hr-HR" dirty="0" err="1" smtClean="0"/>
              <a:t>with</a:t>
            </a:r>
            <a:r>
              <a:rPr lang="hr-HR" dirty="0" smtClean="0"/>
              <a:t> </a:t>
            </a:r>
            <a:r>
              <a:rPr lang="hr-HR" dirty="0" err="1" smtClean="0"/>
              <a:t>an</a:t>
            </a:r>
            <a:r>
              <a:rPr lang="hr-HR" dirty="0" smtClean="0"/>
              <a:t> </a:t>
            </a:r>
            <a:r>
              <a:rPr lang="hr-HR" dirty="0" err="1" smtClean="0"/>
              <a:t>apology</a:t>
            </a:r>
            <a:r>
              <a:rPr lang="hr-HR" dirty="0" smtClean="0"/>
              <a:t>, a </a:t>
            </a:r>
            <a:r>
              <a:rPr lang="hr-HR" dirty="0" err="1" smtClean="0"/>
              <a:t>clarification</a:t>
            </a:r>
            <a:r>
              <a:rPr lang="hr-HR" dirty="0" smtClean="0"/>
              <a:t> </a:t>
            </a:r>
            <a:r>
              <a:rPr lang="hr-HR" dirty="0" err="1" smtClean="0"/>
              <a:t>request</a:t>
            </a:r>
            <a:r>
              <a:rPr lang="hr-HR" dirty="0" smtClean="0"/>
              <a:t>, </a:t>
            </a:r>
            <a:r>
              <a:rPr lang="hr-HR" dirty="0" err="1" smtClean="0"/>
              <a:t>absence</a:t>
            </a:r>
            <a:r>
              <a:rPr lang="hr-HR" dirty="0" smtClean="0"/>
              <a:t> </a:t>
            </a:r>
            <a:r>
              <a:rPr lang="hr-HR" dirty="0" err="1" smtClean="0"/>
              <a:t>of</a:t>
            </a:r>
            <a:r>
              <a:rPr lang="hr-HR" dirty="0" smtClean="0"/>
              <a:t> </a:t>
            </a:r>
            <a:r>
              <a:rPr lang="hr-HR" dirty="0" err="1" smtClean="0"/>
              <a:t>response</a:t>
            </a:r>
            <a:r>
              <a:rPr lang="hr-HR" dirty="0" smtClean="0"/>
              <a:t>, </a:t>
            </a:r>
            <a:r>
              <a:rPr lang="hr-HR" dirty="0" err="1" smtClean="0"/>
              <a:t>inappropriate</a:t>
            </a:r>
            <a:r>
              <a:rPr lang="hr-HR" dirty="0" smtClean="0"/>
              <a:t> </a:t>
            </a:r>
            <a:r>
              <a:rPr lang="hr-HR" dirty="0" err="1" smtClean="0"/>
              <a:t>response</a:t>
            </a:r>
            <a:endParaRPr lang="hr-HR" dirty="0"/>
          </a:p>
        </p:txBody>
      </p:sp>
    </p:spTree>
    <p:extLst>
      <p:ext uri="{BB962C8B-B14F-4D97-AF65-F5344CB8AC3E}">
        <p14:creationId xmlns:p14="http://schemas.microsoft.com/office/powerpoint/2010/main" val="167283440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deaf</a:t>
            </a:r>
            <a:endParaRPr lang="hr-HR" dirty="0"/>
          </a:p>
        </p:txBody>
      </p:sp>
      <p:sp>
        <p:nvSpPr>
          <p:cNvPr id="3" name="Content Placeholder 2"/>
          <p:cNvSpPr>
            <a:spLocks noGrp="1"/>
          </p:cNvSpPr>
          <p:nvPr>
            <p:ph idx="1"/>
          </p:nvPr>
        </p:nvSpPr>
        <p:spPr/>
        <p:txBody>
          <a:bodyPr/>
          <a:lstStyle/>
          <a:p>
            <a:r>
              <a:rPr lang="hr-HR" dirty="0" err="1" smtClean="0"/>
              <a:t>There</a:t>
            </a:r>
            <a:r>
              <a:rPr lang="hr-HR" dirty="0" smtClean="0"/>
              <a:t> </a:t>
            </a:r>
            <a:r>
              <a:rPr lang="hr-HR" dirty="0" err="1" smtClean="0"/>
              <a:t>is</a:t>
            </a:r>
            <a:r>
              <a:rPr lang="hr-HR" dirty="0" smtClean="0"/>
              <a:t> no </a:t>
            </a:r>
            <a:r>
              <a:rPr lang="hr-HR" dirty="0" err="1" smtClean="0"/>
              <a:t>signed</a:t>
            </a:r>
            <a:r>
              <a:rPr lang="hr-HR" dirty="0" smtClean="0"/>
              <a:t> </a:t>
            </a:r>
            <a:r>
              <a:rPr lang="hr-HR" dirty="0" err="1" smtClean="0"/>
              <a:t>legal</a:t>
            </a:r>
            <a:r>
              <a:rPr lang="hr-HR" dirty="0" smtClean="0"/>
              <a:t> system</a:t>
            </a:r>
          </a:p>
          <a:p>
            <a:r>
              <a:rPr lang="hr-HR" dirty="0" err="1" smtClean="0"/>
              <a:t>low</a:t>
            </a:r>
            <a:r>
              <a:rPr lang="hr-HR" dirty="0" smtClean="0"/>
              <a:t> </a:t>
            </a:r>
            <a:r>
              <a:rPr lang="hr-HR" dirty="0" err="1" smtClean="0"/>
              <a:t>levels</a:t>
            </a:r>
            <a:r>
              <a:rPr lang="hr-HR" dirty="0" smtClean="0"/>
              <a:t> </a:t>
            </a:r>
            <a:r>
              <a:rPr lang="hr-HR" dirty="0" err="1" smtClean="0"/>
              <a:t>of</a:t>
            </a:r>
            <a:r>
              <a:rPr lang="hr-HR" dirty="0" smtClean="0"/>
              <a:t> </a:t>
            </a:r>
            <a:r>
              <a:rPr lang="hr-HR" dirty="0" err="1" smtClean="0"/>
              <a:t>literacy</a:t>
            </a:r>
            <a:endParaRPr lang="hr-HR" dirty="0" smtClean="0"/>
          </a:p>
          <a:p>
            <a:r>
              <a:rPr lang="hr-HR" dirty="0" err="1" smtClean="0"/>
              <a:t>Characteristics</a:t>
            </a:r>
            <a:r>
              <a:rPr lang="hr-HR" dirty="0" smtClean="0"/>
              <a:t> </a:t>
            </a:r>
            <a:r>
              <a:rPr lang="hr-HR" dirty="0" err="1" smtClean="0"/>
              <a:t>of</a:t>
            </a:r>
            <a:r>
              <a:rPr lang="hr-HR" dirty="0" smtClean="0"/>
              <a:t> </a:t>
            </a:r>
            <a:r>
              <a:rPr lang="hr-HR" dirty="0" err="1" smtClean="0"/>
              <a:t>legal</a:t>
            </a:r>
            <a:r>
              <a:rPr lang="hr-HR" dirty="0" smtClean="0"/>
              <a:t> </a:t>
            </a:r>
            <a:r>
              <a:rPr lang="hr-HR" dirty="0" err="1" smtClean="0"/>
              <a:t>language</a:t>
            </a:r>
            <a:r>
              <a:rPr lang="hr-HR" dirty="0" smtClean="0"/>
              <a:t> – </a:t>
            </a:r>
            <a:r>
              <a:rPr lang="hr-HR" dirty="0" err="1" smtClean="0"/>
              <a:t>technicality</a:t>
            </a:r>
            <a:r>
              <a:rPr lang="hr-HR" dirty="0" smtClean="0"/>
              <a:t>, </a:t>
            </a:r>
            <a:r>
              <a:rPr lang="hr-HR" dirty="0" err="1" smtClean="0"/>
              <a:t>writeness</a:t>
            </a:r>
            <a:r>
              <a:rPr lang="hr-HR" dirty="0" smtClean="0"/>
              <a:t> </a:t>
            </a:r>
            <a:r>
              <a:rPr lang="hr-HR" dirty="0" err="1" smtClean="0"/>
              <a:t>and</a:t>
            </a:r>
            <a:r>
              <a:rPr lang="hr-HR" dirty="0" smtClean="0"/>
              <a:t> </a:t>
            </a:r>
            <a:r>
              <a:rPr lang="hr-HR" dirty="0" err="1" smtClean="0"/>
              <a:t>power</a:t>
            </a:r>
            <a:r>
              <a:rPr lang="hr-HR" dirty="0" smtClean="0"/>
              <a:t> - </a:t>
            </a:r>
            <a:r>
              <a:rPr lang="hr-HR" dirty="0" err="1"/>
              <a:t>c</a:t>
            </a:r>
            <a:r>
              <a:rPr lang="hr-HR" dirty="0" err="1" smtClean="0"/>
              <a:t>ause</a:t>
            </a:r>
            <a:r>
              <a:rPr lang="hr-HR" dirty="0" smtClean="0"/>
              <a:t> </a:t>
            </a:r>
            <a:r>
              <a:rPr lang="hr-HR" dirty="0" err="1" smtClean="0"/>
              <a:t>severe</a:t>
            </a:r>
            <a:r>
              <a:rPr lang="hr-HR" dirty="0" smtClean="0"/>
              <a:t> </a:t>
            </a:r>
            <a:r>
              <a:rPr lang="hr-HR" dirty="0" err="1" smtClean="0"/>
              <a:t>communication</a:t>
            </a:r>
            <a:r>
              <a:rPr lang="hr-HR" dirty="0" smtClean="0"/>
              <a:t> </a:t>
            </a:r>
            <a:r>
              <a:rPr lang="hr-HR" dirty="0" err="1" smtClean="0"/>
              <a:t>problems</a:t>
            </a:r>
            <a:endParaRPr lang="hr-HR" dirty="0" smtClean="0"/>
          </a:p>
          <a:p>
            <a:r>
              <a:rPr lang="hr-HR" dirty="0" smtClean="0"/>
              <a:t>A </a:t>
            </a:r>
            <a:r>
              <a:rPr lang="hr-HR" dirty="0" err="1" smtClean="0"/>
              <a:t>signer</a:t>
            </a:r>
            <a:r>
              <a:rPr lang="hr-HR" dirty="0" smtClean="0"/>
              <a:t> </a:t>
            </a:r>
            <a:r>
              <a:rPr lang="hr-HR" dirty="0" err="1" smtClean="0"/>
              <a:t>who</a:t>
            </a:r>
            <a:r>
              <a:rPr lang="hr-HR" dirty="0" smtClean="0"/>
              <a:t> </a:t>
            </a:r>
            <a:r>
              <a:rPr lang="hr-HR" dirty="0" err="1" smtClean="0"/>
              <a:t>is</a:t>
            </a:r>
            <a:r>
              <a:rPr lang="hr-HR" dirty="0" smtClean="0"/>
              <a:t> </a:t>
            </a:r>
            <a:r>
              <a:rPr lang="hr-HR" dirty="0" err="1" smtClean="0"/>
              <a:t>handcuffed</a:t>
            </a:r>
            <a:r>
              <a:rPr lang="hr-HR" dirty="0" smtClean="0"/>
              <a:t> </a:t>
            </a:r>
            <a:r>
              <a:rPr lang="hr-HR" dirty="0" err="1" smtClean="0"/>
              <a:t>cannot</a:t>
            </a:r>
            <a:r>
              <a:rPr lang="hr-HR" dirty="0" smtClean="0"/>
              <a:t> </a:t>
            </a:r>
            <a:r>
              <a:rPr lang="hr-HR" dirty="0" err="1" smtClean="0"/>
              <a:t>communicate</a:t>
            </a:r>
            <a:endParaRPr lang="hr-HR" dirty="0"/>
          </a:p>
        </p:txBody>
      </p:sp>
    </p:spTree>
    <p:extLst>
      <p:ext uri="{BB962C8B-B14F-4D97-AF65-F5344CB8AC3E}">
        <p14:creationId xmlns:p14="http://schemas.microsoft.com/office/powerpoint/2010/main" val="343904234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Social</a:t>
            </a:r>
            <a:r>
              <a:rPr lang="hr-HR" dirty="0" smtClean="0"/>
              <a:t> </a:t>
            </a:r>
            <a:r>
              <a:rPr lang="hr-HR" dirty="0" err="1" smtClean="0"/>
              <a:t>class</a:t>
            </a:r>
            <a:endParaRPr lang="hr-HR" dirty="0"/>
          </a:p>
        </p:txBody>
      </p:sp>
      <p:sp>
        <p:nvSpPr>
          <p:cNvPr id="3" name="Content Placeholder 2"/>
          <p:cNvSpPr>
            <a:spLocks noGrp="1"/>
          </p:cNvSpPr>
          <p:nvPr>
            <p:ph idx="1"/>
          </p:nvPr>
        </p:nvSpPr>
        <p:spPr/>
        <p:txBody>
          <a:bodyPr/>
          <a:lstStyle/>
          <a:p>
            <a:r>
              <a:rPr lang="hr-HR" dirty="0" err="1" smtClean="0"/>
              <a:t>Lower</a:t>
            </a:r>
            <a:r>
              <a:rPr lang="hr-HR" dirty="0" smtClean="0"/>
              <a:t> </a:t>
            </a:r>
            <a:r>
              <a:rPr lang="hr-HR" dirty="0" err="1" smtClean="0"/>
              <a:t>level</a:t>
            </a:r>
            <a:r>
              <a:rPr lang="hr-HR" dirty="0" smtClean="0"/>
              <a:t> </a:t>
            </a:r>
            <a:r>
              <a:rPr lang="hr-HR" dirty="0" err="1" smtClean="0"/>
              <a:t>of</a:t>
            </a:r>
            <a:r>
              <a:rPr lang="hr-HR" dirty="0" smtClean="0"/>
              <a:t> </a:t>
            </a:r>
            <a:r>
              <a:rPr lang="hr-HR" dirty="0" err="1" smtClean="0"/>
              <a:t>command</a:t>
            </a:r>
            <a:r>
              <a:rPr lang="hr-HR" dirty="0" smtClean="0"/>
              <a:t> </a:t>
            </a:r>
            <a:r>
              <a:rPr lang="hr-HR" dirty="0" err="1" smtClean="0"/>
              <a:t>of</a:t>
            </a:r>
            <a:r>
              <a:rPr lang="hr-HR" dirty="0" smtClean="0"/>
              <a:t> </a:t>
            </a:r>
            <a:r>
              <a:rPr lang="hr-HR" dirty="0" err="1" smtClean="0"/>
              <a:t>High</a:t>
            </a:r>
            <a:r>
              <a:rPr lang="hr-HR" dirty="0" smtClean="0"/>
              <a:t> </a:t>
            </a:r>
            <a:r>
              <a:rPr lang="hr-HR" dirty="0" err="1" smtClean="0"/>
              <a:t>Register</a:t>
            </a:r>
            <a:endParaRPr lang="hr-HR" dirty="0" smtClean="0"/>
          </a:p>
          <a:p>
            <a:r>
              <a:rPr lang="hr-HR" dirty="0" err="1" smtClean="0"/>
              <a:t>Social</a:t>
            </a:r>
            <a:r>
              <a:rPr lang="hr-HR" dirty="0" smtClean="0"/>
              <a:t> </a:t>
            </a:r>
            <a:r>
              <a:rPr lang="hr-HR" dirty="0" err="1" smtClean="0"/>
              <a:t>stereotyping</a:t>
            </a:r>
            <a:r>
              <a:rPr lang="hr-HR" dirty="0" smtClean="0"/>
              <a:t> </a:t>
            </a:r>
            <a:r>
              <a:rPr lang="hr-HR" dirty="0" err="1" smtClean="0"/>
              <a:t>contributes</a:t>
            </a:r>
            <a:r>
              <a:rPr lang="hr-HR" dirty="0" smtClean="0"/>
              <a:t> to </a:t>
            </a:r>
            <a:r>
              <a:rPr lang="hr-HR" dirty="0" err="1" smtClean="0"/>
              <a:t>unequal</a:t>
            </a:r>
            <a:r>
              <a:rPr lang="hr-HR" dirty="0" smtClean="0"/>
              <a:t> </a:t>
            </a:r>
            <a:r>
              <a:rPr lang="hr-HR" dirty="0" err="1" smtClean="0"/>
              <a:t>treatment</a:t>
            </a:r>
            <a:endParaRPr lang="hr-HR" dirty="0"/>
          </a:p>
        </p:txBody>
      </p:sp>
    </p:spTree>
    <p:extLst>
      <p:ext uri="{BB962C8B-B14F-4D97-AF65-F5344CB8AC3E}">
        <p14:creationId xmlns:p14="http://schemas.microsoft.com/office/powerpoint/2010/main" val="253314903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Women</a:t>
            </a:r>
            <a:r>
              <a:rPr lang="hr-HR" dirty="0" smtClean="0"/>
              <a:t> </a:t>
            </a:r>
            <a:r>
              <a:rPr lang="hr-HR" dirty="0" err="1" smtClean="0"/>
              <a:t>in</a:t>
            </a:r>
            <a:r>
              <a:rPr lang="hr-HR" dirty="0" smtClean="0"/>
              <a:t> </a:t>
            </a:r>
            <a:r>
              <a:rPr lang="hr-HR" dirty="0" err="1" smtClean="0"/>
              <a:t>sexual</a:t>
            </a:r>
            <a:r>
              <a:rPr lang="hr-HR" dirty="0" smtClean="0"/>
              <a:t> </a:t>
            </a:r>
            <a:r>
              <a:rPr lang="hr-HR" dirty="0" err="1" smtClean="0"/>
              <a:t>assault</a:t>
            </a:r>
            <a:r>
              <a:rPr lang="hr-HR" dirty="0" smtClean="0"/>
              <a:t> </a:t>
            </a:r>
            <a:r>
              <a:rPr lang="hr-HR" dirty="0" err="1" smtClean="0"/>
              <a:t>cases</a:t>
            </a:r>
            <a:endParaRPr lang="hr-HR" dirty="0"/>
          </a:p>
        </p:txBody>
      </p:sp>
      <p:sp>
        <p:nvSpPr>
          <p:cNvPr id="3" name="Content Placeholder 2"/>
          <p:cNvSpPr>
            <a:spLocks noGrp="1"/>
          </p:cNvSpPr>
          <p:nvPr>
            <p:ph idx="1"/>
          </p:nvPr>
        </p:nvSpPr>
        <p:spPr/>
        <p:txBody>
          <a:bodyPr/>
          <a:lstStyle/>
          <a:p>
            <a:r>
              <a:rPr lang="hr-HR" dirty="0" err="1" smtClean="0"/>
              <a:t>Women</a:t>
            </a:r>
            <a:r>
              <a:rPr lang="hr-HR" dirty="0" smtClean="0"/>
              <a:t> – </a:t>
            </a:r>
            <a:r>
              <a:rPr lang="hr-HR" dirty="0" err="1" smtClean="0"/>
              <a:t>traumatized</a:t>
            </a:r>
            <a:r>
              <a:rPr lang="hr-HR" dirty="0" smtClean="0"/>
              <a:t> </a:t>
            </a:r>
            <a:r>
              <a:rPr lang="hr-HR" dirty="0" err="1" smtClean="0"/>
              <a:t>by</a:t>
            </a:r>
            <a:r>
              <a:rPr lang="hr-HR" dirty="0" smtClean="0"/>
              <a:t> </a:t>
            </a:r>
            <a:r>
              <a:rPr lang="hr-HR" dirty="0" err="1" smtClean="0"/>
              <a:t>the</a:t>
            </a:r>
            <a:r>
              <a:rPr lang="hr-HR" dirty="0" smtClean="0"/>
              <a:t> </a:t>
            </a:r>
            <a:r>
              <a:rPr lang="hr-HR" dirty="0" err="1" smtClean="0"/>
              <a:t>style</a:t>
            </a:r>
            <a:r>
              <a:rPr lang="hr-HR" dirty="0" smtClean="0"/>
              <a:t> </a:t>
            </a:r>
            <a:r>
              <a:rPr lang="hr-HR" dirty="0" err="1" smtClean="0"/>
              <a:t>of</a:t>
            </a:r>
            <a:r>
              <a:rPr lang="hr-HR" dirty="0" smtClean="0"/>
              <a:t> </a:t>
            </a:r>
            <a:r>
              <a:rPr lang="hr-HR" dirty="0" err="1" smtClean="0"/>
              <a:t>questioning</a:t>
            </a:r>
            <a:r>
              <a:rPr lang="hr-HR" dirty="0" smtClean="0"/>
              <a:t> </a:t>
            </a:r>
            <a:r>
              <a:rPr lang="hr-HR" dirty="0" err="1" smtClean="0"/>
              <a:t>in</a:t>
            </a:r>
            <a:r>
              <a:rPr lang="hr-HR" dirty="0" smtClean="0"/>
              <a:t> </a:t>
            </a:r>
            <a:r>
              <a:rPr lang="hr-HR" dirty="0" err="1" smtClean="0"/>
              <a:t>court</a:t>
            </a:r>
            <a:endParaRPr lang="hr-HR" dirty="0" smtClean="0"/>
          </a:p>
          <a:p>
            <a:r>
              <a:rPr lang="hr-HR" dirty="0" err="1" smtClean="0"/>
              <a:t>Often</a:t>
            </a:r>
            <a:r>
              <a:rPr lang="hr-HR" dirty="0" smtClean="0"/>
              <a:t> – ‘</a:t>
            </a:r>
            <a:r>
              <a:rPr lang="hr-HR" dirty="0" err="1" smtClean="0"/>
              <a:t>power</a:t>
            </a:r>
            <a:r>
              <a:rPr lang="hr-HR" dirty="0" smtClean="0"/>
              <a:t>’ </a:t>
            </a:r>
            <a:r>
              <a:rPr lang="hr-HR" dirty="0" err="1" smtClean="0"/>
              <a:t>language</a:t>
            </a:r>
            <a:r>
              <a:rPr lang="hr-HR" dirty="0" smtClean="0"/>
              <a:t> </a:t>
            </a:r>
            <a:r>
              <a:rPr lang="hr-HR" dirty="0" err="1" smtClean="0"/>
              <a:t>features</a:t>
            </a:r>
            <a:r>
              <a:rPr lang="hr-HR" dirty="0" smtClean="0"/>
              <a:t> </a:t>
            </a:r>
            <a:r>
              <a:rPr lang="hr-HR" dirty="0" err="1" smtClean="0"/>
              <a:t>intended</a:t>
            </a:r>
            <a:r>
              <a:rPr lang="hr-HR" dirty="0" smtClean="0"/>
              <a:t> to </a:t>
            </a:r>
            <a:r>
              <a:rPr lang="hr-HR" dirty="0" err="1" smtClean="0"/>
              <a:t>pressure</a:t>
            </a:r>
            <a:r>
              <a:rPr lang="hr-HR" dirty="0" smtClean="0"/>
              <a:t> </a:t>
            </a:r>
            <a:r>
              <a:rPr lang="hr-HR" dirty="0" err="1" smtClean="0"/>
              <a:t>witnesses</a:t>
            </a:r>
            <a:r>
              <a:rPr lang="hr-HR" dirty="0" smtClean="0"/>
              <a:t> </a:t>
            </a:r>
            <a:r>
              <a:rPr lang="hr-HR" dirty="0" err="1" smtClean="0"/>
              <a:t>into</a:t>
            </a:r>
            <a:r>
              <a:rPr lang="hr-HR" dirty="0" smtClean="0"/>
              <a:t> </a:t>
            </a:r>
            <a:r>
              <a:rPr lang="hr-HR" dirty="0" err="1" smtClean="0"/>
              <a:t>an</a:t>
            </a:r>
            <a:r>
              <a:rPr lang="hr-HR" dirty="0" smtClean="0"/>
              <a:t> </a:t>
            </a:r>
            <a:r>
              <a:rPr lang="hr-HR" dirty="0" err="1" smtClean="0"/>
              <a:t>account</a:t>
            </a:r>
            <a:r>
              <a:rPr lang="hr-HR" dirty="0" smtClean="0"/>
              <a:t> </a:t>
            </a:r>
            <a:r>
              <a:rPr lang="hr-HR" dirty="0" err="1" smtClean="0"/>
              <a:t>of</a:t>
            </a:r>
            <a:r>
              <a:rPr lang="hr-HR" dirty="0" smtClean="0"/>
              <a:t> </a:t>
            </a:r>
            <a:r>
              <a:rPr lang="hr-HR" dirty="0" err="1" smtClean="0"/>
              <a:t>events</a:t>
            </a:r>
            <a:r>
              <a:rPr lang="hr-HR" dirty="0" smtClean="0"/>
              <a:t> </a:t>
            </a:r>
            <a:r>
              <a:rPr lang="hr-HR" dirty="0" err="1" smtClean="0"/>
              <a:t>with</a:t>
            </a:r>
            <a:r>
              <a:rPr lang="hr-HR" dirty="0" smtClean="0"/>
              <a:t> </a:t>
            </a:r>
            <a:r>
              <a:rPr lang="hr-HR" dirty="0" err="1" smtClean="0"/>
              <a:t>which</a:t>
            </a:r>
            <a:r>
              <a:rPr lang="hr-HR" dirty="0" smtClean="0"/>
              <a:t> </a:t>
            </a:r>
            <a:r>
              <a:rPr lang="hr-HR" dirty="0" err="1" smtClean="0"/>
              <a:t>they</a:t>
            </a:r>
            <a:r>
              <a:rPr lang="hr-HR" dirty="0" smtClean="0"/>
              <a:t> are </a:t>
            </a:r>
            <a:r>
              <a:rPr lang="hr-HR" dirty="0" err="1" smtClean="0"/>
              <a:t>not</a:t>
            </a:r>
            <a:r>
              <a:rPr lang="hr-HR" dirty="0" smtClean="0"/>
              <a:t> </a:t>
            </a:r>
            <a:r>
              <a:rPr lang="hr-HR" dirty="0" err="1" smtClean="0"/>
              <a:t>in</a:t>
            </a:r>
            <a:r>
              <a:rPr lang="hr-HR" dirty="0" smtClean="0"/>
              <a:t> </a:t>
            </a:r>
            <a:r>
              <a:rPr lang="hr-HR" dirty="0" err="1" smtClean="0"/>
              <a:t>full</a:t>
            </a:r>
            <a:r>
              <a:rPr lang="hr-HR" dirty="0" smtClean="0"/>
              <a:t> </a:t>
            </a:r>
            <a:r>
              <a:rPr lang="hr-HR" dirty="0" err="1" smtClean="0"/>
              <a:t>agreement</a:t>
            </a:r>
            <a:endParaRPr lang="hr-HR" dirty="0" smtClean="0"/>
          </a:p>
          <a:p>
            <a:r>
              <a:rPr lang="hr-HR" dirty="0" err="1" smtClean="0"/>
              <a:t>The</a:t>
            </a:r>
            <a:r>
              <a:rPr lang="hr-HR" dirty="0" smtClean="0"/>
              <a:t> </a:t>
            </a:r>
            <a:r>
              <a:rPr lang="hr-HR" dirty="0" err="1" smtClean="0"/>
              <a:t>invasion</a:t>
            </a:r>
            <a:r>
              <a:rPr lang="hr-HR" dirty="0" smtClean="0"/>
              <a:t> </a:t>
            </a:r>
            <a:r>
              <a:rPr lang="hr-HR" dirty="0" err="1" smtClean="0"/>
              <a:t>of</a:t>
            </a:r>
            <a:r>
              <a:rPr lang="hr-HR" dirty="0" smtClean="0"/>
              <a:t> a </a:t>
            </a:r>
            <a:r>
              <a:rPr lang="hr-HR" dirty="0" err="1" smtClean="0"/>
              <a:t>woman’s</a:t>
            </a:r>
            <a:r>
              <a:rPr lang="hr-HR" dirty="0" smtClean="0"/>
              <a:t> personal </a:t>
            </a:r>
            <a:r>
              <a:rPr lang="hr-HR" dirty="0" err="1" smtClean="0"/>
              <a:t>life</a:t>
            </a:r>
            <a:r>
              <a:rPr lang="hr-HR" dirty="0" smtClean="0"/>
              <a:t> (</a:t>
            </a:r>
            <a:r>
              <a:rPr lang="hr-HR" dirty="0" err="1" smtClean="0"/>
              <a:t>questions</a:t>
            </a:r>
            <a:r>
              <a:rPr lang="hr-HR" dirty="0" smtClean="0"/>
              <a:t> </a:t>
            </a:r>
            <a:r>
              <a:rPr lang="hr-HR" dirty="0" err="1" smtClean="0"/>
              <a:t>about</a:t>
            </a:r>
            <a:r>
              <a:rPr lang="hr-HR" dirty="0" smtClean="0"/>
              <a:t> </a:t>
            </a:r>
            <a:r>
              <a:rPr lang="hr-HR" dirty="0" err="1" smtClean="0"/>
              <a:t>previous</a:t>
            </a:r>
            <a:r>
              <a:rPr lang="hr-HR" dirty="0" smtClean="0"/>
              <a:t> </a:t>
            </a:r>
            <a:r>
              <a:rPr lang="hr-HR" dirty="0" err="1" smtClean="0"/>
              <a:t>sexual</a:t>
            </a:r>
            <a:r>
              <a:rPr lang="hr-HR" dirty="0" smtClean="0"/>
              <a:t> </a:t>
            </a:r>
            <a:r>
              <a:rPr lang="hr-HR" dirty="0" err="1" smtClean="0"/>
              <a:t>experience</a:t>
            </a:r>
            <a:r>
              <a:rPr lang="hr-HR" dirty="0" smtClean="0"/>
              <a:t>)</a:t>
            </a:r>
          </a:p>
          <a:p>
            <a:r>
              <a:rPr lang="hr-HR" dirty="0" err="1" smtClean="0"/>
              <a:t>Judges</a:t>
            </a:r>
            <a:r>
              <a:rPr lang="hr-HR" dirty="0" smtClean="0"/>
              <a:t>’ </a:t>
            </a:r>
            <a:r>
              <a:rPr lang="hr-HR" dirty="0" err="1"/>
              <a:t>b</a:t>
            </a:r>
            <a:r>
              <a:rPr lang="hr-HR" dirty="0" err="1" smtClean="0"/>
              <a:t>ias</a:t>
            </a:r>
            <a:r>
              <a:rPr lang="hr-HR" dirty="0" smtClean="0"/>
              <a:t> </a:t>
            </a:r>
            <a:r>
              <a:rPr lang="hr-HR" dirty="0" err="1" smtClean="0"/>
              <a:t>in</a:t>
            </a:r>
            <a:r>
              <a:rPr lang="hr-HR" dirty="0" smtClean="0"/>
              <a:t> </a:t>
            </a:r>
            <a:r>
              <a:rPr lang="hr-HR" dirty="0" err="1" smtClean="0"/>
              <a:t>favour</a:t>
            </a:r>
            <a:r>
              <a:rPr lang="hr-HR" dirty="0" smtClean="0"/>
              <a:t> </a:t>
            </a:r>
            <a:r>
              <a:rPr lang="hr-HR" dirty="0" err="1" smtClean="0"/>
              <a:t>of</a:t>
            </a:r>
            <a:r>
              <a:rPr lang="hr-HR" dirty="0" smtClean="0"/>
              <a:t> male </a:t>
            </a:r>
            <a:r>
              <a:rPr lang="hr-HR" dirty="0" err="1" smtClean="0"/>
              <a:t>defendants</a:t>
            </a:r>
            <a:endParaRPr lang="hr-HR" dirty="0"/>
          </a:p>
        </p:txBody>
      </p:sp>
    </p:spTree>
    <p:extLst>
      <p:ext uri="{BB962C8B-B14F-4D97-AF65-F5344CB8AC3E}">
        <p14:creationId xmlns:p14="http://schemas.microsoft.com/office/powerpoint/2010/main" val="2202476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Law</a:t>
            </a:r>
            <a:r>
              <a:rPr lang="hr-HR" dirty="0" smtClean="0"/>
              <a:t> </a:t>
            </a:r>
            <a:r>
              <a:rPr lang="hr-HR" dirty="0" err="1" smtClean="0"/>
              <a:t>and</a:t>
            </a:r>
            <a:r>
              <a:rPr lang="hr-HR" dirty="0" smtClean="0"/>
              <a:t> </a:t>
            </a:r>
            <a:r>
              <a:rPr lang="hr-HR" dirty="0" err="1" smtClean="0"/>
              <a:t>language</a:t>
            </a:r>
            <a:endParaRPr lang="hr-HR" dirty="0"/>
          </a:p>
        </p:txBody>
      </p:sp>
      <p:sp>
        <p:nvSpPr>
          <p:cNvPr id="3" name="Content Placeholder 2"/>
          <p:cNvSpPr>
            <a:spLocks noGrp="1"/>
          </p:cNvSpPr>
          <p:nvPr>
            <p:ph idx="1"/>
          </p:nvPr>
        </p:nvSpPr>
        <p:spPr/>
        <p:txBody>
          <a:bodyPr/>
          <a:lstStyle/>
          <a:p>
            <a:r>
              <a:rPr lang="hr-HR" dirty="0" err="1" smtClean="0"/>
              <a:t>Law</a:t>
            </a:r>
            <a:r>
              <a:rPr lang="hr-HR" dirty="0" smtClean="0"/>
              <a:t> – </a:t>
            </a:r>
            <a:r>
              <a:rPr lang="hr-HR" dirty="0" err="1" smtClean="0"/>
              <a:t>an</a:t>
            </a:r>
            <a:r>
              <a:rPr lang="hr-HR" dirty="0" smtClean="0"/>
              <a:t> </a:t>
            </a:r>
            <a:r>
              <a:rPr lang="hr-HR" dirty="0" err="1" smtClean="0"/>
              <a:t>overwhelmingly</a:t>
            </a:r>
            <a:r>
              <a:rPr lang="hr-HR" dirty="0" smtClean="0"/>
              <a:t> </a:t>
            </a:r>
            <a:r>
              <a:rPr lang="hr-HR" dirty="0" err="1" smtClean="0"/>
              <a:t>linguistic</a:t>
            </a:r>
            <a:r>
              <a:rPr lang="hr-HR" dirty="0" smtClean="0"/>
              <a:t> </a:t>
            </a:r>
            <a:r>
              <a:rPr lang="hr-HR" dirty="0" err="1" smtClean="0"/>
              <a:t>institution</a:t>
            </a:r>
            <a:endParaRPr lang="hr-HR" dirty="0" smtClean="0"/>
          </a:p>
          <a:p>
            <a:r>
              <a:rPr lang="hr-HR" dirty="0" err="1" smtClean="0"/>
              <a:t>Laws</a:t>
            </a:r>
            <a:r>
              <a:rPr lang="hr-HR" dirty="0" smtClean="0"/>
              <a:t> – </a:t>
            </a:r>
            <a:r>
              <a:rPr lang="hr-HR" dirty="0" err="1" smtClean="0"/>
              <a:t>coded</a:t>
            </a:r>
            <a:r>
              <a:rPr lang="hr-HR" dirty="0" smtClean="0"/>
              <a:t> </a:t>
            </a:r>
            <a:r>
              <a:rPr lang="hr-HR" dirty="0" err="1" smtClean="0"/>
              <a:t>in</a:t>
            </a:r>
            <a:r>
              <a:rPr lang="hr-HR" dirty="0" smtClean="0"/>
              <a:t> </a:t>
            </a:r>
            <a:r>
              <a:rPr lang="hr-HR" dirty="0" err="1" smtClean="0"/>
              <a:t>language</a:t>
            </a:r>
            <a:r>
              <a:rPr lang="hr-HR" dirty="0" smtClean="0"/>
              <a:t> </a:t>
            </a:r>
            <a:r>
              <a:rPr lang="hr-HR" dirty="0" err="1" smtClean="0"/>
              <a:t>and</a:t>
            </a:r>
            <a:r>
              <a:rPr lang="hr-HR" dirty="0" smtClean="0"/>
              <a:t> </a:t>
            </a:r>
            <a:r>
              <a:rPr lang="hr-HR" dirty="0" err="1" smtClean="0"/>
              <a:t>legal</a:t>
            </a:r>
            <a:r>
              <a:rPr lang="hr-HR" dirty="0" smtClean="0"/>
              <a:t> </a:t>
            </a:r>
            <a:r>
              <a:rPr lang="hr-HR" dirty="0" err="1" smtClean="0"/>
              <a:t>concepts</a:t>
            </a:r>
            <a:r>
              <a:rPr lang="hr-HR" dirty="0" smtClean="0"/>
              <a:t> are </a:t>
            </a:r>
            <a:r>
              <a:rPr lang="hr-HR" dirty="0" err="1" smtClean="0"/>
              <a:t>accessible</a:t>
            </a:r>
            <a:r>
              <a:rPr lang="hr-HR" dirty="0" smtClean="0"/>
              <a:t> </a:t>
            </a:r>
            <a:r>
              <a:rPr lang="hr-HR" dirty="0" err="1" smtClean="0"/>
              <a:t>only</a:t>
            </a:r>
            <a:r>
              <a:rPr lang="hr-HR" dirty="0" smtClean="0"/>
              <a:t> </a:t>
            </a:r>
            <a:r>
              <a:rPr lang="hr-HR" dirty="0" err="1" smtClean="0"/>
              <a:t>through</a:t>
            </a:r>
            <a:r>
              <a:rPr lang="hr-HR" dirty="0" smtClean="0"/>
              <a:t> </a:t>
            </a:r>
            <a:r>
              <a:rPr lang="hr-HR" dirty="0" err="1" smtClean="0"/>
              <a:t>language</a:t>
            </a:r>
            <a:endParaRPr lang="hr-HR" dirty="0" smtClean="0"/>
          </a:p>
          <a:p>
            <a:r>
              <a:rPr lang="hr-HR" dirty="0" smtClean="0"/>
              <a:t>Court </a:t>
            </a:r>
            <a:r>
              <a:rPr lang="hr-HR" dirty="0" err="1" smtClean="0"/>
              <a:t>cases</a:t>
            </a:r>
            <a:r>
              <a:rPr lang="hr-HR" dirty="0"/>
              <a:t> </a:t>
            </a:r>
            <a:r>
              <a:rPr lang="hr-HR" dirty="0" err="1" smtClean="0"/>
              <a:t>and</a:t>
            </a:r>
            <a:r>
              <a:rPr lang="hr-HR" dirty="0" smtClean="0"/>
              <a:t> police </a:t>
            </a:r>
            <a:r>
              <a:rPr lang="hr-HR" dirty="0" err="1" smtClean="0"/>
              <a:t>interviews</a:t>
            </a:r>
            <a:r>
              <a:rPr lang="hr-HR" dirty="0" smtClean="0"/>
              <a:t> take place </a:t>
            </a:r>
            <a:r>
              <a:rPr lang="hr-HR" dirty="0" err="1" smtClean="0"/>
              <a:t>through</a:t>
            </a:r>
            <a:r>
              <a:rPr lang="hr-HR" dirty="0" smtClean="0"/>
              <a:t> </a:t>
            </a:r>
            <a:r>
              <a:rPr lang="hr-HR" dirty="0" err="1" smtClean="0"/>
              <a:t>language</a:t>
            </a:r>
            <a:endParaRPr lang="hr-HR" dirty="0" smtClean="0"/>
          </a:p>
          <a:p>
            <a:r>
              <a:rPr lang="hr-HR" dirty="0" err="1" smtClean="0"/>
              <a:t>Contracts</a:t>
            </a:r>
            <a:r>
              <a:rPr lang="hr-HR" dirty="0" smtClean="0"/>
              <a:t> </a:t>
            </a:r>
            <a:r>
              <a:rPr lang="hr-HR" dirty="0" err="1" smtClean="0"/>
              <a:t>which</a:t>
            </a:r>
            <a:r>
              <a:rPr lang="hr-HR" dirty="0" smtClean="0"/>
              <a:t> </a:t>
            </a:r>
            <a:r>
              <a:rPr lang="hr-HR" dirty="0" err="1" smtClean="0"/>
              <a:t>regulate</a:t>
            </a:r>
            <a:r>
              <a:rPr lang="hr-HR" dirty="0" smtClean="0"/>
              <a:t> </a:t>
            </a:r>
            <a:r>
              <a:rPr lang="hr-HR" dirty="0" err="1" smtClean="0"/>
              <a:t>relationships</a:t>
            </a:r>
            <a:r>
              <a:rPr lang="hr-HR" dirty="0" smtClean="0"/>
              <a:t> </a:t>
            </a:r>
            <a:r>
              <a:rPr lang="hr-HR" dirty="0" err="1" smtClean="0"/>
              <a:t>between</a:t>
            </a:r>
            <a:r>
              <a:rPr lang="hr-HR" dirty="0" smtClean="0"/>
              <a:t> </a:t>
            </a:r>
            <a:r>
              <a:rPr lang="hr-HR" dirty="0" err="1" smtClean="0"/>
              <a:t>partners</a:t>
            </a:r>
            <a:r>
              <a:rPr lang="hr-HR" dirty="0" smtClean="0"/>
              <a:t>, </a:t>
            </a:r>
            <a:r>
              <a:rPr lang="hr-HR" dirty="0" err="1" smtClean="0"/>
              <a:t>employers</a:t>
            </a:r>
            <a:r>
              <a:rPr lang="hr-HR" dirty="0" smtClean="0"/>
              <a:t> </a:t>
            </a:r>
            <a:r>
              <a:rPr lang="hr-HR" dirty="0" err="1" smtClean="0"/>
              <a:t>and</a:t>
            </a:r>
            <a:r>
              <a:rPr lang="hr-HR" dirty="0" smtClean="0"/>
              <a:t> </a:t>
            </a:r>
            <a:r>
              <a:rPr lang="hr-HR" dirty="0" err="1" smtClean="0"/>
              <a:t>providers</a:t>
            </a:r>
            <a:r>
              <a:rPr lang="hr-HR" dirty="0" smtClean="0"/>
              <a:t> </a:t>
            </a:r>
            <a:r>
              <a:rPr lang="hr-HR" dirty="0" err="1" smtClean="0"/>
              <a:t>of</a:t>
            </a:r>
            <a:r>
              <a:rPr lang="hr-HR" dirty="0" smtClean="0"/>
              <a:t> </a:t>
            </a:r>
            <a:r>
              <a:rPr lang="hr-HR" dirty="0" err="1" smtClean="0"/>
              <a:t>goods</a:t>
            </a:r>
            <a:r>
              <a:rPr lang="hr-HR" dirty="0" smtClean="0"/>
              <a:t> </a:t>
            </a:r>
            <a:r>
              <a:rPr lang="hr-HR" dirty="0" err="1" smtClean="0"/>
              <a:t>and</a:t>
            </a:r>
            <a:r>
              <a:rPr lang="hr-HR" dirty="0" smtClean="0"/>
              <a:t> </a:t>
            </a:r>
            <a:r>
              <a:rPr lang="hr-HR" dirty="0" err="1" smtClean="0"/>
              <a:t>services</a:t>
            </a:r>
            <a:endParaRPr lang="hr-HR" dirty="0"/>
          </a:p>
        </p:txBody>
      </p:sp>
    </p:spTree>
    <p:extLst>
      <p:ext uri="{BB962C8B-B14F-4D97-AF65-F5344CB8AC3E}">
        <p14:creationId xmlns:p14="http://schemas.microsoft.com/office/powerpoint/2010/main" val="266980884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communication</a:t>
            </a:r>
            <a:r>
              <a:rPr lang="hr-HR" dirty="0" smtClean="0"/>
              <a:t> </a:t>
            </a:r>
            <a:r>
              <a:rPr lang="hr-HR" dirty="0" err="1" smtClean="0"/>
              <a:t>problems</a:t>
            </a:r>
            <a:endParaRPr lang="hr-HR" dirty="0"/>
          </a:p>
        </p:txBody>
      </p:sp>
      <p:sp>
        <p:nvSpPr>
          <p:cNvPr id="3" name="Content Placeholder 2"/>
          <p:cNvSpPr>
            <a:spLocks noGrp="1"/>
          </p:cNvSpPr>
          <p:nvPr>
            <p:ph idx="1"/>
          </p:nvPr>
        </p:nvSpPr>
        <p:spPr/>
        <p:txBody>
          <a:bodyPr/>
          <a:lstStyle/>
          <a:p>
            <a:r>
              <a:rPr lang="hr-HR" dirty="0" smtClean="0"/>
              <a:t>1) </a:t>
            </a:r>
            <a:r>
              <a:rPr lang="hr-HR" dirty="0" err="1" smtClean="0"/>
              <a:t>conceptual</a:t>
            </a:r>
            <a:r>
              <a:rPr lang="hr-HR" dirty="0" smtClean="0"/>
              <a:t> </a:t>
            </a:r>
            <a:r>
              <a:rPr lang="hr-HR" dirty="0" err="1" smtClean="0"/>
              <a:t>content</a:t>
            </a:r>
            <a:endParaRPr lang="hr-HR" dirty="0" smtClean="0"/>
          </a:p>
          <a:p>
            <a:r>
              <a:rPr lang="hr-HR" dirty="0" smtClean="0"/>
              <a:t>2) </a:t>
            </a:r>
            <a:r>
              <a:rPr lang="hr-HR" dirty="0" err="1" smtClean="0"/>
              <a:t>coercion</a:t>
            </a:r>
            <a:endParaRPr lang="hr-HR" dirty="0" smtClean="0"/>
          </a:p>
          <a:p>
            <a:r>
              <a:rPr lang="hr-HR" dirty="0" smtClean="0"/>
              <a:t>3) trauma</a:t>
            </a:r>
            <a:endParaRPr lang="hr-HR" dirty="0"/>
          </a:p>
        </p:txBody>
      </p:sp>
    </p:spTree>
    <p:extLst>
      <p:ext uri="{BB962C8B-B14F-4D97-AF65-F5344CB8AC3E}">
        <p14:creationId xmlns:p14="http://schemas.microsoft.com/office/powerpoint/2010/main" val="94196559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Measures</a:t>
            </a:r>
            <a:r>
              <a:rPr lang="hr-HR" dirty="0" smtClean="0"/>
              <a:t> to </a:t>
            </a:r>
            <a:r>
              <a:rPr lang="hr-HR" dirty="0" err="1" smtClean="0"/>
              <a:t>reduce</a:t>
            </a:r>
            <a:r>
              <a:rPr lang="hr-HR" dirty="0" smtClean="0"/>
              <a:t> </a:t>
            </a:r>
            <a:r>
              <a:rPr lang="hr-HR" dirty="0" err="1" smtClean="0"/>
              <a:t>communication</a:t>
            </a:r>
            <a:r>
              <a:rPr lang="hr-HR" dirty="0" smtClean="0"/>
              <a:t> </a:t>
            </a:r>
            <a:r>
              <a:rPr lang="hr-HR" dirty="0" err="1" smtClean="0"/>
              <a:t>problems</a:t>
            </a:r>
            <a:endParaRPr lang="hr-HR" dirty="0"/>
          </a:p>
        </p:txBody>
      </p:sp>
      <p:sp>
        <p:nvSpPr>
          <p:cNvPr id="3" name="Content Placeholder 2"/>
          <p:cNvSpPr>
            <a:spLocks noGrp="1"/>
          </p:cNvSpPr>
          <p:nvPr>
            <p:ph idx="1"/>
          </p:nvPr>
        </p:nvSpPr>
        <p:spPr/>
        <p:txBody>
          <a:bodyPr/>
          <a:lstStyle/>
          <a:p>
            <a:r>
              <a:rPr lang="hr-HR" dirty="0" smtClean="0"/>
              <a:t>1) </a:t>
            </a:r>
            <a:r>
              <a:rPr lang="hr-HR" dirty="0" err="1" smtClean="0"/>
              <a:t>Information</a:t>
            </a:r>
            <a:r>
              <a:rPr lang="hr-HR" dirty="0" smtClean="0"/>
              <a:t> (</a:t>
            </a:r>
            <a:r>
              <a:rPr lang="hr-HR" dirty="0" err="1" smtClean="0"/>
              <a:t>training</a:t>
            </a:r>
            <a:r>
              <a:rPr lang="hr-HR" dirty="0" smtClean="0"/>
              <a:t> </a:t>
            </a:r>
            <a:r>
              <a:rPr lang="hr-HR" dirty="0" err="1" smtClean="0"/>
              <a:t>of</a:t>
            </a:r>
            <a:r>
              <a:rPr lang="hr-HR" dirty="0" smtClean="0"/>
              <a:t> </a:t>
            </a:r>
            <a:r>
              <a:rPr lang="hr-HR" dirty="0" err="1" smtClean="0"/>
              <a:t>lawyers</a:t>
            </a:r>
            <a:r>
              <a:rPr lang="hr-HR" dirty="0" smtClean="0"/>
              <a:t>)</a:t>
            </a:r>
          </a:p>
          <a:p>
            <a:r>
              <a:rPr lang="hr-HR" dirty="0" smtClean="0"/>
              <a:t>2) </a:t>
            </a:r>
            <a:r>
              <a:rPr lang="hr-HR" dirty="0" err="1" smtClean="0"/>
              <a:t>Mediation</a:t>
            </a:r>
            <a:r>
              <a:rPr lang="hr-HR" dirty="0" smtClean="0"/>
              <a:t> (</a:t>
            </a:r>
            <a:r>
              <a:rPr lang="hr-HR" dirty="0" err="1" smtClean="0"/>
              <a:t>by</a:t>
            </a:r>
            <a:r>
              <a:rPr lang="hr-HR" dirty="0" smtClean="0"/>
              <a:t> </a:t>
            </a:r>
            <a:r>
              <a:rPr lang="hr-HR" dirty="0" err="1" smtClean="0"/>
              <a:t>people</a:t>
            </a:r>
            <a:r>
              <a:rPr lang="hr-HR" dirty="0" smtClean="0"/>
              <a:t> </a:t>
            </a:r>
            <a:r>
              <a:rPr lang="hr-HR" dirty="0" err="1" smtClean="0"/>
              <a:t>who</a:t>
            </a:r>
            <a:r>
              <a:rPr lang="hr-HR" dirty="0" smtClean="0"/>
              <a:t> </a:t>
            </a:r>
            <a:r>
              <a:rPr lang="hr-HR" dirty="0" err="1" smtClean="0"/>
              <a:t>understand</a:t>
            </a:r>
            <a:r>
              <a:rPr lang="hr-HR" dirty="0" smtClean="0"/>
              <a:t> </a:t>
            </a:r>
            <a:r>
              <a:rPr lang="hr-HR" dirty="0" err="1" smtClean="0"/>
              <a:t>both</a:t>
            </a:r>
            <a:r>
              <a:rPr lang="hr-HR" dirty="0" smtClean="0"/>
              <a:t> </a:t>
            </a:r>
            <a:r>
              <a:rPr lang="hr-HR" dirty="0" err="1" smtClean="0"/>
              <a:t>sides</a:t>
            </a:r>
            <a:r>
              <a:rPr lang="hr-HR" dirty="0" smtClean="0"/>
              <a:t> </a:t>
            </a:r>
            <a:r>
              <a:rPr lang="hr-HR" dirty="0" err="1" smtClean="0"/>
              <a:t>e.g</a:t>
            </a:r>
            <a:r>
              <a:rPr lang="hr-HR" dirty="0" smtClean="0"/>
              <a:t>. </a:t>
            </a:r>
            <a:r>
              <a:rPr lang="hr-HR" dirty="0" err="1" smtClean="0"/>
              <a:t>the</a:t>
            </a:r>
            <a:r>
              <a:rPr lang="hr-HR" dirty="0" smtClean="0"/>
              <a:t> </a:t>
            </a:r>
            <a:r>
              <a:rPr lang="hr-HR" dirty="0" err="1" smtClean="0"/>
              <a:t>Aboriginal</a:t>
            </a:r>
            <a:r>
              <a:rPr lang="hr-HR" dirty="0" smtClean="0"/>
              <a:t> Legal </a:t>
            </a:r>
            <a:r>
              <a:rPr lang="hr-HR" dirty="0" err="1" smtClean="0"/>
              <a:t>Services</a:t>
            </a:r>
            <a:r>
              <a:rPr lang="hr-HR" dirty="0" smtClean="0"/>
              <a:t>, </a:t>
            </a:r>
            <a:r>
              <a:rPr lang="hr-HR" dirty="0" err="1" smtClean="0"/>
              <a:t>child</a:t>
            </a:r>
            <a:r>
              <a:rPr lang="hr-HR" dirty="0" smtClean="0"/>
              <a:t> </a:t>
            </a:r>
            <a:r>
              <a:rPr lang="hr-HR" dirty="0" err="1" smtClean="0"/>
              <a:t>councellors</a:t>
            </a:r>
            <a:r>
              <a:rPr lang="hr-HR" dirty="0" smtClean="0"/>
              <a:t>, </a:t>
            </a:r>
            <a:r>
              <a:rPr lang="hr-HR" dirty="0" err="1" smtClean="0"/>
              <a:t>mediators</a:t>
            </a:r>
            <a:r>
              <a:rPr lang="hr-HR" dirty="0" smtClean="0"/>
              <a:t> </a:t>
            </a:r>
            <a:r>
              <a:rPr lang="hr-HR" dirty="0" err="1" smtClean="0"/>
              <a:t>in</a:t>
            </a:r>
            <a:r>
              <a:rPr lang="hr-HR" dirty="0" smtClean="0"/>
              <a:t> </a:t>
            </a:r>
            <a:r>
              <a:rPr lang="hr-HR" dirty="0" err="1" smtClean="0"/>
              <a:t>cases</a:t>
            </a:r>
            <a:r>
              <a:rPr lang="hr-HR" dirty="0" smtClean="0"/>
              <a:t> </a:t>
            </a:r>
            <a:r>
              <a:rPr lang="hr-HR" dirty="0" err="1" smtClean="0"/>
              <a:t>of</a:t>
            </a:r>
            <a:r>
              <a:rPr lang="hr-HR" dirty="0" smtClean="0"/>
              <a:t> </a:t>
            </a:r>
            <a:r>
              <a:rPr lang="hr-HR" dirty="0" err="1" smtClean="0"/>
              <a:t>sexual</a:t>
            </a:r>
            <a:r>
              <a:rPr lang="hr-HR" dirty="0" smtClean="0"/>
              <a:t> </a:t>
            </a:r>
            <a:r>
              <a:rPr lang="hr-HR" dirty="0" err="1" smtClean="0"/>
              <a:t>assault</a:t>
            </a:r>
            <a:r>
              <a:rPr lang="hr-HR" dirty="0" smtClean="0"/>
              <a:t>)</a:t>
            </a:r>
          </a:p>
          <a:p>
            <a:r>
              <a:rPr lang="hr-HR" dirty="0" smtClean="0"/>
              <a:t>3) </a:t>
            </a:r>
            <a:r>
              <a:rPr lang="hr-HR" dirty="0" err="1" smtClean="0"/>
              <a:t>Modifying</a:t>
            </a:r>
            <a:r>
              <a:rPr lang="hr-HR" dirty="0" smtClean="0"/>
              <a:t> </a:t>
            </a:r>
            <a:r>
              <a:rPr lang="hr-HR" dirty="0" err="1" smtClean="0"/>
              <a:t>legal</a:t>
            </a:r>
            <a:r>
              <a:rPr lang="hr-HR" dirty="0" smtClean="0"/>
              <a:t> </a:t>
            </a:r>
            <a:r>
              <a:rPr lang="hr-HR" dirty="0" err="1" smtClean="0"/>
              <a:t>procedures</a:t>
            </a:r>
            <a:r>
              <a:rPr lang="hr-HR" dirty="0" smtClean="0"/>
              <a:t> (</a:t>
            </a:r>
            <a:r>
              <a:rPr lang="hr-HR" dirty="0" err="1" smtClean="0"/>
              <a:t>e.g</a:t>
            </a:r>
            <a:r>
              <a:rPr lang="hr-HR" dirty="0" smtClean="0"/>
              <a:t>. </a:t>
            </a:r>
            <a:r>
              <a:rPr lang="hr-HR" dirty="0" err="1" smtClean="0"/>
              <a:t>guidelines</a:t>
            </a:r>
            <a:r>
              <a:rPr lang="hr-HR" dirty="0" smtClean="0"/>
              <a:t> on </a:t>
            </a:r>
            <a:r>
              <a:rPr lang="hr-HR" dirty="0" err="1" smtClean="0"/>
              <a:t>formulating</a:t>
            </a:r>
            <a:r>
              <a:rPr lang="hr-HR" dirty="0" smtClean="0"/>
              <a:t> </a:t>
            </a:r>
            <a:r>
              <a:rPr lang="hr-HR" dirty="0" err="1" smtClean="0"/>
              <a:t>questions</a:t>
            </a:r>
            <a:r>
              <a:rPr lang="hr-HR" dirty="0" smtClean="0"/>
              <a:t> </a:t>
            </a:r>
            <a:r>
              <a:rPr lang="hr-HR" dirty="0" err="1" smtClean="0"/>
              <a:t>and</a:t>
            </a:r>
            <a:r>
              <a:rPr lang="hr-HR" dirty="0" smtClean="0"/>
              <a:t> </a:t>
            </a:r>
            <a:r>
              <a:rPr lang="hr-HR" dirty="0" err="1" smtClean="0"/>
              <a:t>ensuring</a:t>
            </a:r>
            <a:r>
              <a:rPr lang="hr-HR" dirty="0" smtClean="0"/>
              <a:t> </a:t>
            </a:r>
            <a:r>
              <a:rPr lang="hr-HR" dirty="0" err="1" smtClean="0"/>
              <a:t>comprehension</a:t>
            </a:r>
            <a:r>
              <a:rPr lang="hr-HR" dirty="0" smtClean="0"/>
              <a:t>; </a:t>
            </a:r>
            <a:r>
              <a:rPr lang="hr-HR" dirty="0" err="1" smtClean="0"/>
              <a:t>admission</a:t>
            </a:r>
            <a:r>
              <a:rPr lang="hr-HR" dirty="0" smtClean="0"/>
              <a:t> </a:t>
            </a:r>
            <a:r>
              <a:rPr lang="hr-HR" dirty="0" err="1" smtClean="0"/>
              <a:t>of</a:t>
            </a:r>
            <a:r>
              <a:rPr lang="hr-HR" dirty="0" smtClean="0"/>
              <a:t> video-</a:t>
            </a:r>
            <a:r>
              <a:rPr lang="hr-HR" dirty="0" err="1" smtClean="0"/>
              <a:t>taped</a:t>
            </a:r>
            <a:r>
              <a:rPr lang="hr-HR" dirty="0" smtClean="0"/>
              <a:t> </a:t>
            </a:r>
            <a:r>
              <a:rPr lang="hr-HR" dirty="0" err="1" smtClean="0"/>
              <a:t>interviews</a:t>
            </a:r>
            <a:r>
              <a:rPr lang="hr-HR" dirty="0" smtClean="0"/>
              <a:t> </a:t>
            </a:r>
            <a:r>
              <a:rPr lang="hr-HR" dirty="0" err="1" smtClean="0"/>
              <a:t>with</a:t>
            </a:r>
            <a:r>
              <a:rPr lang="hr-HR" dirty="0" smtClean="0"/>
              <a:t> </a:t>
            </a:r>
            <a:r>
              <a:rPr lang="hr-HR" dirty="0" err="1" smtClean="0"/>
              <a:t>young</a:t>
            </a:r>
            <a:r>
              <a:rPr lang="hr-HR" dirty="0" smtClean="0"/>
              <a:t> </a:t>
            </a:r>
            <a:r>
              <a:rPr lang="hr-HR" dirty="0" err="1" smtClean="0"/>
              <a:t>children</a:t>
            </a:r>
            <a:r>
              <a:rPr lang="hr-HR" dirty="0" smtClean="0"/>
              <a:t>)</a:t>
            </a:r>
            <a:endParaRPr lang="hr-HR" dirty="0"/>
          </a:p>
        </p:txBody>
      </p:sp>
    </p:spTree>
    <p:extLst>
      <p:ext uri="{BB962C8B-B14F-4D97-AF65-F5344CB8AC3E}">
        <p14:creationId xmlns:p14="http://schemas.microsoft.com/office/powerpoint/2010/main" val="367875132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interpreting</a:t>
            </a:r>
            <a:r>
              <a:rPr lang="hr-HR" dirty="0" smtClean="0"/>
              <a:t> </a:t>
            </a:r>
            <a:r>
              <a:rPr lang="hr-HR" dirty="0" err="1" smtClean="0"/>
              <a:t>and</a:t>
            </a:r>
            <a:r>
              <a:rPr lang="hr-HR" dirty="0" smtClean="0"/>
              <a:t> </a:t>
            </a:r>
            <a:r>
              <a:rPr lang="hr-HR" dirty="0" err="1" smtClean="0"/>
              <a:t>translation</a:t>
            </a:r>
            <a:endParaRPr lang="hr-HR" dirty="0"/>
          </a:p>
        </p:txBody>
      </p:sp>
      <p:sp>
        <p:nvSpPr>
          <p:cNvPr id="3" name="Content Placeholder 2"/>
          <p:cNvSpPr>
            <a:spLocks noGrp="1"/>
          </p:cNvSpPr>
          <p:nvPr>
            <p:ph idx="1"/>
          </p:nvPr>
        </p:nvSpPr>
        <p:spPr/>
        <p:txBody>
          <a:bodyPr/>
          <a:lstStyle/>
          <a:p>
            <a:r>
              <a:rPr lang="hr-HR" dirty="0" smtClean="0"/>
              <a:t>International </a:t>
            </a:r>
            <a:r>
              <a:rPr lang="hr-HR" dirty="0" err="1" smtClean="0"/>
              <a:t>and</a:t>
            </a:r>
            <a:r>
              <a:rPr lang="hr-HR" dirty="0" smtClean="0"/>
              <a:t> </a:t>
            </a:r>
            <a:r>
              <a:rPr lang="hr-HR" dirty="0" err="1" smtClean="0"/>
              <a:t>national</a:t>
            </a:r>
            <a:r>
              <a:rPr lang="hr-HR" dirty="0" smtClean="0"/>
              <a:t> </a:t>
            </a:r>
            <a:r>
              <a:rPr lang="hr-HR" dirty="0" err="1" smtClean="0"/>
              <a:t>legislation</a:t>
            </a:r>
            <a:r>
              <a:rPr lang="hr-HR" dirty="0" smtClean="0"/>
              <a:t> on </a:t>
            </a:r>
            <a:r>
              <a:rPr lang="hr-HR" dirty="0" err="1" smtClean="0"/>
              <a:t>the</a:t>
            </a:r>
            <a:r>
              <a:rPr lang="hr-HR" dirty="0" smtClean="0"/>
              <a:t> </a:t>
            </a:r>
            <a:r>
              <a:rPr lang="hr-HR" dirty="0" err="1" smtClean="0"/>
              <a:t>right</a:t>
            </a:r>
            <a:r>
              <a:rPr lang="hr-HR" dirty="0" smtClean="0"/>
              <a:t> to </a:t>
            </a:r>
            <a:r>
              <a:rPr lang="hr-HR" dirty="0" err="1" smtClean="0"/>
              <a:t>translation</a:t>
            </a:r>
            <a:r>
              <a:rPr lang="hr-HR" dirty="0" smtClean="0"/>
              <a:t> </a:t>
            </a:r>
            <a:r>
              <a:rPr lang="hr-HR" dirty="0" err="1" smtClean="0"/>
              <a:t>and</a:t>
            </a:r>
            <a:r>
              <a:rPr lang="hr-HR" dirty="0" smtClean="0"/>
              <a:t> </a:t>
            </a:r>
            <a:r>
              <a:rPr lang="hr-HR" dirty="0" err="1" smtClean="0"/>
              <a:t>interpretaton</a:t>
            </a:r>
            <a:endParaRPr lang="hr-HR" dirty="0" smtClean="0"/>
          </a:p>
          <a:p>
            <a:r>
              <a:rPr lang="hr-HR" dirty="0" err="1" smtClean="0"/>
              <a:t>Interpreters</a:t>
            </a:r>
            <a:r>
              <a:rPr lang="hr-HR" dirty="0" smtClean="0"/>
              <a:t> </a:t>
            </a:r>
            <a:r>
              <a:rPr lang="hr-HR" dirty="0" err="1" smtClean="0"/>
              <a:t>needed</a:t>
            </a:r>
            <a:r>
              <a:rPr lang="hr-HR" dirty="0" smtClean="0"/>
              <a:t> </a:t>
            </a:r>
            <a:r>
              <a:rPr lang="hr-HR" dirty="0" err="1" smtClean="0"/>
              <a:t>not</a:t>
            </a:r>
            <a:r>
              <a:rPr lang="hr-HR" dirty="0" smtClean="0"/>
              <a:t> </a:t>
            </a:r>
            <a:r>
              <a:rPr lang="hr-HR" dirty="0" err="1" smtClean="0"/>
              <a:t>only</a:t>
            </a:r>
            <a:r>
              <a:rPr lang="hr-HR" dirty="0" smtClean="0"/>
              <a:t> for </a:t>
            </a:r>
            <a:r>
              <a:rPr lang="hr-HR" dirty="0" err="1" smtClean="0"/>
              <a:t>people</a:t>
            </a:r>
            <a:r>
              <a:rPr lang="hr-HR" dirty="0" smtClean="0"/>
              <a:t> </a:t>
            </a:r>
            <a:r>
              <a:rPr lang="hr-HR" dirty="0" err="1" smtClean="0"/>
              <a:t>with</a:t>
            </a:r>
            <a:r>
              <a:rPr lang="hr-HR" dirty="0" smtClean="0"/>
              <a:t> no </a:t>
            </a:r>
            <a:r>
              <a:rPr lang="hr-HR" dirty="0" err="1" smtClean="0"/>
              <a:t>command</a:t>
            </a:r>
            <a:r>
              <a:rPr lang="hr-HR" dirty="0" smtClean="0"/>
              <a:t> </a:t>
            </a:r>
            <a:r>
              <a:rPr lang="hr-HR" dirty="0" err="1" smtClean="0"/>
              <a:t>of</a:t>
            </a:r>
            <a:r>
              <a:rPr lang="hr-HR" dirty="0" smtClean="0"/>
              <a:t> a </a:t>
            </a:r>
            <a:r>
              <a:rPr lang="hr-HR" dirty="0" err="1" smtClean="0"/>
              <a:t>language</a:t>
            </a:r>
            <a:r>
              <a:rPr lang="hr-HR" dirty="0" smtClean="0"/>
              <a:t>, but </a:t>
            </a:r>
            <a:r>
              <a:rPr lang="hr-HR" dirty="0" err="1" smtClean="0"/>
              <a:t>also</a:t>
            </a:r>
            <a:r>
              <a:rPr lang="hr-HR" dirty="0" smtClean="0"/>
              <a:t> </a:t>
            </a:r>
            <a:r>
              <a:rPr lang="hr-HR" dirty="0" err="1" smtClean="0"/>
              <a:t>those</a:t>
            </a:r>
            <a:r>
              <a:rPr lang="hr-HR" dirty="0" smtClean="0"/>
              <a:t> </a:t>
            </a:r>
            <a:r>
              <a:rPr lang="hr-HR" dirty="0" err="1" smtClean="0"/>
              <a:t>with</a:t>
            </a:r>
            <a:r>
              <a:rPr lang="hr-HR" dirty="0" smtClean="0"/>
              <a:t> a </a:t>
            </a:r>
            <a:r>
              <a:rPr lang="hr-HR" dirty="0" err="1" smtClean="0"/>
              <a:t>limited</a:t>
            </a:r>
            <a:r>
              <a:rPr lang="hr-HR" dirty="0" smtClean="0"/>
              <a:t> </a:t>
            </a:r>
            <a:r>
              <a:rPr lang="hr-HR" dirty="0" err="1" smtClean="0"/>
              <a:t>command</a:t>
            </a:r>
            <a:endParaRPr lang="hr-HR" dirty="0" smtClean="0"/>
          </a:p>
          <a:p>
            <a:r>
              <a:rPr lang="hr-HR" dirty="0" err="1" smtClean="0"/>
              <a:t>Courts</a:t>
            </a:r>
            <a:r>
              <a:rPr lang="hr-HR" dirty="0" smtClean="0"/>
              <a:t>, police </a:t>
            </a:r>
            <a:r>
              <a:rPr lang="hr-HR" dirty="0" err="1" smtClean="0"/>
              <a:t>stations</a:t>
            </a:r>
            <a:r>
              <a:rPr lang="hr-HR" dirty="0" smtClean="0"/>
              <a:t>, </a:t>
            </a:r>
            <a:r>
              <a:rPr lang="hr-HR" dirty="0" err="1" smtClean="0"/>
              <a:t>prisons</a:t>
            </a:r>
            <a:endParaRPr lang="hr-HR" dirty="0" smtClean="0"/>
          </a:p>
          <a:p>
            <a:r>
              <a:rPr lang="hr-HR" dirty="0" err="1" smtClean="0"/>
              <a:t>Reluctance</a:t>
            </a:r>
            <a:r>
              <a:rPr lang="hr-HR" dirty="0" smtClean="0"/>
              <a:t> to use </a:t>
            </a:r>
            <a:r>
              <a:rPr lang="hr-HR" dirty="0" err="1" smtClean="0"/>
              <a:t>interpreters</a:t>
            </a:r>
            <a:r>
              <a:rPr lang="hr-HR" dirty="0" smtClean="0"/>
              <a:t> </a:t>
            </a:r>
            <a:r>
              <a:rPr lang="hr-HR" dirty="0" err="1" smtClean="0"/>
              <a:t>and</a:t>
            </a:r>
            <a:r>
              <a:rPr lang="hr-HR" dirty="0" smtClean="0"/>
              <a:t> </a:t>
            </a:r>
            <a:r>
              <a:rPr lang="hr-HR" dirty="0" err="1" smtClean="0"/>
              <a:t>translators</a:t>
            </a:r>
            <a:endParaRPr lang="hr-HR" dirty="0"/>
          </a:p>
        </p:txBody>
      </p:sp>
    </p:spTree>
    <p:extLst>
      <p:ext uri="{BB962C8B-B14F-4D97-AF65-F5344CB8AC3E}">
        <p14:creationId xmlns:p14="http://schemas.microsoft.com/office/powerpoint/2010/main" val="423139980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Problems</a:t>
            </a:r>
            <a:r>
              <a:rPr lang="hr-HR" dirty="0" smtClean="0"/>
              <a:t/>
            </a:r>
            <a:br>
              <a:rPr lang="hr-HR" dirty="0" smtClean="0"/>
            </a:br>
            <a:endParaRPr lang="hr-HR" dirty="0"/>
          </a:p>
        </p:txBody>
      </p:sp>
      <p:sp>
        <p:nvSpPr>
          <p:cNvPr id="3" name="Content Placeholder 2"/>
          <p:cNvSpPr>
            <a:spLocks noGrp="1"/>
          </p:cNvSpPr>
          <p:nvPr>
            <p:ph idx="1"/>
          </p:nvPr>
        </p:nvSpPr>
        <p:spPr/>
        <p:txBody>
          <a:bodyPr/>
          <a:lstStyle/>
          <a:p>
            <a:r>
              <a:rPr lang="hr-HR" dirty="0" smtClean="0"/>
              <a:t>1) </a:t>
            </a:r>
            <a:r>
              <a:rPr lang="hr-HR" dirty="0" err="1" smtClean="0"/>
              <a:t>availability</a:t>
            </a:r>
            <a:r>
              <a:rPr lang="hr-HR" dirty="0" smtClean="0"/>
              <a:t> </a:t>
            </a:r>
            <a:r>
              <a:rPr lang="hr-HR" dirty="0" err="1" smtClean="0"/>
              <a:t>of</a:t>
            </a:r>
            <a:r>
              <a:rPr lang="hr-HR" dirty="0" smtClean="0"/>
              <a:t> </a:t>
            </a:r>
            <a:r>
              <a:rPr lang="hr-HR" dirty="0" err="1" smtClean="0"/>
              <a:t>interpreters</a:t>
            </a:r>
            <a:r>
              <a:rPr lang="hr-HR" dirty="0" smtClean="0"/>
              <a:t>/</a:t>
            </a:r>
            <a:r>
              <a:rPr lang="hr-HR" dirty="0" err="1" smtClean="0"/>
              <a:t>translators</a:t>
            </a:r>
            <a:r>
              <a:rPr lang="hr-HR" dirty="0" smtClean="0"/>
              <a:t> (</a:t>
            </a:r>
            <a:r>
              <a:rPr lang="hr-HR" dirty="0" err="1" smtClean="0"/>
              <a:t>lesser-used</a:t>
            </a:r>
            <a:r>
              <a:rPr lang="hr-HR" dirty="0" smtClean="0"/>
              <a:t> </a:t>
            </a:r>
            <a:r>
              <a:rPr lang="hr-HR" dirty="0" err="1" smtClean="0"/>
              <a:t>languages</a:t>
            </a:r>
            <a:r>
              <a:rPr lang="hr-HR" dirty="0" smtClean="0"/>
              <a:t>)</a:t>
            </a:r>
          </a:p>
          <a:p>
            <a:r>
              <a:rPr lang="hr-HR" dirty="0" smtClean="0"/>
              <a:t>2) </a:t>
            </a:r>
            <a:r>
              <a:rPr lang="hr-HR" dirty="0" err="1" smtClean="0"/>
              <a:t>quality</a:t>
            </a:r>
            <a:r>
              <a:rPr lang="hr-HR" dirty="0" smtClean="0"/>
              <a:t> (</a:t>
            </a:r>
            <a:r>
              <a:rPr lang="hr-HR" dirty="0" err="1" smtClean="0"/>
              <a:t>training</a:t>
            </a:r>
            <a:r>
              <a:rPr lang="hr-HR" dirty="0" smtClean="0"/>
              <a:t>, </a:t>
            </a:r>
            <a:r>
              <a:rPr lang="hr-HR" dirty="0" err="1" smtClean="0"/>
              <a:t>pay</a:t>
            </a:r>
            <a:r>
              <a:rPr lang="hr-HR" dirty="0" smtClean="0"/>
              <a:t>, </a:t>
            </a:r>
            <a:r>
              <a:rPr lang="hr-HR" dirty="0" err="1" smtClean="0"/>
              <a:t>career</a:t>
            </a:r>
            <a:r>
              <a:rPr lang="hr-HR" dirty="0" smtClean="0"/>
              <a:t> </a:t>
            </a:r>
            <a:r>
              <a:rPr lang="hr-HR" dirty="0" err="1" smtClean="0"/>
              <a:t>structure</a:t>
            </a:r>
            <a:r>
              <a:rPr lang="hr-HR" dirty="0" smtClean="0"/>
              <a:t>)</a:t>
            </a:r>
            <a:endParaRPr lang="hr-HR" dirty="0"/>
          </a:p>
        </p:txBody>
      </p:sp>
    </p:spTree>
    <p:extLst>
      <p:ext uri="{BB962C8B-B14F-4D97-AF65-F5344CB8AC3E}">
        <p14:creationId xmlns:p14="http://schemas.microsoft.com/office/powerpoint/2010/main" val="410648060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translation</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issue</a:t>
            </a:r>
            <a:r>
              <a:rPr lang="hr-HR" dirty="0" smtClean="0"/>
              <a:t> </a:t>
            </a:r>
            <a:r>
              <a:rPr lang="hr-HR" dirty="0" err="1" smtClean="0"/>
              <a:t>of</a:t>
            </a:r>
            <a:r>
              <a:rPr lang="hr-HR" dirty="0" smtClean="0"/>
              <a:t> </a:t>
            </a:r>
            <a:r>
              <a:rPr lang="hr-HR" dirty="0" err="1" smtClean="0"/>
              <a:t>technicality</a:t>
            </a:r>
            <a:endParaRPr lang="hr-HR" dirty="0" smtClean="0"/>
          </a:p>
          <a:p>
            <a:r>
              <a:rPr lang="hr-HR" dirty="0" err="1" smtClean="0"/>
              <a:t>The</a:t>
            </a:r>
            <a:r>
              <a:rPr lang="hr-HR" dirty="0" smtClean="0"/>
              <a:t> </a:t>
            </a:r>
            <a:r>
              <a:rPr lang="hr-HR" dirty="0" err="1" smtClean="0"/>
              <a:t>legal</a:t>
            </a:r>
            <a:r>
              <a:rPr lang="hr-HR" dirty="0" smtClean="0"/>
              <a:t> </a:t>
            </a:r>
            <a:r>
              <a:rPr lang="hr-HR" dirty="0" err="1" smtClean="0"/>
              <a:t>concepts</a:t>
            </a:r>
            <a:r>
              <a:rPr lang="hr-HR" dirty="0" smtClean="0"/>
              <a:t> </a:t>
            </a:r>
            <a:r>
              <a:rPr lang="hr-HR" dirty="0" err="1" smtClean="0"/>
              <a:t>and</a:t>
            </a:r>
            <a:r>
              <a:rPr lang="hr-HR" dirty="0" smtClean="0"/>
              <a:t> </a:t>
            </a:r>
            <a:r>
              <a:rPr lang="hr-HR" dirty="0" err="1" smtClean="0"/>
              <a:t>terms</a:t>
            </a:r>
            <a:r>
              <a:rPr lang="hr-HR" dirty="0" smtClean="0"/>
              <a:t> </a:t>
            </a:r>
            <a:r>
              <a:rPr lang="hr-HR" dirty="0" err="1" smtClean="0"/>
              <a:t>in</a:t>
            </a:r>
            <a:r>
              <a:rPr lang="hr-HR" dirty="0" smtClean="0"/>
              <a:t> </a:t>
            </a:r>
            <a:r>
              <a:rPr lang="hr-HR" dirty="0" err="1" smtClean="0"/>
              <a:t>two</a:t>
            </a:r>
            <a:r>
              <a:rPr lang="hr-HR" dirty="0" smtClean="0"/>
              <a:t> </a:t>
            </a:r>
            <a:r>
              <a:rPr lang="hr-HR" dirty="0" err="1" smtClean="0"/>
              <a:t>legal</a:t>
            </a:r>
            <a:r>
              <a:rPr lang="hr-HR" dirty="0" smtClean="0"/>
              <a:t> </a:t>
            </a:r>
            <a:r>
              <a:rPr lang="hr-HR" dirty="0" err="1" smtClean="0"/>
              <a:t>systems</a:t>
            </a:r>
            <a:r>
              <a:rPr lang="hr-HR" dirty="0" smtClean="0"/>
              <a:t> </a:t>
            </a:r>
            <a:r>
              <a:rPr lang="hr-HR" dirty="0" err="1" smtClean="0"/>
              <a:t>may</a:t>
            </a:r>
            <a:r>
              <a:rPr lang="hr-HR" dirty="0" smtClean="0"/>
              <a:t> </a:t>
            </a:r>
            <a:r>
              <a:rPr lang="hr-HR" dirty="0" err="1" smtClean="0"/>
              <a:t>be</a:t>
            </a:r>
            <a:r>
              <a:rPr lang="hr-HR" dirty="0" smtClean="0"/>
              <a:t> </a:t>
            </a:r>
            <a:r>
              <a:rPr lang="hr-HR" dirty="0" err="1" smtClean="0"/>
              <a:t>different</a:t>
            </a:r>
            <a:r>
              <a:rPr lang="hr-HR" dirty="0" smtClean="0"/>
              <a:t> – </a:t>
            </a:r>
            <a:r>
              <a:rPr lang="hr-HR" dirty="0" err="1" smtClean="0"/>
              <a:t>lack</a:t>
            </a:r>
            <a:r>
              <a:rPr lang="hr-HR" dirty="0" smtClean="0"/>
              <a:t> </a:t>
            </a:r>
            <a:r>
              <a:rPr lang="hr-HR" dirty="0" err="1" smtClean="0"/>
              <a:t>of</a:t>
            </a:r>
            <a:r>
              <a:rPr lang="hr-HR" dirty="0" smtClean="0"/>
              <a:t> </a:t>
            </a:r>
            <a:r>
              <a:rPr lang="hr-HR" dirty="0" err="1" smtClean="0"/>
              <a:t>equivalence</a:t>
            </a:r>
            <a:r>
              <a:rPr lang="hr-HR" dirty="0" smtClean="0"/>
              <a:t> </a:t>
            </a:r>
            <a:r>
              <a:rPr lang="hr-HR" dirty="0" err="1" smtClean="0"/>
              <a:t>or</a:t>
            </a:r>
            <a:r>
              <a:rPr lang="hr-HR" dirty="0" smtClean="0"/>
              <a:t> </a:t>
            </a:r>
            <a:r>
              <a:rPr lang="hr-HR" dirty="0" err="1" smtClean="0"/>
              <a:t>partial</a:t>
            </a:r>
            <a:r>
              <a:rPr lang="hr-HR" dirty="0" smtClean="0"/>
              <a:t> </a:t>
            </a:r>
            <a:r>
              <a:rPr lang="hr-HR" dirty="0" err="1" smtClean="0"/>
              <a:t>equivalence</a:t>
            </a:r>
            <a:endParaRPr lang="hr-HR" dirty="0" smtClean="0"/>
          </a:p>
          <a:p>
            <a:r>
              <a:rPr lang="hr-HR" dirty="0" smtClean="0"/>
              <a:t>Complex </a:t>
            </a:r>
            <a:r>
              <a:rPr lang="hr-HR" dirty="0" err="1" smtClean="0"/>
              <a:t>cognitive</a:t>
            </a:r>
            <a:r>
              <a:rPr lang="hr-HR" dirty="0" smtClean="0"/>
              <a:t> </a:t>
            </a:r>
            <a:r>
              <a:rPr lang="hr-HR" dirty="0" err="1" smtClean="0"/>
              <a:t>structure</a:t>
            </a:r>
            <a:r>
              <a:rPr lang="hr-HR" dirty="0" smtClean="0"/>
              <a:t> </a:t>
            </a:r>
            <a:r>
              <a:rPr lang="hr-HR" dirty="0" err="1" smtClean="0"/>
              <a:t>manifested</a:t>
            </a:r>
            <a:r>
              <a:rPr lang="hr-HR" dirty="0" smtClean="0"/>
              <a:t> </a:t>
            </a:r>
            <a:r>
              <a:rPr lang="hr-HR" dirty="0" err="1" smtClean="0"/>
              <a:t>in</a:t>
            </a:r>
            <a:r>
              <a:rPr lang="hr-HR" dirty="0" smtClean="0"/>
              <a:t> complex </a:t>
            </a:r>
            <a:r>
              <a:rPr lang="hr-HR" dirty="0" err="1" smtClean="0"/>
              <a:t>discourse</a:t>
            </a:r>
            <a:r>
              <a:rPr lang="hr-HR" dirty="0" smtClean="0"/>
              <a:t> </a:t>
            </a:r>
            <a:r>
              <a:rPr lang="hr-HR" dirty="0" err="1" smtClean="0"/>
              <a:t>structure</a:t>
            </a:r>
            <a:r>
              <a:rPr lang="hr-HR" dirty="0" smtClean="0"/>
              <a:t> </a:t>
            </a:r>
            <a:r>
              <a:rPr lang="hr-HR" dirty="0" err="1" smtClean="0"/>
              <a:t>and</a:t>
            </a:r>
            <a:r>
              <a:rPr lang="hr-HR" dirty="0" smtClean="0"/>
              <a:t> </a:t>
            </a:r>
            <a:r>
              <a:rPr lang="hr-HR" dirty="0" err="1" smtClean="0"/>
              <a:t>extreme</a:t>
            </a:r>
            <a:r>
              <a:rPr lang="hr-HR" dirty="0" smtClean="0"/>
              <a:t> </a:t>
            </a:r>
            <a:r>
              <a:rPr lang="hr-HR" dirty="0" err="1" smtClean="0"/>
              <a:t>syntactic</a:t>
            </a:r>
            <a:r>
              <a:rPr lang="hr-HR" dirty="0" smtClean="0"/>
              <a:t> </a:t>
            </a:r>
            <a:r>
              <a:rPr lang="hr-HR" dirty="0" err="1" smtClean="0"/>
              <a:t>complexity</a:t>
            </a:r>
            <a:endParaRPr lang="hr-HR" dirty="0" smtClean="0"/>
          </a:p>
          <a:p>
            <a:r>
              <a:rPr lang="hr-HR" dirty="0" err="1" smtClean="0"/>
              <a:t>Extreme</a:t>
            </a:r>
            <a:r>
              <a:rPr lang="hr-HR" dirty="0" smtClean="0"/>
              <a:t> </a:t>
            </a:r>
            <a:r>
              <a:rPr lang="hr-HR" dirty="0" err="1" smtClean="0"/>
              <a:t>precision</a:t>
            </a:r>
            <a:r>
              <a:rPr lang="hr-HR" dirty="0" smtClean="0"/>
              <a:t> </a:t>
            </a:r>
            <a:r>
              <a:rPr lang="hr-HR" dirty="0" err="1" smtClean="0"/>
              <a:t>demanded</a:t>
            </a:r>
            <a:r>
              <a:rPr lang="hr-HR" dirty="0" smtClean="0"/>
              <a:t> </a:t>
            </a:r>
            <a:r>
              <a:rPr lang="hr-HR" dirty="0" err="1" smtClean="0"/>
              <a:t>by</a:t>
            </a:r>
            <a:r>
              <a:rPr lang="hr-HR" dirty="0" smtClean="0"/>
              <a:t> </a:t>
            </a:r>
            <a:r>
              <a:rPr lang="hr-HR" dirty="0" err="1" smtClean="0"/>
              <a:t>legal</a:t>
            </a:r>
            <a:r>
              <a:rPr lang="hr-HR" dirty="0" smtClean="0"/>
              <a:t> </a:t>
            </a:r>
            <a:r>
              <a:rPr lang="hr-HR" dirty="0" err="1" smtClean="0"/>
              <a:t>texts</a:t>
            </a:r>
            <a:r>
              <a:rPr lang="hr-HR" dirty="0" smtClean="0"/>
              <a:t>, </a:t>
            </a:r>
            <a:r>
              <a:rPr lang="hr-HR" dirty="0" err="1" smtClean="0"/>
              <a:t>the</a:t>
            </a:r>
            <a:r>
              <a:rPr lang="hr-HR" dirty="0" smtClean="0"/>
              <a:t> </a:t>
            </a:r>
            <a:r>
              <a:rPr lang="hr-HR" dirty="0" err="1" smtClean="0"/>
              <a:t>need</a:t>
            </a:r>
            <a:r>
              <a:rPr lang="hr-HR" dirty="0" smtClean="0"/>
              <a:t> to </a:t>
            </a:r>
            <a:r>
              <a:rPr lang="hr-HR" dirty="0" err="1" smtClean="0"/>
              <a:t>defend</a:t>
            </a:r>
            <a:r>
              <a:rPr lang="hr-HR" dirty="0" smtClean="0"/>
              <a:t> </a:t>
            </a:r>
            <a:r>
              <a:rPr lang="hr-HR" dirty="0" err="1" smtClean="0"/>
              <a:t>against</a:t>
            </a:r>
            <a:r>
              <a:rPr lang="hr-HR" dirty="0" smtClean="0"/>
              <a:t> </a:t>
            </a:r>
            <a:r>
              <a:rPr lang="hr-HR" dirty="0" err="1" smtClean="0"/>
              <a:t>hostile</a:t>
            </a:r>
            <a:r>
              <a:rPr lang="hr-HR" dirty="0" smtClean="0"/>
              <a:t> </a:t>
            </a:r>
            <a:r>
              <a:rPr lang="hr-HR" dirty="0" err="1" smtClean="0"/>
              <a:t>interpretation</a:t>
            </a:r>
            <a:r>
              <a:rPr lang="hr-HR" dirty="0" smtClean="0"/>
              <a:t>; </a:t>
            </a:r>
            <a:r>
              <a:rPr lang="hr-HR" dirty="0" err="1" smtClean="0"/>
              <a:t>the</a:t>
            </a:r>
            <a:r>
              <a:rPr lang="hr-HR" dirty="0" smtClean="0"/>
              <a:t> </a:t>
            </a:r>
            <a:r>
              <a:rPr lang="hr-HR" dirty="0" err="1" smtClean="0"/>
              <a:t>changes</a:t>
            </a:r>
            <a:r>
              <a:rPr lang="hr-HR" dirty="0" smtClean="0"/>
              <a:t> </a:t>
            </a:r>
            <a:r>
              <a:rPr lang="hr-HR" dirty="0" err="1" smtClean="0"/>
              <a:t>required</a:t>
            </a:r>
            <a:r>
              <a:rPr lang="hr-HR" dirty="0" smtClean="0"/>
              <a:t> </a:t>
            </a:r>
            <a:r>
              <a:rPr lang="hr-HR" dirty="0" err="1" smtClean="0"/>
              <a:t>by</a:t>
            </a:r>
            <a:r>
              <a:rPr lang="hr-HR" dirty="0" smtClean="0"/>
              <a:t> </a:t>
            </a:r>
            <a:r>
              <a:rPr lang="hr-HR" dirty="0" err="1" smtClean="0"/>
              <a:t>linguistic</a:t>
            </a:r>
            <a:r>
              <a:rPr lang="hr-HR" dirty="0" smtClean="0"/>
              <a:t> </a:t>
            </a:r>
            <a:r>
              <a:rPr lang="hr-HR" dirty="0" err="1" smtClean="0"/>
              <a:t>differences</a:t>
            </a:r>
            <a:r>
              <a:rPr lang="hr-HR" dirty="0" smtClean="0"/>
              <a:t> </a:t>
            </a:r>
            <a:r>
              <a:rPr lang="hr-HR" dirty="0" err="1" smtClean="0"/>
              <a:t>can</a:t>
            </a:r>
            <a:r>
              <a:rPr lang="hr-HR" dirty="0" smtClean="0"/>
              <a:t> </a:t>
            </a:r>
            <a:r>
              <a:rPr lang="hr-HR" dirty="0" err="1" smtClean="0"/>
              <a:t>lead</a:t>
            </a:r>
            <a:r>
              <a:rPr lang="hr-HR" dirty="0" smtClean="0"/>
              <a:t> to </a:t>
            </a:r>
            <a:r>
              <a:rPr lang="hr-HR" dirty="0" err="1" smtClean="0"/>
              <a:t>legal</a:t>
            </a:r>
            <a:r>
              <a:rPr lang="hr-HR" dirty="0" smtClean="0"/>
              <a:t> </a:t>
            </a:r>
            <a:r>
              <a:rPr lang="hr-HR" dirty="0" err="1" smtClean="0"/>
              <a:t>problems</a:t>
            </a:r>
            <a:endParaRPr lang="hr-HR" dirty="0"/>
          </a:p>
        </p:txBody>
      </p:sp>
    </p:spTree>
    <p:extLst>
      <p:ext uri="{BB962C8B-B14F-4D97-AF65-F5344CB8AC3E}">
        <p14:creationId xmlns:p14="http://schemas.microsoft.com/office/powerpoint/2010/main" val="387280414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Court </a:t>
            </a:r>
            <a:r>
              <a:rPr lang="hr-HR" dirty="0" err="1" smtClean="0"/>
              <a:t>interpreting</a:t>
            </a:r>
            <a:endParaRPr lang="hr-HR" dirty="0"/>
          </a:p>
        </p:txBody>
      </p:sp>
      <p:sp>
        <p:nvSpPr>
          <p:cNvPr id="3" name="Content Placeholder 2"/>
          <p:cNvSpPr>
            <a:spLocks noGrp="1"/>
          </p:cNvSpPr>
          <p:nvPr>
            <p:ph idx="1"/>
          </p:nvPr>
        </p:nvSpPr>
        <p:spPr/>
        <p:txBody>
          <a:bodyPr/>
          <a:lstStyle/>
          <a:p>
            <a:r>
              <a:rPr lang="hr-HR" dirty="0" err="1" smtClean="0"/>
              <a:t>Difficulties</a:t>
            </a:r>
            <a:r>
              <a:rPr lang="hr-HR" dirty="0" smtClean="0"/>
              <a:t>: </a:t>
            </a:r>
            <a:r>
              <a:rPr lang="hr-HR" dirty="0" err="1" smtClean="0"/>
              <a:t>the</a:t>
            </a:r>
            <a:r>
              <a:rPr lang="hr-HR" dirty="0" smtClean="0"/>
              <a:t> </a:t>
            </a:r>
            <a:r>
              <a:rPr lang="hr-HR" dirty="0" err="1" smtClean="0"/>
              <a:t>need</a:t>
            </a:r>
            <a:r>
              <a:rPr lang="hr-HR" dirty="0" smtClean="0"/>
              <a:t> to provide a </a:t>
            </a:r>
            <a:r>
              <a:rPr lang="hr-HR" dirty="0" err="1" smtClean="0"/>
              <a:t>speedy</a:t>
            </a:r>
            <a:r>
              <a:rPr lang="hr-HR" dirty="0" smtClean="0"/>
              <a:t> </a:t>
            </a:r>
            <a:r>
              <a:rPr lang="hr-HR" dirty="0" err="1" smtClean="0"/>
              <a:t>delivery</a:t>
            </a:r>
            <a:r>
              <a:rPr lang="hr-HR" dirty="0" smtClean="0"/>
              <a:t>; </a:t>
            </a:r>
            <a:r>
              <a:rPr lang="hr-HR" dirty="0" err="1" smtClean="0"/>
              <a:t>the</a:t>
            </a:r>
            <a:r>
              <a:rPr lang="hr-HR" dirty="0" smtClean="0"/>
              <a:t> </a:t>
            </a:r>
            <a:r>
              <a:rPr lang="hr-HR" dirty="0" err="1" smtClean="0"/>
              <a:t>legal</a:t>
            </a:r>
            <a:r>
              <a:rPr lang="hr-HR" dirty="0" smtClean="0"/>
              <a:t> </a:t>
            </a:r>
            <a:r>
              <a:rPr lang="hr-HR" dirty="0" err="1" smtClean="0"/>
              <a:t>world’s</a:t>
            </a:r>
            <a:r>
              <a:rPr lang="hr-HR" dirty="0" smtClean="0"/>
              <a:t> </a:t>
            </a:r>
            <a:r>
              <a:rPr lang="hr-HR" dirty="0" err="1" smtClean="0"/>
              <a:t>ignorance</a:t>
            </a:r>
            <a:r>
              <a:rPr lang="hr-HR" dirty="0" smtClean="0"/>
              <a:t> </a:t>
            </a:r>
            <a:r>
              <a:rPr lang="hr-HR" dirty="0" err="1" smtClean="0"/>
              <a:t>of</a:t>
            </a:r>
            <a:r>
              <a:rPr lang="hr-HR" dirty="0" smtClean="0"/>
              <a:t> </a:t>
            </a:r>
            <a:r>
              <a:rPr lang="hr-HR" dirty="0" err="1" smtClean="0"/>
              <a:t>the</a:t>
            </a:r>
            <a:r>
              <a:rPr lang="hr-HR" dirty="0" smtClean="0"/>
              <a:t> </a:t>
            </a:r>
            <a:r>
              <a:rPr lang="hr-HR" dirty="0" err="1" smtClean="0"/>
              <a:t>complexity</a:t>
            </a:r>
            <a:r>
              <a:rPr lang="hr-HR" dirty="0" smtClean="0"/>
              <a:t> </a:t>
            </a:r>
            <a:r>
              <a:rPr lang="hr-HR" dirty="0" err="1" smtClean="0"/>
              <a:t>of</a:t>
            </a:r>
            <a:r>
              <a:rPr lang="hr-HR" dirty="0" smtClean="0"/>
              <a:t> </a:t>
            </a:r>
            <a:r>
              <a:rPr lang="hr-HR" dirty="0" err="1" smtClean="0"/>
              <a:t>the</a:t>
            </a:r>
            <a:r>
              <a:rPr lang="hr-HR" dirty="0" smtClean="0"/>
              <a:t> </a:t>
            </a:r>
            <a:r>
              <a:rPr lang="hr-HR" dirty="0" err="1" smtClean="0"/>
              <a:t>translation</a:t>
            </a:r>
            <a:r>
              <a:rPr lang="hr-HR" dirty="0" smtClean="0"/>
              <a:t> </a:t>
            </a:r>
            <a:r>
              <a:rPr lang="hr-HR" dirty="0" err="1" smtClean="0"/>
              <a:t>process</a:t>
            </a:r>
            <a:r>
              <a:rPr lang="hr-HR" dirty="0" smtClean="0"/>
              <a:t>; </a:t>
            </a:r>
            <a:r>
              <a:rPr lang="hr-HR" dirty="0" err="1" smtClean="0"/>
              <a:t>gaps</a:t>
            </a:r>
            <a:r>
              <a:rPr lang="hr-HR" dirty="0" smtClean="0"/>
              <a:t> </a:t>
            </a:r>
            <a:r>
              <a:rPr lang="hr-HR" dirty="0" err="1" smtClean="0"/>
              <a:t>in</a:t>
            </a:r>
            <a:r>
              <a:rPr lang="hr-HR" dirty="0" smtClean="0"/>
              <a:t> </a:t>
            </a:r>
            <a:r>
              <a:rPr lang="hr-HR" dirty="0" err="1" smtClean="0"/>
              <a:t>the</a:t>
            </a:r>
            <a:r>
              <a:rPr lang="hr-HR" dirty="0" smtClean="0"/>
              <a:t> </a:t>
            </a:r>
            <a:r>
              <a:rPr lang="hr-HR" dirty="0" err="1" smtClean="0"/>
              <a:t>interpreter’s</a:t>
            </a:r>
            <a:r>
              <a:rPr lang="hr-HR" dirty="0" smtClean="0"/>
              <a:t> </a:t>
            </a:r>
            <a:r>
              <a:rPr lang="hr-HR" dirty="0" err="1" smtClean="0"/>
              <a:t>knowledge</a:t>
            </a:r>
            <a:r>
              <a:rPr lang="hr-HR" dirty="0" smtClean="0"/>
              <a:t> </a:t>
            </a:r>
            <a:r>
              <a:rPr lang="hr-HR" dirty="0" err="1" smtClean="0"/>
              <a:t>of</a:t>
            </a:r>
            <a:r>
              <a:rPr lang="hr-HR" dirty="0" smtClean="0"/>
              <a:t> </a:t>
            </a:r>
            <a:r>
              <a:rPr lang="hr-HR" dirty="0" err="1" smtClean="0"/>
              <a:t>the</a:t>
            </a:r>
            <a:r>
              <a:rPr lang="hr-HR" dirty="0" smtClean="0"/>
              <a:t> </a:t>
            </a:r>
            <a:r>
              <a:rPr lang="hr-HR" dirty="0" err="1" smtClean="0"/>
              <a:t>law</a:t>
            </a:r>
            <a:r>
              <a:rPr lang="hr-HR" dirty="0" smtClean="0"/>
              <a:t>, </a:t>
            </a:r>
            <a:r>
              <a:rPr lang="hr-HR" dirty="0" err="1" smtClean="0"/>
              <a:t>of</a:t>
            </a:r>
            <a:r>
              <a:rPr lang="hr-HR" dirty="0" smtClean="0"/>
              <a:t> </a:t>
            </a:r>
            <a:r>
              <a:rPr lang="hr-HR" dirty="0" err="1" smtClean="0"/>
              <a:t>courtroom</a:t>
            </a:r>
            <a:r>
              <a:rPr lang="hr-HR" dirty="0" smtClean="0"/>
              <a:t> </a:t>
            </a:r>
            <a:r>
              <a:rPr lang="hr-HR" dirty="0" err="1" smtClean="0"/>
              <a:t>discourse</a:t>
            </a:r>
            <a:r>
              <a:rPr lang="hr-HR" dirty="0" smtClean="0"/>
              <a:t> </a:t>
            </a:r>
            <a:r>
              <a:rPr lang="hr-HR" dirty="0" err="1" smtClean="0"/>
              <a:t>conventions</a:t>
            </a:r>
            <a:r>
              <a:rPr lang="hr-HR" dirty="0" smtClean="0"/>
              <a:t> </a:t>
            </a:r>
            <a:r>
              <a:rPr lang="hr-HR" dirty="0" err="1" smtClean="0"/>
              <a:t>and</a:t>
            </a:r>
            <a:r>
              <a:rPr lang="hr-HR" dirty="0" smtClean="0"/>
              <a:t> </a:t>
            </a:r>
            <a:r>
              <a:rPr lang="hr-HR" dirty="0" err="1" smtClean="0"/>
              <a:t>of</a:t>
            </a:r>
            <a:r>
              <a:rPr lang="hr-HR" dirty="0" smtClean="0"/>
              <a:t> </a:t>
            </a:r>
            <a:r>
              <a:rPr lang="hr-HR" dirty="0" err="1" smtClean="0"/>
              <a:t>the</a:t>
            </a:r>
            <a:r>
              <a:rPr lang="hr-HR" dirty="0" smtClean="0"/>
              <a:t> </a:t>
            </a:r>
            <a:r>
              <a:rPr lang="hr-HR" dirty="0" err="1" smtClean="0"/>
              <a:t>law’s</a:t>
            </a:r>
            <a:r>
              <a:rPr lang="hr-HR" dirty="0" smtClean="0"/>
              <a:t> </a:t>
            </a:r>
            <a:r>
              <a:rPr lang="hr-HR" dirty="0" err="1" smtClean="0"/>
              <a:t>assumptions</a:t>
            </a:r>
            <a:r>
              <a:rPr lang="hr-HR" dirty="0" smtClean="0"/>
              <a:t> </a:t>
            </a:r>
            <a:r>
              <a:rPr lang="hr-HR" dirty="0" err="1" smtClean="0"/>
              <a:t>of</a:t>
            </a:r>
            <a:r>
              <a:rPr lang="hr-HR" dirty="0" smtClean="0"/>
              <a:t> </a:t>
            </a:r>
            <a:r>
              <a:rPr lang="hr-HR" dirty="0" err="1" smtClean="0"/>
              <a:t>relevance</a:t>
            </a:r>
            <a:endParaRPr lang="hr-HR" dirty="0" smtClean="0"/>
          </a:p>
          <a:p>
            <a:r>
              <a:rPr lang="hr-HR" dirty="0" err="1" smtClean="0"/>
              <a:t>Interpreters</a:t>
            </a:r>
            <a:r>
              <a:rPr lang="hr-HR" dirty="0" smtClean="0"/>
              <a:t> – </a:t>
            </a:r>
            <a:r>
              <a:rPr lang="hr-HR" dirty="0" err="1" smtClean="0"/>
              <a:t>expected</a:t>
            </a:r>
            <a:r>
              <a:rPr lang="hr-HR" dirty="0" smtClean="0"/>
              <a:t> to </a:t>
            </a:r>
            <a:r>
              <a:rPr lang="hr-HR" dirty="0" err="1" smtClean="0"/>
              <a:t>render</a:t>
            </a:r>
            <a:r>
              <a:rPr lang="hr-HR" dirty="0" smtClean="0"/>
              <a:t> a </a:t>
            </a:r>
            <a:r>
              <a:rPr lang="hr-HR" dirty="0" err="1" smtClean="0"/>
              <a:t>perfectly</a:t>
            </a:r>
            <a:r>
              <a:rPr lang="hr-HR" dirty="0" smtClean="0"/>
              <a:t> </a:t>
            </a:r>
            <a:r>
              <a:rPr lang="hr-HR" dirty="0" err="1" smtClean="0"/>
              <a:t>accurate</a:t>
            </a:r>
            <a:r>
              <a:rPr lang="hr-HR" dirty="0" smtClean="0"/>
              <a:t> </a:t>
            </a:r>
            <a:r>
              <a:rPr lang="hr-HR" dirty="0" err="1" smtClean="0"/>
              <a:t>version</a:t>
            </a:r>
            <a:r>
              <a:rPr lang="hr-HR" dirty="0" smtClean="0"/>
              <a:t> </a:t>
            </a:r>
            <a:r>
              <a:rPr lang="hr-HR" dirty="0" err="1" smtClean="0"/>
              <a:t>of</a:t>
            </a:r>
            <a:r>
              <a:rPr lang="hr-HR" dirty="0" smtClean="0"/>
              <a:t> </a:t>
            </a:r>
            <a:r>
              <a:rPr lang="hr-HR" dirty="0" err="1" smtClean="0"/>
              <a:t>all</a:t>
            </a:r>
            <a:r>
              <a:rPr lang="hr-HR" dirty="0" smtClean="0"/>
              <a:t> </a:t>
            </a:r>
            <a:r>
              <a:rPr lang="hr-HR" dirty="0" err="1" smtClean="0"/>
              <a:t>that</a:t>
            </a:r>
            <a:r>
              <a:rPr lang="hr-HR" dirty="0" smtClean="0"/>
              <a:t> </a:t>
            </a:r>
            <a:r>
              <a:rPr lang="hr-HR" dirty="0" err="1" smtClean="0"/>
              <a:t>transpires</a:t>
            </a:r>
            <a:r>
              <a:rPr lang="hr-HR" dirty="0" smtClean="0"/>
              <a:t> </a:t>
            </a:r>
            <a:r>
              <a:rPr lang="hr-HR" dirty="0" err="1" smtClean="0"/>
              <a:t>in</a:t>
            </a:r>
            <a:r>
              <a:rPr lang="hr-HR" dirty="0" smtClean="0"/>
              <a:t> a </a:t>
            </a:r>
            <a:r>
              <a:rPr lang="hr-HR" dirty="0" err="1" smtClean="0"/>
              <a:t>case</a:t>
            </a:r>
            <a:r>
              <a:rPr lang="hr-HR" dirty="0" smtClean="0"/>
              <a:t> </a:t>
            </a:r>
            <a:r>
              <a:rPr lang="hr-HR" dirty="0" err="1" smtClean="0"/>
              <a:t>without</a:t>
            </a:r>
            <a:r>
              <a:rPr lang="hr-HR" dirty="0" smtClean="0"/>
              <a:t> </a:t>
            </a:r>
            <a:r>
              <a:rPr lang="hr-HR" dirty="0" err="1" smtClean="0"/>
              <a:t>being</a:t>
            </a:r>
            <a:r>
              <a:rPr lang="hr-HR" dirty="0" smtClean="0"/>
              <a:t> </a:t>
            </a:r>
            <a:r>
              <a:rPr lang="hr-HR" dirty="0" err="1" smtClean="0"/>
              <a:t>afforded</a:t>
            </a:r>
            <a:r>
              <a:rPr lang="hr-HR" dirty="0" smtClean="0"/>
              <a:t> </a:t>
            </a:r>
            <a:r>
              <a:rPr lang="hr-HR" dirty="0" err="1" smtClean="0"/>
              <a:t>the</a:t>
            </a:r>
            <a:r>
              <a:rPr lang="hr-HR" dirty="0" smtClean="0"/>
              <a:t> </a:t>
            </a:r>
            <a:r>
              <a:rPr lang="hr-HR" dirty="0" err="1" smtClean="0"/>
              <a:t>conditions</a:t>
            </a:r>
            <a:r>
              <a:rPr lang="hr-HR" dirty="0" smtClean="0"/>
              <a:t> to </a:t>
            </a:r>
            <a:r>
              <a:rPr lang="hr-HR" dirty="0" err="1" smtClean="0"/>
              <a:t>perform</a:t>
            </a:r>
            <a:r>
              <a:rPr lang="hr-HR" dirty="0" smtClean="0"/>
              <a:t> </a:t>
            </a:r>
            <a:r>
              <a:rPr lang="hr-HR" dirty="0" err="1" smtClean="0"/>
              <a:t>in</a:t>
            </a:r>
            <a:r>
              <a:rPr lang="hr-HR" dirty="0" smtClean="0"/>
              <a:t> </a:t>
            </a:r>
            <a:r>
              <a:rPr lang="hr-HR" dirty="0" err="1" smtClean="0"/>
              <a:t>such</a:t>
            </a:r>
            <a:r>
              <a:rPr lang="hr-HR" dirty="0" smtClean="0"/>
              <a:t> a </a:t>
            </a:r>
            <a:r>
              <a:rPr lang="hr-HR" dirty="0" err="1" smtClean="0"/>
              <a:t>manner</a:t>
            </a:r>
            <a:r>
              <a:rPr lang="hr-HR" dirty="0" smtClean="0"/>
              <a:t> (</a:t>
            </a:r>
            <a:r>
              <a:rPr lang="hr-HR" dirty="0" err="1" smtClean="0"/>
              <a:t>judges</a:t>
            </a:r>
            <a:r>
              <a:rPr lang="hr-HR" dirty="0" smtClean="0"/>
              <a:t> – </a:t>
            </a:r>
            <a:r>
              <a:rPr lang="hr-HR" dirty="0" err="1" smtClean="0"/>
              <a:t>impatient</a:t>
            </a:r>
            <a:r>
              <a:rPr lang="hr-HR" dirty="0" smtClean="0"/>
              <a:t> </a:t>
            </a:r>
            <a:r>
              <a:rPr lang="hr-HR" dirty="0" err="1" smtClean="0"/>
              <a:t>with</a:t>
            </a:r>
            <a:r>
              <a:rPr lang="hr-HR" dirty="0" smtClean="0"/>
              <a:t> </a:t>
            </a:r>
            <a:r>
              <a:rPr lang="hr-HR" dirty="0" err="1" smtClean="0"/>
              <a:t>interpreters</a:t>
            </a:r>
            <a:r>
              <a:rPr lang="hr-HR" dirty="0" smtClean="0"/>
              <a:t> </a:t>
            </a:r>
            <a:r>
              <a:rPr lang="hr-HR" dirty="0" err="1" smtClean="0"/>
              <a:t>who</a:t>
            </a:r>
            <a:r>
              <a:rPr lang="hr-HR" dirty="0" smtClean="0"/>
              <a:t> </a:t>
            </a:r>
            <a:r>
              <a:rPr lang="hr-HR" dirty="0" err="1" smtClean="0"/>
              <a:t>ask</a:t>
            </a:r>
            <a:r>
              <a:rPr lang="hr-HR" dirty="0" smtClean="0"/>
              <a:t> for </a:t>
            </a:r>
            <a:r>
              <a:rPr lang="hr-HR" dirty="0" err="1" smtClean="0"/>
              <a:t>clarification</a:t>
            </a:r>
            <a:r>
              <a:rPr lang="hr-HR" dirty="0" smtClean="0"/>
              <a:t>)</a:t>
            </a:r>
          </a:p>
          <a:p>
            <a:r>
              <a:rPr lang="hr-HR" dirty="0" err="1" smtClean="0"/>
              <a:t>Interpreters</a:t>
            </a:r>
            <a:r>
              <a:rPr lang="hr-HR" dirty="0" smtClean="0"/>
              <a:t> </a:t>
            </a:r>
            <a:r>
              <a:rPr lang="hr-HR" dirty="0" err="1" smtClean="0"/>
              <a:t>often</a:t>
            </a:r>
            <a:r>
              <a:rPr lang="hr-HR" dirty="0" smtClean="0"/>
              <a:t> </a:t>
            </a:r>
            <a:r>
              <a:rPr lang="hr-HR" dirty="0" err="1" smtClean="0"/>
              <a:t>keep</a:t>
            </a:r>
            <a:r>
              <a:rPr lang="hr-HR" dirty="0" smtClean="0"/>
              <a:t> </a:t>
            </a:r>
            <a:r>
              <a:rPr lang="hr-HR" dirty="0" err="1" smtClean="0"/>
              <a:t>equivalence</a:t>
            </a:r>
            <a:r>
              <a:rPr lang="hr-HR" dirty="0" smtClean="0"/>
              <a:t> </a:t>
            </a:r>
            <a:r>
              <a:rPr lang="hr-HR" dirty="0" err="1" smtClean="0"/>
              <a:t>of</a:t>
            </a:r>
            <a:r>
              <a:rPr lang="hr-HR" dirty="0" smtClean="0"/>
              <a:t> </a:t>
            </a:r>
            <a:r>
              <a:rPr lang="hr-HR" dirty="0" err="1" smtClean="0"/>
              <a:t>propositional</a:t>
            </a:r>
            <a:r>
              <a:rPr lang="hr-HR" dirty="0" smtClean="0"/>
              <a:t> </a:t>
            </a:r>
            <a:r>
              <a:rPr lang="hr-HR" dirty="0" err="1" smtClean="0"/>
              <a:t>content</a:t>
            </a:r>
            <a:r>
              <a:rPr lang="hr-HR" dirty="0" smtClean="0"/>
              <a:t>, but </a:t>
            </a:r>
            <a:r>
              <a:rPr lang="hr-HR" dirty="0" err="1" smtClean="0"/>
              <a:t>not</a:t>
            </a:r>
            <a:r>
              <a:rPr lang="hr-HR" dirty="0" smtClean="0"/>
              <a:t> </a:t>
            </a:r>
            <a:r>
              <a:rPr lang="hr-HR" dirty="0" err="1" smtClean="0"/>
              <a:t>of</a:t>
            </a:r>
            <a:r>
              <a:rPr lang="hr-HR" dirty="0" smtClean="0"/>
              <a:t> </a:t>
            </a:r>
            <a:r>
              <a:rPr lang="hr-HR" dirty="0" err="1" smtClean="0"/>
              <a:t>social</a:t>
            </a:r>
            <a:r>
              <a:rPr lang="hr-HR" dirty="0" smtClean="0"/>
              <a:t> </a:t>
            </a:r>
            <a:r>
              <a:rPr lang="hr-HR" dirty="0" err="1" smtClean="0"/>
              <a:t>meaning</a:t>
            </a:r>
            <a:endParaRPr lang="hr-HR" dirty="0"/>
          </a:p>
        </p:txBody>
      </p:sp>
    </p:spTree>
    <p:extLst>
      <p:ext uri="{BB962C8B-B14F-4D97-AF65-F5344CB8AC3E}">
        <p14:creationId xmlns:p14="http://schemas.microsoft.com/office/powerpoint/2010/main" val="206771540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Law</a:t>
            </a:r>
            <a:r>
              <a:rPr lang="hr-HR" dirty="0" smtClean="0"/>
              <a:t> on </a:t>
            </a:r>
            <a:r>
              <a:rPr lang="hr-HR" dirty="0" err="1" smtClean="0"/>
              <a:t>language</a:t>
            </a:r>
            <a:endParaRPr lang="hr-HR" dirty="0"/>
          </a:p>
        </p:txBody>
      </p:sp>
      <p:sp>
        <p:nvSpPr>
          <p:cNvPr id="3" name="Content Placeholder 2"/>
          <p:cNvSpPr>
            <a:spLocks noGrp="1"/>
          </p:cNvSpPr>
          <p:nvPr>
            <p:ph idx="1"/>
          </p:nvPr>
        </p:nvSpPr>
        <p:spPr/>
        <p:txBody>
          <a:bodyPr/>
          <a:lstStyle/>
          <a:p>
            <a:r>
              <a:rPr lang="hr-HR" dirty="0" err="1" smtClean="0"/>
              <a:t>Language</a:t>
            </a:r>
            <a:r>
              <a:rPr lang="hr-HR" dirty="0" smtClean="0"/>
              <a:t> </a:t>
            </a:r>
            <a:r>
              <a:rPr lang="hr-HR" dirty="0" err="1" smtClean="0"/>
              <a:t>policy</a:t>
            </a:r>
            <a:r>
              <a:rPr lang="hr-HR" dirty="0" smtClean="0"/>
              <a:t> </a:t>
            </a:r>
            <a:r>
              <a:rPr lang="hr-HR" dirty="0" err="1" smtClean="0"/>
              <a:t>and</a:t>
            </a:r>
            <a:r>
              <a:rPr lang="hr-HR" dirty="0" smtClean="0"/>
              <a:t> </a:t>
            </a:r>
            <a:r>
              <a:rPr lang="hr-HR" dirty="0" err="1" smtClean="0"/>
              <a:t>planning</a:t>
            </a:r>
            <a:r>
              <a:rPr lang="hr-HR" dirty="0" smtClean="0"/>
              <a:t> </a:t>
            </a:r>
          </a:p>
          <a:p>
            <a:r>
              <a:rPr lang="hr-HR" dirty="0" err="1" smtClean="0"/>
              <a:t>Language</a:t>
            </a:r>
            <a:r>
              <a:rPr lang="hr-HR" dirty="0" smtClean="0"/>
              <a:t> </a:t>
            </a:r>
            <a:r>
              <a:rPr lang="hr-HR" dirty="0" err="1" smtClean="0"/>
              <a:t>rights</a:t>
            </a:r>
            <a:endParaRPr lang="hr-HR" dirty="0" smtClean="0"/>
          </a:p>
          <a:p>
            <a:r>
              <a:rPr lang="hr-HR" dirty="0" err="1" smtClean="0"/>
              <a:t>Language</a:t>
            </a:r>
            <a:r>
              <a:rPr lang="hr-HR" dirty="0" smtClean="0"/>
              <a:t> </a:t>
            </a:r>
            <a:r>
              <a:rPr lang="hr-HR" dirty="0" err="1" smtClean="0"/>
              <a:t>crimes</a:t>
            </a:r>
            <a:endParaRPr lang="hr-HR" dirty="0"/>
          </a:p>
        </p:txBody>
      </p:sp>
    </p:spTree>
    <p:extLst>
      <p:ext uri="{BB962C8B-B14F-4D97-AF65-F5344CB8AC3E}">
        <p14:creationId xmlns:p14="http://schemas.microsoft.com/office/powerpoint/2010/main" val="6621647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Language</a:t>
            </a:r>
            <a:r>
              <a:rPr lang="hr-HR" dirty="0" smtClean="0"/>
              <a:t> </a:t>
            </a:r>
            <a:r>
              <a:rPr lang="hr-HR" dirty="0" err="1" smtClean="0"/>
              <a:t>rights</a:t>
            </a:r>
            <a:endParaRPr lang="hr-HR" dirty="0"/>
          </a:p>
        </p:txBody>
      </p:sp>
      <p:sp>
        <p:nvSpPr>
          <p:cNvPr id="3" name="Content Placeholder 2"/>
          <p:cNvSpPr>
            <a:spLocks noGrp="1"/>
          </p:cNvSpPr>
          <p:nvPr>
            <p:ph idx="1"/>
          </p:nvPr>
        </p:nvSpPr>
        <p:spPr/>
        <p:txBody>
          <a:bodyPr/>
          <a:lstStyle/>
          <a:p>
            <a:r>
              <a:rPr lang="hr-HR" dirty="0" err="1" smtClean="0"/>
              <a:t>Linguistic</a:t>
            </a:r>
            <a:r>
              <a:rPr lang="hr-HR" dirty="0" smtClean="0"/>
              <a:t> </a:t>
            </a:r>
            <a:r>
              <a:rPr lang="hr-HR" dirty="0" err="1" smtClean="0"/>
              <a:t>minorities</a:t>
            </a:r>
            <a:r>
              <a:rPr lang="hr-HR" dirty="0" smtClean="0"/>
              <a:t>: </a:t>
            </a:r>
            <a:r>
              <a:rPr lang="hr-HR" dirty="0" err="1" smtClean="0"/>
              <a:t>prevention</a:t>
            </a:r>
            <a:r>
              <a:rPr lang="hr-HR" dirty="0" smtClean="0"/>
              <a:t> </a:t>
            </a:r>
            <a:r>
              <a:rPr lang="hr-HR" dirty="0" err="1" smtClean="0"/>
              <a:t>of</a:t>
            </a:r>
            <a:r>
              <a:rPr lang="hr-HR" dirty="0" smtClean="0"/>
              <a:t> </a:t>
            </a:r>
            <a:r>
              <a:rPr lang="hr-HR" dirty="0" err="1" smtClean="0"/>
              <a:t>discrimination</a:t>
            </a:r>
            <a:r>
              <a:rPr lang="hr-HR" dirty="0" smtClean="0"/>
              <a:t>, </a:t>
            </a:r>
            <a:r>
              <a:rPr lang="hr-HR" dirty="0" err="1" smtClean="0"/>
              <a:t>right</a:t>
            </a:r>
            <a:r>
              <a:rPr lang="hr-HR" dirty="0" smtClean="0"/>
              <a:t> to use </a:t>
            </a:r>
            <a:r>
              <a:rPr lang="hr-HR" dirty="0" err="1" smtClean="0"/>
              <a:t>their</a:t>
            </a:r>
            <a:r>
              <a:rPr lang="hr-HR" dirty="0" smtClean="0"/>
              <a:t> </a:t>
            </a:r>
            <a:r>
              <a:rPr lang="hr-HR" dirty="0" err="1" smtClean="0"/>
              <a:t>language</a:t>
            </a:r>
            <a:r>
              <a:rPr lang="hr-HR" dirty="0" smtClean="0"/>
              <a:t> </a:t>
            </a:r>
            <a:r>
              <a:rPr lang="hr-HR" dirty="0" err="1" smtClean="0"/>
              <a:t>in</a:t>
            </a:r>
            <a:r>
              <a:rPr lang="hr-HR" dirty="0" smtClean="0"/>
              <a:t> </a:t>
            </a:r>
            <a:r>
              <a:rPr lang="hr-HR" dirty="0" err="1" smtClean="0"/>
              <a:t>education</a:t>
            </a:r>
            <a:r>
              <a:rPr lang="hr-HR" dirty="0" smtClean="0"/>
              <a:t>, </a:t>
            </a:r>
            <a:r>
              <a:rPr lang="hr-HR" dirty="0" err="1" smtClean="0"/>
              <a:t>the</a:t>
            </a:r>
            <a:r>
              <a:rPr lang="hr-HR" dirty="0" smtClean="0"/>
              <a:t> </a:t>
            </a:r>
            <a:r>
              <a:rPr lang="hr-HR" dirty="0" err="1" smtClean="0"/>
              <a:t>media</a:t>
            </a:r>
            <a:r>
              <a:rPr lang="hr-HR" dirty="0" smtClean="0"/>
              <a:t> </a:t>
            </a:r>
            <a:r>
              <a:rPr lang="hr-HR" dirty="0" err="1" smtClean="0"/>
              <a:t>and</a:t>
            </a:r>
            <a:r>
              <a:rPr lang="hr-HR" dirty="0" smtClean="0"/>
              <a:t> </a:t>
            </a:r>
            <a:r>
              <a:rPr lang="hr-HR" dirty="0" err="1" smtClean="0"/>
              <a:t>public</a:t>
            </a:r>
            <a:r>
              <a:rPr lang="hr-HR" dirty="0" smtClean="0"/>
              <a:t> </a:t>
            </a:r>
            <a:r>
              <a:rPr lang="hr-HR" dirty="0" err="1" smtClean="0"/>
              <a:t>administration</a:t>
            </a:r>
            <a:endParaRPr lang="hr-HR" dirty="0"/>
          </a:p>
        </p:txBody>
      </p:sp>
    </p:spTree>
    <p:extLst>
      <p:ext uri="{BB962C8B-B14F-4D97-AF65-F5344CB8AC3E}">
        <p14:creationId xmlns:p14="http://schemas.microsoft.com/office/powerpoint/2010/main" val="358219947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Right</a:t>
            </a:r>
            <a:r>
              <a:rPr lang="hr-HR" dirty="0" smtClean="0"/>
              <a:t> to </a:t>
            </a:r>
            <a:r>
              <a:rPr lang="hr-HR" dirty="0" err="1" smtClean="0"/>
              <a:t>silence</a:t>
            </a:r>
            <a:endParaRPr lang="hr-HR" dirty="0"/>
          </a:p>
        </p:txBody>
      </p:sp>
      <p:sp>
        <p:nvSpPr>
          <p:cNvPr id="3" name="Content Placeholder 2"/>
          <p:cNvSpPr>
            <a:spLocks noGrp="1"/>
          </p:cNvSpPr>
          <p:nvPr>
            <p:ph idx="1"/>
          </p:nvPr>
        </p:nvSpPr>
        <p:spPr/>
        <p:txBody>
          <a:bodyPr/>
          <a:lstStyle/>
          <a:p>
            <a:r>
              <a:rPr lang="hr-HR" dirty="0" smtClean="0"/>
              <a:t>A </a:t>
            </a:r>
            <a:r>
              <a:rPr lang="hr-HR" dirty="0" err="1" smtClean="0"/>
              <a:t>Common</a:t>
            </a:r>
            <a:r>
              <a:rPr lang="hr-HR" dirty="0" smtClean="0"/>
              <a:t> </a:t>
            </a:r>
            <a:r>
              <a:rPr lang="hr-HR" dirty="0" err="1" smtClean="0"/>
              <a:t>Law</a:t>
            </a:r>
            <a:r>
              <a:rPr lang="hr-HR" dirty="0" smtClean="0"/>
              <a:t> </a:t>
            </a:r>
            <a:r>
              <a:rPr lang="hr-HR" dirty="0" err="1" smtClean="0"/>
              <a:t>right</a:t>
            </a:r>
            <a:r>
              <a:rPr lang="hr-HR" dirty="0" smtClean="0"/>
              <a:t>: </a:t>
            </a:r>
            <a:r>
              <a:rPr lang="hr-HR" dirty="0" err="1" smtClean="0"/>
              <a:t>rule</a:t>
            </a:r>
            <a:r>
              <a:rPr lang="hr-HR" dirty="0" smtClean="0"/>
              <a:t> </a:t>
            </a:r>
            <a:r>
              <a:rPr lang="hr-HR" dirty="0" err="1" smtClean="0"/>
              <a:t>against</a:t>
            </a:r>
            <a:r>
              <a:rPr lang="hr-HR" dirty="0" smtClean="0"/>
              <a:t> </a:t>
            </a:r>
            <a:r>
              <a:rPr lang="hr-HR" dirty="0" err="1" smtClean="0"/>
              <a:t>self-incrimination</a:t>
            </a:r>
            <a:r>
              <a:rPr lang="hr-HR" dirty="0" smtClean="0"/>
              <a:t>; </a:t>
            </a:r>
            <a:r>
              <a:rPr lang="hr-HR" dirty="0" err="1" smtClean="0"/>
              <a:t>the</a:t>
            </a:r>
            <a:r>
              <a:rPr lang="hr-HR" dirty="0" smtClean="0"/>
              <a:t> </a:t>
            </a:r>
            <a:r>
              <a:rPr lang="hr-HR" dirty="0" err="1" smtClean="0"/>
              <a:t>primary</a:t>
            </a:r>
            <a:r>
              <a:rPr lang="hr-HR" dirty="0" smtClean="0"/>
              <a:t> </a:t>
            </a:r>
            <a:r>
              <a:rPr lang="hr-HR" dirty="0" err="1" smtClean="0"/>
              <a:t>protection</a:t>
            </a:r>
            <a:r>
              <a:rPr lang="hr-HR" dirty="0" smtClean="0"/>
              <a:t> for </a:t>
            </a:r>
            <a:r>
              <a:rPr lang="hr-HR" dirty="0" err="1" smtClean="0"/>
              <a:t>those</a:t>
            </a:r>
            <a:r>
              <a:rPr lang="hr-HR" dirty="0" smtClean="0"/>
              <a:t> </a:t>
            </a:r>
            <a:r>
              <a:rPr lang="hr-HR" dirty="0" err="1" smtClean="0"/>
              <a:t>least</a:t>
            </a:r>
            <a:r>
              <a:rPr lang="hr-HR" dirty="0" smtClean="0"/>
              <a:t> </a:t>
            </a:r>
            <a:r>
              <a:rPr lang="hr-HR" dirty="0" err="1" smtClean="0"/>
              <a:t>able</a:t>
            </a:r>
            <a:r>
              <a:rPr lang="hr-HR" dirty="0" smtClean="0"/>
              <a:t> to </a:t>
            </a:r>
            <a:r>
              <a:rPr lang="hr-HR" dirty="0" err="1" smtClean="0"/>
              <a:t>protect</a:t>
            </a:r>
            <a:r>
              <a:rPr lang="hr-HR" dirty="0" smtClean="0"/>
              <a:t> </a:t>
            </a:r>
            <a:r>
              <a:rPr lang="hr-HR" dirty="0" err="1" smtClean="0"/>
              <a:t>themselves</a:t>
            </a:r>
            <a:r>
              <a:rPr lang="hr-HR" dirty="0" smtClean="0"/>
              <a:t> </a:t>
            </a:r>
            <a:r>
              <a:rPr lang="hr-HR" dirty="0" err="1" smtClean="0"/>
              <a:t>against</a:t>
            </a:r>
            <a:r>
              <a:rPr lang="hr-HR" dirty="0" smtClean="0"/>
              <a:t> </a:t>
            </a:r>
            <a:r>
              <a:rPr lang="hr-HR" dirty="0" err="1" smtClean="0"/>
              <a:t>coercive</a:t>
            </a:r>
            <a:r>
              <a:rPr lang="hr-HR" dirty="0" smtClean="0"/>
              <a:t> </a:t>
            </a:r>
            <a:r>
              <a:rPr lang="hr-HR" dirty="0" err="1" smtClean="0"/>
              <a:t>questioning</a:t>
            </a:r>
            <a:r>
              <a:rPr lang="hr-HR" dirty="0" smtClean="0"/>
              <a:t>: </a:t>
            </a:r>
            <a:r>
              <a:rPr lang="hr-HR" dirty="0" err="1" smtClean="0"/>
              <a:t>the</a:t>
            </a:r>
            <a:r>
              <a:rPr lang="hr-HR" dirty="0" smtClean="0"/>
              <a:t> </a:t>
            </a:r>
            <a:r>
              <a:rPr lang="hr-HR" dirty="0" err="1" smtClean="0"/>
              <a:t>weaker</a:t>
            </a:r>
            <a:r>
              <a:rPr lang="hr-HR" dirty="0" smtClean="0"/>
              <a:t>, </a:t>
            </a:r>
            <a:r>
              <a:rPr lang="hr-HR" dirty="0" err="1" smtClean="0"/>
              <a:t>the</a:t>
            </a:r>
            <a:r>
              <a:rPr lang="hr-HR" dirty="0" smtClean="0"/>
              <a:t> </a:t>
            </a:r>
            <a:r>
              <a:rPr lang="hr-HR" dirty="0" err="1" smtClean="0"/>
              <a:t>less</a:t>
            </a:r>
            <a:r>
              <a:rPr lang="hr-HR" dirty="0" smtClean="0"/>
              <a:t> </a:t>
            </a:r>
            <a:r>
              <a:rPr lang="hr-HR" dirty="0" err="1" smtClean="0"/>
              <a:t>educated</a:t>
            </a:r>
            <a:r>
              <a:rPr lang="hr-HR" dirty="0" smtClean="0"/>
              <a:t>, </a:t>
            </a:r>
            <a:r>
              <a:rPr lang="hr-HR" dirty="0" err="1" smtClean="0"/>
              <a:t>the</a:t>
            </a:r>
            <a:r>
              <a:rPr lang="hr-HR" dirty="0" smtClean="0"/>
              <a:t> </a:t>
            </a:r>
            <a:r>
              <a:rPr lang="hr-HR" dirty="0" err="1" smtClean="0"/>
              <a:t>intellectually</a:t>
            </a:r>
            <a:r>
              <a:rPr lang="hr-HR" dirty="0" smtClean="0"/>
              <a:t> </a:t>
            </a:r>
            <a:r>
              <a:rPr lang="hr-HR" dirty="0" err="1" smtClean="0"/>
              <a:t>impaired</a:t>
            </a:r>
            <a:endParaRPr lang="hr-HR" dirty="0"/>
          </a:p>
        </p:txBody>
      </p:sp>
    </p:spTree>
    <p:extLst>
      <p:ext uri="{BB962C8B-B14F-4D97-AF65-F5344CB8AC3E}">
        <p14:creationId xmlns:p14="http://schemas.microsoft.com/office/powerpoint/2010/main" val="163977262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Language</a:t>
            </a:r>
            <a:r>
              <a:rPr lang="hr-HR" dirty="0" smtClean="0"/>
              <a:t> </a:t>
            </a:r>
            <a:r>
              <a:rPr lang="hr-HR" dirty="0" err="1" smtClean="0"/>
              <a:t>crimes</a:t>
            </a:r>
            <a:endParaRPr lang="hr-HR" dirty="0"/>
          </a:p>
        </p:txBody>
      </p:sp>
      <p:sp>
        <p:nvSpPr>
          <p:cNvPr id="3" name="Content Placeholder 2"/>
          <p:cNvSpPr>
            <a:spLocks noGrp="1"/>
          </p:cNvSpPr>
          <p:nvPr>
            <p:ph idx="1"/>
          </p:nvPr>
        </p:nvSpPr>
        <p:spPr/>
        <p:txBody>
          <a:bodyPr>
            <a:normAutofit fontScale="92500"/>
          </a:bodyPr>
          <a:lstStyle/>
          <a:p>
            <a:r>
              <a:rPr lang="hr-HR" dirty="0" err="1" smtClean="0"/>
              <a:t>Offering</a:t>
            </a:r>
            <a:r>
              <a:rPr lang="hr-HR" dirty="0" smtClean="0"/>
              <a:t>/</a:t>
            </a:r>
            <a:r>
              <a:rPr lang="hr-HR" dirty="0" err="1" smtClean="0"/>
              <a:t>accepting</a:t>
            </a:r>
            <a:r>
              <a:rPr lang="hr-HR" dirty="0" smtClean="0"/>
              <a:t> a </a:t>
            </a:r>
            <a:r>
              <a:rPr lang="hr-HR" dirty="0" err="1" smtClean="0"/>
              <a:t>bribe</a:t>
            </a:r>
            <a:endParaRPr lang="hr-HR" dirty="0" smtClean="0"/>
          </a:p>
          <a:p>
            <a:r>
              <a:rPr lang="hr-HR" dirty="0" err="1" smtClean="0"/>
              <a:t>Threats</a:t>
            </a:r>
            <a:endParaRPr lang="hr-HR" dirty="0" smtClean="0"/>
          </a:p>
          <a:p>
            <a:r>
              <a:rPr lang="hr-HR" dirty="0" err="1" smtClean="0"/>
              <a:t>Extortion</a:t>
            </a:r>
            <a:endParaRPr lang="hr-HR" dirty="0" smtClean="0"/>
          </a:p>
          <a:p>
            <a:r>
              <a:rPr lang="hr-HR" dirty="0" err="1" smtClean="0"/>
              <a:t>Perjury</a:t>
            </a:r>
            <a:r>
              <a:rPr lang="hr-HR" dirty="0" smtClean="0"/>
              <a:t> </a:t>
            </a:r>
          </a:p>
          <a:p>
            <a:r>
              <a:rPr lang="hr-HR" dirty="0" err="1" smtClean="0"/>
              <a:t>Conspiracy</a:t>
            </a:r>
            <a:r>
              <a:rPr lang="hr-HR" dirty="0" smtClean="0"/>
              <a:t> </a:t>
            </a:r>
          </a:p>
          <a:p>
            <a:r>
              <a:rPr lang="hr-HR" dirty="0" err="1" smtClean="0"/>
              <a:t>Soliciting</a:t>
            </a:r>
            <a:r>
              <a:rPr lang="hr-HR" dirty="0" smtClean="0"/>
              <a:t> </a:t>
            </a:r>
            <a:r>
              <a:rPr lang="hr-HR" dirty="0" err="1" smtClean="0"/>
              <a:t>an</a:t>
            </a:r>
            <a:r>
              <a:rPr lang="hr-HR" dirty="0" smtClean="0"/>
              <a:t> </a:t>
            </a:r>
            <a:r>
              <a:rPr lang="hr-HR" dirty="0" err="1" smtClean="0"/>
              <a:t>illegal</a:t>
            </a:r>
            <a:r>
              <a:rPr lang="hr-HR" dirty="0" smtClean="0"/>
              <a:t> </a:t>
            </a:r>
            <a:r>
              <a:rPr lang="hr-HR" dirty="0" err="1" smtClean="0"/>
              <a:t>act</a:t>
            </a:r>
            <a:endParaRPr lang="hr-HR" dirty="0" smtClean="0"/>
          </a:p>
          <a:p>
            <a:r>
              <a:rPr lang="hr-HR" dirty="0" err="1" smtClean="0"/>
              <a:t>Using</a:t>
            </a:r>
            <a:r>
              <a:rPr lang="hr-HR" dirty="0" smtClean="0"/>
              <a:t> </a:t>
            </a:r>
            <a:r>
              <a:rPr lang="hr-HR" dirty="0" err="1" smtClean="0"/>
              <a:t>offensive</a:t>
            </a:r>
            <a:r>
              <a:rPr lang="hr-HR" dirty="0" smtClean="0"/>
              <a:t> </a:t>
            </a:r>
            <a:r>
              <a:rPr lang="hr-HR" dirty="0" err="1" smtClean="0"/>
              <a:t>language</a:t>
            </a:r>
            <a:endParaRPr lang="hr-HR" dirty="0" smtClean="0"/>
          </a:p>
          <a:p>
            <a:r>
              <a:rPr lang="hr-HR" dirty="0" err="1" smtClean="0"/>
              <a:t>Defamation</a:t>
            </a:r>
            <a:r>
              <a:rPr lang="hr-HR" dirty="0" smtClean="0"/>
              <a:t>: </a:t>
            </a:r>
            <a:r>
              <a:rPr lang="hr-HR" dirty="0" err="1" smtClean="0"/>
              <a:t>slander</a:t>
            </a:r>
            <a:r>
              <a:rPr lang="hr-HR" dirty="0" smtClean="0"/>
              <a:t> </a:t>
            </a:r>
            <a:r>
              <a:rPr lang="hr-HR" dirty="0" err="1" smtClean="0"/>
              <a:t>and</a:t>
            </a:r>
            <a:r>
              <a:rPr lang="hr-HR" dirty="0" smtClean="0"/>
              <a:t> </a:t>
            </a:r>
            <a:r>
              <a:rPr lang="hr-HR" dirty="0" err="1" smtClean="0"/>
              <a:t>libel</a:t>
            </a:r>
            <a:endParaRPr lang="hr-HR" dirty="0" smtClean="0"/>
          </a:p>
          <a:p>
            <a:r>
              <a:rPr lang="hr-HR" dirty="0" err="1" smtClean="0"/>
              <a:t>Hate</a:t>
            </a:r>
            <a:r>
              <a:rPr lang="hr-HR" dirty="0" smtClean="0"/>
              <a:t> </a:t>
            </a:r>
            <a:r>
              <a:rPr lang="hr-HR" dirty="0" err="1" smtClean="0"/>
              <a:t>speech</a:t>
            </a:r>
            <a:r>
              <a:rPr lang="hr-HR" dirty="0" smtClean="0"/>
              <a:t> (</a:t>
            </a:r>
            <a:r>
              <a:rPr lang="hr-HR" dirty="0" err="1" smtClean="0"/>
              <a:t>racist</a:t>
            </a:r>
            <a:r>
              <a:rPr lang="hr-HR" dirty="0" smtClean="0"/>
              <a:t> </a:t>
            </a:r>
            <a:r>
              <a:rPr lang="hr-HR" dirty="0" err="1" smtClean="0"/>
              <a:t>language</a:t>
            </a:r>
            <a:r>
              <a:rPr lang="hr-HR" dirty="0" smtClean="0"/>
              <a:t>): </a:t>
            </a:r>
            <a:r>
              <a:rPr lang="hr-HR" dirty="0" err="1" smtClean="0"/>
              <a:t>Can</a:t>
            </a:r>
            <a:r>
              <a:rPr lang="hr-HR" dirty="0" smtClean="0"/>
              <a:t> </a:t>
            </a:r>
            <a:r>
              <a:rPr lang="hr-HR" dirty="0" err="1" smtClean="0"/>
              <a:t>hate</a:t>
            </a:r>
            <a:r>
              <a:rPr lang="hr-HR" dirty="0" smtClean="0"/>
              <a:t> </a:t>
            </a:r>
            <a:r>
              <a:rPr lang="hr-HR" dirty="0" err="1" smtClean="0"/>
              <a:t>language</a:t>
            </a:r>
            <a:r>
              <a:rPr lang="hr-HR" dirty="0" smtClean="0"/>
              <a:t> </a:t>
            </a:r>
            <a:r>
              <a:rPr lang="hr-HR" dirty="0" err="1" smtClean="0"/>
              <a:t>lead</a:t>
            </a:r>
            <a:r>
              <a:rPr lang="hr-HR" dirty="0" smtClean="0"/>
              <a:t> to </a:t>
            </a:r>
            <a:r>
              <a:rPr lang="hr-HR" dirty="0" err="1" smtClean="0"/>
              <a:t>hate</a:t>
            </a:r>
            <a:r>
              <a:rPr lang="hr-HR" dirty="0" smtClean="0"/>
              <a:t> </a:t>
            </a:r>
            <a:r>
              <a:rPr lang="hr-HR" dirty="0" err="1" smtClean="0"/>
              <a:t>action</a:t>
            </a:r>
            <a:r>
              <a:rPr lang="hr-HR" dirty="0" smtClean="0"/>
              <a:t>?</a:t>
            </a:r>
          </a:p>
          <a:p>
            <a:endParaRPr lang="hr-HR" dirty="0"/>
          </a:p>
        </p:txBody>
      </p:sp>
    </p:spTree>
    <p:extLst>
      <p:ext uri="{BB962C8B-B14F-4D97-AF65-F5344CB8AC3E}">
        <p14:creationId xmlns:p14="http://schemas.microsoft.com/office/powerpoint/2010/main" val="1220027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communication</a:t>
            </a:r>
            <a:endParaRPr lang="hr-HR" dirty="0"/>
          </a:p>
        </p:txBody>
      </p:sp>
      <p:sp>
        <p:nvSpPr>
          <p:cNvPr id="3" name="Content Placeholder 2"/>
          <p:cNvSpPr>
            <a:spLocks noGrp="1"/>
          </p:cNvSpPr>
          <p:nvPr>
            <p:ph idx="1"/>
          </p:nvPr>
        </p:nvSpPr>
        <p:spPr/>
        <p:txBody>
          <a:bodyPr/>
          <a:lstStyle/>
          <a:p>
            <a:r>
              <a:rPr lang="hr-HR" dirty="0" err="1" smtClean="0"/>
              <a:t>Non-verbal</a:t>
            </a:r>
            <a:r>
              <a:rPr lang="hr-HR" dirty="0" smtClean="0"/>
              <a:t> </a:t>
            </a:r>
            <a:r>
              <a:rPr lang="hr-HR" dirty="0" err="1" smtClean="0"/>
              <a:t>semiotic</a:t>
            </a:r>
            <a:r>
              <a:rPr lang="hr-HR" dirty="0" smtClean="0"/>
              <a:t> </a:t>
            </a:r>
            <a:r>
              <a:rPr lang="hr-HR" dirty="0" err="1" smtClean="0"/>
              <a:t>systems</a:t>
            </a:r>
            <a:endParaRPr lang="hr-HR" dirty="0" smtClean="0"/>
          </a:p>
          <a:p>
            <a:r>
              <a:rPr lang="hr-HR" dirty="0" err="1" smtClean="0"/>
              <a:t>Linguistic</a:t>
            </a:r>
            <a:r>
              <a:rPr lang="hr-HR" dirty="0" smtClean="0"/>
              <a:t> </a:t>
            </a:r>
            <a:r>
              <a:rPr lang="hr-HR" dirty="0" err="1" smtClean="0"/>
              <a:t>systems</a:t>
            </a:r>
            <a:endParaRPr lang="hr-HR" dirty="0" smtClean="0"/>
          </a:p>
          <a:p>
            <a:r>
              <a:rPr lang="hr-HR" dirty="0" err="1" smtClean="0"/>
              <a:t>Both</a:t>
            </a:r>
            <a:r>
              <a:rPr lang="hr-HR" dirty="0" smtClean="0"/>
              <a:t> </a:t>
            </a:r>
            <a:r>
              <a:rPr lang="hr-HR" dirty="0" err="1" smtClean="0"/>
              <a:t>systems</a:t>
            </a:r>
            <a:r>
              <a:rPr lang="hr-HR" dirty="0" smtClean="0"/>
              <a:t> – </a:t>
            </a:r>
            <a:r>
              <a:rPr lang="hr-HR" dirty="0" err="1" smtClean="0"/>
              <a:t>used</a:t>
            </a:r>
            <a:r>
              <a:rPr lang="hr-HR" dirty="0" smtClean="0"/>
              <a:t> to </a:t>
            </a:r>
            <a:r>
              <a:rPr lang="hr-HR" dirty="0" err="1" smtClean="0"/>
              <a:t>negotiate</a:t>
            </a:r>
            <a:r>
              <a:rPr lang="hr-HR" dirty="0" smtClean="0"/>
              <a:t> </a:t>
            </a:r>
            <a:r>
              <a:rPr lang="hr-HR" dirty="0" err="1" smtClean="0"/>
              <a:t>meaning</a:t>
            </a:r>
            <a:endParaRPr lang="hr-HR" dirty="0"/>
          </a:p>
        </p:txBody>
      </p:sp>
    </p:spTree>
    <p:extLst>
      <p:ext uri="{BB962C8B-B14F-4D97-AF65-F5344CB8AC3E}">
        <p14:creationId xmlns:p14="http://schemas.microsoft.com/office/powerpoint/2010/main" val="327994918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Linguistic</a:t>
            </a:r>
            <a:r>
              <a:rPr lang="hr-HR" dirty="0" smtClean="0"/>
              <a:t> </a:t>
            </a:r>
            <a:r>
              <a:rPr lang="hr-HR" dirty="0" err="1" smtClean="0"/>
              <a:t>evidence</a:t>
            </a:r>
            <a:r>
              <a:rPr lang="hr-HR" dirty="0" smtClean="0"/>
              <a:t>: </a:t>
            </a:r>
            <a:r>
              <a:rPr lang="hr-HR" dirty="0" err="1" smtClean="0"/>
              <a:t>forensic</a:t>
            </a:r>
            <a:r>
              <a:rPr lang="hr-HR" dirty="0" smtClean="0"/>
              <a:t> </a:t>
            </a:r>
            <a:r>
              <a:rPr lang="hr-HR" dirty="0" err="1" smtClean="0"/>
              <a:t>linguistics</a:t>
            </a:r>
            <a:endParaRPr lang="hr-HR" dirty="0"/>
          </a:p>
        </p:txBody>
      </p:sp>
      <p:sp>
        <p:nvSpPr>
          <p:cNvPr id="3" name="Content Placeholder 2"/>
          <p:cNvSpPr>
            <a:spLocks noGrp="1"/>
          </p:cNvSpPr>
          <p:nvPr>
            <p:ph idx="1"/>
          </p:nvPr>
        </p:nvSpPr>
        <p:spPr/>
        <p:txBody>
          <a:bodyPr/>
          <a:lstStyle/>
          <a:p>
            <a:r>
              <a:rPr lang="hr-HR" dirty="0" smtClean="0"/>
              <a:t>1) </a:t>
            </a:r>
            <a:r>
              <a:rPr lang="hr-HR" dirty="0" err="1" smtClean="0"/>
              <a:t>evidence</a:t>
            </a:r>
            <a:r>
              <a:rPr lang="hr-HR" dirty="0" smtClean="0"/>
              <a:t> on </a:t>
            </a:r>
            <a:r>
              <a:rPr lang="hr-HR" dirty="0" err="1" smtClean="0"/>
              <a:t>communication</a:t>
            </a:r>
            <a:endParaRPr lang="hr-HR" dirty="0" smtClean="0"/>
          </a:p>
          <a:p>
            <a:r>
              <a:rPr lang="hr-HR" dirty="0" smtClean="0"/>
              <a:t>2) </a:t>
            </a:r>
            <a:r>
              <a:rPr lang="hr-HR" dirty="0" err="1" smtClean="0"/>
              <a:t>evidence</a:t>
            </a:r>
            <a:r>
              <a:rPr lang="hr-HR" dirty="0" smtClean="0"/>
              <a:t> on </a:t>
            </a:r>
            <a:r>
              <a:rPr lang="hr-HR" dirty="0" err="1" smtClean="0"/>
              <a:t>authorship</a:t>
            </a:r>
            <a:endParaRPr lang="hr-HR" dirty="0"/>
          </a:p>
        </p:txBody>
      </p:sp>
    </p:spTree>
    <p:extLst>
      <p:ext uri="{BB962C8B-B14F-4D97-AF65-F5344CB8AC3E}">
        <p14:creationId xmlns:p14="http://schemas.microsoft.com/office/powerpoint/2010/main" val="43205624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Forensic</a:t>
            </a:r>
            <a:r>
              <a:rPr lang="hr-HR" dirty="0" smtClean="0"/>
              <a:t> </a:t>
            </a:r>
            <a:r>
              <a:rPr lang="hr-HR" dirty="0" err="1" smtClean="0"/>
              <a:t>evidence</a:t>
            </a:r>
            <a:r>
              <a:rPr lang="hr-HR" dirty="0" smtClean="0"/>
              <a:t>: </a:t>
            </a:r>
            <a:r>
              <a:rPr lang="hr-HR" dirty="0" err="1" smtClean="0"/>
              <a:t>linguistic</a:t>
            </a:r>
            <a:r>
              <a:rPr lang="hr-HR" dirty="0" smtClean="0"/>
              <a:t> </a:t>
            </a:r>
            <a:r>
              <a:rPr lang="hr-HR" dirty="0" err="1" smtClean="0"/>
              <a:t>levels</a:t>
            </a:r>
            <a:endParaRPr lang="hr-HR" dirty="0"/>
          </a:p>
        </p:txBody>
      </p:sp>
      <p:sp>
        <p:nvSpPr>
          <p:cNvPr id="3" name="Content Placeholder 2"/>
          <p:cNvSpPr>
            <a:spLocks noGrp="1"/>
          </p:cNvSpPr>
          <p:nvPr>
            <p:ph idx="1"/>
          </p:nvPr>
        </p:nvSpPr>
        <p:spPr/>
        <p:txBody>
          <a:bodyPr/>
          <a:lstStyle/>
          <a:p>
            <a:r>
              <a:rPr lang="hr-HR" dirty="0" err="1" smtClean="0"/>
              <a:t>Phonetics</a:t>
            </a:r>
            <a:endParaRPr lang="hr-HR" dirty="0" smtClean="0"/>
          </a:p>
          <a:p>
            <a:r>
              <a:rPr lang="hr-HR" dirty="0" err="1" smtClean="0"/>
              <a:t>Lexis</a:t>
            </a:r>
            <a:endParaRPr lang="hr-HR" dirty="0" smtClean="0"/>
          </a:p>
          <a:p>
            <a:r>
              <a:rPr lang="hr-HR" dirty="0" err="1" smtClean="0"/>
              <a:t>Morphology</a:t>
            </a:r>
            <a:endParaRPr lang="hr-HR" dirty="0" smtClean="0"/>
          </a:p>
          <a:p>
            <a:r>
              <a:rPr lang="hr-HR" dirty="0" err="1" smtClean="0"/>
              <a:t>syntax</a:t>
            </a:r>
            <a:endParaRPr lang="hr-HR" dirty="0" smtClean="0"/>
          </a:p>
          <a:p>
            <a:r>
              <a:rPr lang="hr-HR" dirty="0" err="1" smtClean="0"/>
              <a:t>Discourse</a:t>
            </a:r>
            <a:endParaRPr lang="hr-HR" dirty="0" smtClean="0"/>
          </a:p>
          <a:p>
            <a:r>
              <a:rPr lang="hr-HR" dirty="0" err="1" smtClean="0"/>
              <a:t>Register</a:t>
            </a:r>
            <a:endParaRPr lang="hr-HR" dirty="0" smtClean="0"/>
          </a:p>
          <a:p>
            <a:r>
              <a:rPr lang="hr-HR" dirty="0" err="1" smtClean="0"/>
              <a:t>Genre</a:t>
            </a:r>
            <a:endParaRPr lang="hr-HR" dirty="0" smtClean="0"/>
          </a:p>
          <a:p>
            <a:r>
              <a:rPr lang="hr-HR" dirty="0" err="1" smtClean="0"/>
              <a:t>Sociolinguistic</a:t>
            </a:r>
            <a:r>
              <a:rPr lang="hr-HR" dirty="0" smtClean="0"/>
              <a:t> </a:t>
            </a:r>
            <a:r>
              <a:rPr lang="hr-HR" dirty="0" err="1" smtClean="0"/>
              <a:t>variation</a:t>
            </a:r>
            <a:endParaRPr lang="hr-HR" dirty="0"/>
          </a:p>
        </p:txBody>
      </p:sp>
    </p:spTree>
    <p:extLst>
      <p:ext uri="{BB962C8B-B14F-4D97-AF65-F5344CB8AC3E}">
        <p14:creationId xmlns:p14="http://schemas.microsoft.com/office/powerpoint/2010/main" val="16773720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The</a:t>
            </a:r>
            <a:r>
              <a:rPr lang="hr-HR" dirty="0" smtClean="0"/>
              <a:t> </a:t>
            </a:r>
            <a:r>
              <a:rPr lang="hr-HR" dirty="0" err="1" smtClean="0"/>
              <a:t>ethics</a:t>
            </a:r>
            <a:r>
              <a:rPr lang="hr-HR" dirty="0" smtClean="0"/>
              <a:t> </a:t>
            </a:r>
            <a:r>
              <a:rPr lang="hr-HR" dirty="0" err="1" smtClean="0"/>
              <a:t>and</a:t>
            </a:r>
            <a:r>
              <a:rPr lang="hr-HR" dirty="0" smtClean="0"/>
              <a:t> </a:t>
            </a:r>
            <a:r>
              <a:rPr lang="hr-HR" dirty="0" err="1" smtClean="0"/>
              <a:t>admissibility</a:t>
            </a:r>
            <a:r>
              <a:rPr lang="hr-HR" dirty="0" smtClean="0"/>
              <a:t> </a:t>
            </a:r>
            <a:r>
              <a:rPr lang="hr-HR" dirty="0" err="1" smtClean="0"/>
              <a:t>of</a:t>
            </a:r>
            <a:r>
              <a:rPr lang="hr-HR" dirty="0" smtClean="0"/>
              <a:t> </a:t>
            </a:r>
            <a:r>
              <a:rPr lang="hr-HR" dirty="0" err="1" smtClean="0"/>
              <a:t>linguistic</a:t>
            </a:r>
            <a:r>
              <a:rPr lang="hr-HR" dirty="0" smtClean="0"/>
              <a:t> </a:t>
            </a:r>
            <a:r>
              <a:rPr lang="hr-HR" dirty="0" err="1" smtClean="0"/>
              <a:t>evidence</a:t>
            </a:r>
            <a:endParaRPr lang="hr-HR" dirty="0"/>
          </a:p>
        </p:txBody>
      </p:sp>
      <p:sp>
        <p:nvSpPr>
          <p:cNvPr id="3" name="Content Placeholder 2"/>
          <p:cNvSpPr>
            <a:spLocks noGrp="1"/>
          </p:cNvSpPr>
          <p:nvPr>
            <p:ph idx="1"/>
          </p:nvPr>
        </p:nvSpPr>
        <p:spPr/>
        <p:txBody>
          <a:bodyPr/>
          <a:lstStyle/>
          <a:p>
            <a:r>
              <a:rPr lang="hr-HR" dirty="0" err="1" smtClean="0"/>
              <a:t>Expertise</a:t>
            </a:r>
            <a:r>
              <a:rPr lang="hr-HR" dirty="0" smtClean="0"/>
              <a:t>: </a:t>
            </a:r>
          </a:p>
          <a:p>
            <a:r>
              <a:rPr lang="hr-HR" dirty="0" err="1" smtClean="0"/>
              <a:t>Validity</a:t>
            </a:r>
            <a:r>
              <a:rPr lang="hr-HR" dirty="0" smtClean="0"/>
              <a:t>: </a:t>
            </a:r>
            <a:r>
              <a:rPr lang="hr-HR" dirty="0" err="1" smtClean="0"/>
              <a:t>can</a:t>
            </a:r>
            <a:r>
              <a:rPr lang="hr-HR" dirty="0" smtClean="0"/>
              <a:t> </a:t>
            </a:r>
            <a:r>
              <a:rPr lang="hr-HR" dirty="0" err="1" smtClean="0"/>
              <a:t>the</a:t>
            </a:r>
            <a:r>
              <a:rPr lang="hr-HR" dirty="0" smtClean="0"/>
              <a:t> </a:t>
            </a:r>
            <a:r>
              <a:rPr lang="hr-HR" dirty="0" err="1" smtClean="0"/>
              <a:t>linguist</a:t>
            </a:r>
            <a:r>
              <a:rPr lang="hr-HR" dirty="0" smtClean="0"/>
              <a:t> </a:t>
            </a:r>
            <a:r>
              <a:rPr lang="hr-HR" dirty="0" err="1" smtClean="0"/>
              <a:t>offer</a:t>
            </a:r>
            <a:r>
              <a:rPr lang="hr-HR" dirty="0" smtClean="0"/>
              <a:t> </a:t>
            </a:r>
            <a:r>
              <a:rPr lang="hr-HR" dirty="0" err="1" smtClean="0"/>
              <a:t>information</a:t>
            </a:r>
            <a:r>
              <a:rPr lang="hr-HR" dirty="0" smtClean="0"/>
              <a:t> </a:t>
            </a:r>
            <a:r>
              <a:rPr lang="hr-HR" dirty="0" err="1" smtClean="0"/>
              <a:t>that</a:t>
            </a:r>
            <a:r>
              <a:rPr lang="hr-HR" dirty="0" smtClean="0"/>
              <a:t> </a:t>
            </a:r>
            <a:r>
              <a:rPr lang="hr-HR" dirty="0" err="1" smtClean="0"/>
              <a:t>is</a:t>
            </a:r>
            <a:r>
              <a:rPr lang="hr-HR" dirty="0" smtClean="0"/>
              <a:t> </a:t>
            </a:r>
            <a:r>
              <a:rPr lang="hr-HR" dirty="0" err="1" smtClean="0"/>
              <a:t>relevant</a:t>
            </a:r>
            <a:r>
              <a:rPr lang="hr-HR" dirty="0" smtClean="0"/>
              <a:t> </a:t>
            </a:r>
            <a:r>
              <a:rPr lang="hr-HR" dirty="0" err="1" smtClean="0"/>
              <a:t>and</a:t>
            </a:r>
            <a:r>
              <a:rPr lang="hr-HR" dirty="0" smtClean="0"/>
              <a:t> </a:t>
            </a:r>
            <a:r>
              <a:rPr lang="hr-HR" dirty="0" err="1" smtClean="0"/>
              <a:t>precisely</a:t>
            </a:r>
            <a:r>
              <a:rPr lang="hr-HR" dirty="0" smtClean="0"/>
              <a:t> </a:t>
            </a:r>
            <a:r>
              <a:rPr lang="hr-HR" dirty="0" err="1" smtClean="0"/>
              <a:t>targeted</a:t>
            </a:r>
            <a:r>
              <a:rPr lang="hr-HR" dirty="0" smtClean="0"/>
              <a:t> at a </a:t>
            </a:r>
            <a:r>
              <a:rPr lang="hr-HR" dirty="0" err="1" smtClean="0"/>
              <a:t>disputed</a:t>
            </a:r>
            <a:r>
              <a:rPr lang="hr-HR" dirty="0" smtClean="0"/>
              <a:t> </a:t>
            </a:r>
            <a:r>
              <a:rPr lang="hr-HR" dirty="0" err="1" smtClean="0"/>
              <a:t>issue</a:t>
            </a:r>
            <a:r>
              <a:rPr lang="hr-HR" dirty="0" smtClean="0"/>
              <a:t>?</a:t>
            </a:r>
          </a:p>
          <a:p>
            <a:r>
              <a:rPr lang="hr-HR" dirty="0" err="1" smtClean="0"/>
              <a:t>Reliability</a:t>
            </a:r>
            <a:r>
              <a:rPr lang="hr-HR" dirty="0" smtClean="0"/>
              <a:t>: </a:t>
            </a:r>
            <a:r>
              <a:rPr lang="hr-HR" dirty="0" err="1" smtClean="0"/>
              <a:t>is</a:t>
            </a:r>
            <a:r>
              <a:rPr lang="hr-HR" dirty="0" smtClean="0"/>
              <a:t> </a:t>
            </a:r>
            <a:r>
              <a:rPr lang="hr-HR" dirty="0" err="1" smtClean="0"/>
              <a:t>the</a:t>
            </a:r>
            <a:r>
              <a:rPr lang="hr-HR" dirty="0" smtClean="0"/>
              <a:t> </a:t>
            </a:r>
            <a:r>
              <a:rPr lang="hr-HR" dirty="0" err="1" smtClean="0"/>
              <a:t>information</a:t>
            </a:r>
            <a:r>
              <a:rPr lang="hr-HR" dirty="0" smtClean="0"/>
              <a:t> </a:t>
            </a:r>
            <a:r>
              <a:rPr lang="hr-HR" dirty="0" err="1" smtClean="0"/>
              <a:t>based</a:t>
            </a:r>
            <a:r>
              <a:rPr lang="hr-HR" dirty="0" smtClean="0"/>
              <a:t> on </a:t>
            </a:r>
            <a:r>
              <a:rPr lang="hr-HR" dirty="0" err="1" smtClean="0"/>
              <a:t>scientific</a:t>
            </a:r>
            <a:r>
              <a:rPr lang="hr-HR" dirty="0" smtClean="0"/>
              <a:t> </a:t>
            </a:r>
            <a:r>
              <a:rPr lang="hr-HR" dirty="0" err="1" smtClean="0"/>
              <a:t>methods</a:t>
            </a:r>
            <a:r>
              <a:rPr lang="hr-HR" dirty="0" smtClean="0"/>
              <a:t> </a:t>
            </a:r>
            <a:r>
              <a:rPr lang="hr-HR" dirty="0" err="1" smtClean="0"/>
              <a:t>that</a:t>
            </a:r>
            <a:r>
              <a:rPr lang="hr-HR" dirty="0" smtClean="0"/>
              <a:t> </a:t>
            </a:r>
            <a:r>
              <a:rPr lang="hr-HR" dirty="0" err="1" smtClean="0"/>
              <a:t>can</a:t>
            </a:r>
            <a:r>
              <a:rPr lang="hr-HR" dirty="0" smtClean="0"/>
              <a:t> </a:t>
            </a:r>
            <a:r>
              <a:rPr lang="hr-HR" dirty="0" err="1" smtClean="0"/>
              <a:t>be</a:t>
            </a:r>
            <a:r>
              <a:rPr lang="hr-HR" dirty="0" smtClean="0"/>
              <a:t> </a:t>
            </a:r>
            <a:r>
              <a:rPr lang="hr-HR" dirty="0" err="1" smtClean="0"/>
              <a:t>trusted</a:t>
            </a:r>
            <a:r>
              <a:rPr lang="hr-HR" dirty="0" smtClean="0"/>
              <a:t>?</a:t>
            </a:r>
          </a:p>
          <a:p>
            <a:endParaRPr lang="hr-HR" dirty="0"/>
          </a:p>
        </p:txBody>
      </p:sp>
    </p:spTree>
    <p:extLst>
      <p:ext uri="{BB962C8B-B14F-4D97-AF65-F5344CB8AC3E}">
        <p14:creationId xmlns:p14="http://schemas.microsoft.com/office/powerpoint/2010/main" val="10267025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Evidence</a:t>
            </a:r>
            <a:r>
              <a:rPr lang="hr-HR" dirty="0" smtClean="0"/>
              <a:t> on </a:t>
            </a:r>
            <a:r>
              <a:rPr lang="hr-HR" dirty="0" err="1" smtClean="0"/>
              <a:t>communication</a:t>
            </a:r>
            <a:endParaRPr lang="hr-HR" dirty="0"/>
          </a:p>
        </p:txBody>
      </p:sp>
      <p:sp>
        <p:nvSpPr>
          <p:cNvPr id="3" name="Content Placeholder 2"/>
          <p:cNvSpPr>
            <a:spLocks noGrp="1"/>
          </p:cNvSpPr>
          <p:nvPr>
            <p:ph idx="1"/>
          </p:nvPr>
        </p:nvSpPr>
        <p:spPr/>
        <p:txBody>
          <a:bodyPr/>
          <a:lstStyle/>
          <a:p>
            <a:r>
              <a:rPr lang="hr-HR" dirty="0" err="1" smtClean="0"/>
              <a:t>Difficulty</a:t>
            </a:r>
            <a:r>
              <a:rPr lang="hr-HR" dirty="0" smtClean="0"/>
              <a:t> </a:t>
            </a:r>
            <a:r>
              <a:rPr lang="hr-HR" dirty="0" err="1" smtClean="0"/>
              <a:t>of</a:t>
            </a:r>
            <a:r>
              <a:rPr lang="hr-HR" dirty="0" smtClean="0"/>
              <a:t> </a:t>
            </a:r>
            <a:r>
              <a:rPr lang="hr-HR" dirty="0" err="1" smtClean="0"/>
              <a:t>understanding</a:t>
            </a:r>
            <a:r>
              <a:rPr lang="hr-HR" dirty="0" smtClean="0"/>
              <a:t> </a:t>
            </a:r>
            <a:r>
              <a:rPr lang="hr-HR" dirty="0" err="1" smtClean="0"/>
              <a:t>legal</a:t>
            </a:r>
            <a:r>
              <a:rPr lang="hr-HR" dirty="0" smtClean="0"/>
              <a:t> </a:t>
            </a:r>
            <a:r>
              <a:rPr lang="hr-HR" dirty="0" err="1" smtClean="0"/>
              <a:t>language</a:t>
            </a:r>
            <a:endParaRPr lang="hr-HR" dirty="0" smtClean="0"/>
          </a:p>
          <a:p>
            <a:r>
              <a:rPr lang="hr-HR" dirty="0" err="1" smtClean="0"/>
              <a:t>Linguistic</a:t>
            </a:r>
            <a:r>
              <a:rPr lang="hr-HR" dirty="0" smtClean="0"/>
              <a:t> </a:t>
            </a:r>
            <a:r>
              <a:rPr lang="hr-HR" dirty="0" err="1" smtClean="0"/>
              <a:t>disadvantage</a:t>
            </a:r>
            <a:r>
              <a:rPr lang="hr-HR" dirty="0" smtClean="0"/>
              <a:t> </a:t>
            </a:r>
            <a:r>
              <a:rPr lang="hr-HR" dirty="0" err="1" smtClean="0"/>
              <a:t>before</a:t>
            </a:r>
            <a:r>
              <a:rPr lang="hr-HR" dirty="0" smtClean="0"/>
              <a:t> </a:t>
            </a:r>
            <a:r>
              <a:rPr lang="hr-HR" dirty="0" err="1" smtClean="0"/>
              <a:t>the</a:t>
            </a:r>
            <a:r>
              <a:rPr lang="hr-HR" dirty="0" smtClean="0"/>
              <a:t> </a:t>
            </a:r>
            <a:r>
              <a:rPr lang="hr-HR" dirty="0" err="1" smtClean="0"/>
              <a:t>law</a:t>
            </a:r>
            <a:endParaRPr lang="hr-HR" dirty="0" smtClean="0"/>
          </a:p>
          <a:p>
            <a:r>
              <a:rPr lang="hr-HR" dirty="0" err="1" smtClean="0"/>
              <a:t>Language</a:t>
            </a:r>
            <a:r>
              <a:rPr lang="hr-HR" dirty="0" smtClean="0"/>
              <a:t> </a:t>
            </a:r>
            <a:r>
              <a:rPr lang="hr-HR" dirty="0" err="1" smtClean="0"/>
              <a:t>proficiency</a:t>
            </a:r>
            <a:r>
              <a:rPr lang="hr-HR" dirty="0" smtClean="0"/>
              <a:t> </a:t>
            </a:r>
            <a:r>
              <a:rPr lang="hr-HR" dirty="0" err="1" smtClean="0"/>
              <a:t>of</a:t>
            </a:r>
            <a:r>
              <a:rPr lang="hr-HR" dirty="0" smtClean="0"/>
              <a:t> </a:t>
            </a:r>
            <a:r>
              <a:rPr lang="hr-HR" dirty="0" err="1" smtClean="0"/>
              <a:t>second</a:t>
            </a:r>
            <a:r>
              <a:rPr lang="hr-HR" dirty="0" smtClean="0"/>
              <a:t> </a:t>
            </a:r>
            <a:r>
              <a:rPr lang="hr-HR" dirty="0" err="1" smtClean="0"/>
              <a:t>language</a:t>
            </a:r>
            <a:r>
              <a:rPr lang="hr-HR" dirty="0" smtClean="0"/>
              <a:t> </a:t>
            </a:r>
            <a:r>
              <a:rPr lang="hr-HR" dirty="0" err="1" smtClean="0"/>
              <a:t>speakers</a:t>
            </a:r>
            <a:endParaRPr lang="hr-HR" dirty="0" smtClean="0"/>
          </a:p>
          <a:p>
            <a:r>
              <a:rPr lang="hr-HR" dirty="0" err="1" smtClean="0"/>
              <a:t>Evidence</a:t>
            </a:r>
            <a:r>
              <a:rPr lang="hr-HR" dirty="0" smtClean="0"/>
              <a:t> on </a:t>
            </a:r>
            <a:r>
              <a:rPr lang="hr-HR" dirty="0" err="1" smtClean="0"/>
              <a:t>language</a:t>
            </a:r>
            <a:r>
              <a:rPr lang="hr-HR" dirty="0" smtClean="0"/>
              <a:t> </a:t>
            </a:r>
            <a:r>
              <a:rPr lang="hr-HR" dirty="0" err="1" smtClean="0"/>
              <a:t>crimes</a:t>
            </a:r>
            <a:endParaRPr lang="hr-HR" dirty="0"/>
          </a:p>
        </p:txBody>
      </p:sp>
    </p:spTree>
    <p:extLst>
      <p:ext uri="{BB962C8B-B14F-4D97-AF65-F5344CB8AC3E}">
        <p14:creationId xmlns:p14="http://schemas.microsoft.com/office/powerpoint/2010/main" val="371304701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Evidence</a:t>
            </a:r>
            <a:r>
              <a:rPr lang="hr-HR" dirty="0" smtClean="0"/>
              <a:t> on </a:t>
            </a:r>
            <a:r>
              <a:rPr lang="hr-HR" dirty="0" err="1" smtClean="0"/>
              <a:t>communication</a:t>
            </a:r>
            <a:endParaRPr lang="hr-HR" dirty="0"/>
          </a:p>
        </p:txBody>
      </p:sp>
      <p:sp>
        <p:nvSpPr>
          <p:cNvPr id="3" name="Content Placeholder 2"/>
          <p:cNvSpPr>
            <a:spLocks noGrp="1"/>
          </p:cNvSpPr>
          <p:nvPr>
            <p:ph idx="1"/>
          </p:nvPr>
        </p:nvSpPr>
        <p:spPr/>
        <p:txBody>
          <a:bodyPr/>
          <a:lstStyle/>
          <a:p>
            <a:r>
              <a:rPr lang="hr-HR" dirty="0" err="1" smtClean="0"/>
              <a:t>Elements</a:t>
            </a:r>
            <a:r>
              <a:rPr lang="hr-HR" dirty="0" smtClean="0"/>
              <a:t> </a:t>
            </a:r>
            <a:r>
              <a:rPr lang="hr-HR" dirty="0" err="1" smtClean="0"/>
              <a:t>of</a:t>
            </a:r>
            <a:r>
              <a:rPr lang="hr-HR" dirty="0" smtClean="0"/>
              <a:t> </a:t>
            </a:r>
            <a:r>
              <a:rPr lang="hr-HR" dirty="0" err="1" smtClean="0"/>
              <a:t>communication</a:t>
            </a:r>
            <a:r>
              <a:rPr lang="hr-HR" dirty="0" smtClean="0"/>
              <a:t>:</a:t>
            </a:r>
          </a:p>
          <a:p>
            <a:r>
              <a:rPr lang="hr-HR" dirty="0" smtClean="0"/>
              <a:t>1) </a:t>
            </a:r>
            <a:r>
              <a:rPr lang="hr-HR" dirty="0" err="1" smtClean="0"/>
              <a:t>linguistic</a:t>
            </a:r>
            <a:r>
              <a:rPr lang="hr-HR" dirty="0" smtClean="0"/>
              <a:t> </a:t>
            </a:r>
            <a:r>
              <a:rPr lang="hr-HR" dirty="0" err="1" smtClean="0"/>
              <a:t>form</a:t>
            </a:r>
            <a:endParaRPr lang="hr-HR" dirty="0" smtClean="0"/>
          </a:p>
          <a:p>
            <a:r>
              <a:rPr lang="hr-HR" dirty="0" smtClean="0"/>
              <a:t>2) </a:t>
            </a:r>
            <a:r>
              <a:rPr lang="hr-HR" dirty="0" err="1" smtClean="0"/>
              <a:t>communicative</a:t>
            </a:r>
            <a:r>
              <a:rPr lang="hr-HR" dirty="0" smtClean="0"/>
              <a:t> </a:t>
            </a:r>
            <a:r>
              <a:rPr lang="hr-HR" dirty="0" err="1" smtClean="0"/>
              <a:t>situation</a:t>
            </a:r>
            <a:endParaRPr lang="hr-HR" dirty="0" smtClean="0"/>
          </a:p>
          <a:p>
            <a:r>
              <a:rPr lang="hr-HR" dirty="0" smtClean="0"/>
              <a:t>3) </a:t>
            </a:r>
            <a:r>
              <a:rPr lang="hr-HR" dirty="0" err="1" smtClean="0"/>
              <a:t>knowledge</a:t>
            </a:r>
            <a:r>
              <a:rPr lang="hr-HR" dirty="0" smtClean="0"/>
              <a:t> </a:t>
            </a:r>
            <a:r>
              <a:rPr lang="hr-HR" dirty="0" err="1" smtClean="0"/>
              <a:t>of</a:t>
            </a:r>
            <a:r>
              <a:rPr lang="hr-HR" dirty="0" smtClean="0"/>
              <a:t> </a:t>
            </a:r>
            <a:r>
              <a:rPr lang="hr-HR" dirty="0" err="1" smtClean="0"/>
              <a:t>participants</a:t>
            </a:r>
            <a:endParaRPr lang="hr-HR" dirty="0" smtClean="0"/>
          </a:p>
          <a:p>
            <a:r>
              <a:rPr lang="hr-HR" dirty="0" err="1" smtClean="0"/>
              <a:t>Miscommunication</a:t>
            </a:r>
            <a:r>
              <a:rPr lang="hr-HR" dirty="0" smtClean="0"/>
              <a:t>: </a:t>
            </a:r>
            <a:r>
              <a:rPr lang="hr-HR" dirty="0" err="1" smtClean="0"/>
              <a:t>poor</a:t>
            </a:r>
            <a:r>
              <a:rPr lang="hr-HR" dirty="0" smtClean="0"/>
              <a:t> </a:t>
            </a:r>
            <a:r>
              <a:rPr lang="hr-HR" dirty="0" err="1" smtClean="0"/>
              <a:t>linguistic</a:t>
            </a:r>
            <a:r>
              <a:rPr lang="hr-HR" dirty="0" smtClean="0"/>
              <a:t> </a:t>
            </a:r>
            <a:r>
              <a:rPr lang="hr-HR" dirty="0" err="1" smtClean="0"/>
              <a:t>construction</a:t>
            </a:r>
            <a:r>
              <a:rPr lang="hr-HR" dirty="0" smtClean="0"/>
              <a:t>, </a:t>
            </a:r>
            <a:r>
              <a:rPr lang="hr-HR" dirty="0" err="1" smtClean="0"/>
              <a:t>wordings</a:t>
            </a:r>
            <a:r>
              <a:rPr lang="hr-HR" dirty="0" smtClean="0"/>
              <a:t>  </a:t>
            </a:r>
            <a:r>
              <a:rPr lang="hr-HR" dirty="0" err="1" smtClean="0"/>
              <a:t>inappropriate</a:t>
            </a:r>
            <a:r>
              <a:rPr lang="hr-HR" dirty="0" smtClean="0"/>
              <a:t> to </a:t>
            </a:r>
            <a:r>
              <a:rPr lang="hr-HR" dirty="0" err="1" smtClean="0"/>
              <a:t>context</a:t>
            </a:r>
            <a:r>
              <a:rPr lang="hr-HR" dirty="0" smtClean="0"/>
              <a:t>, </a:t>
            </a:r>
            <a:r>
              <a:rPr lang="hr-HR" dirty="0" err="1" smtClean="0"/>
              <a:t>differences</a:t>
            </a:r>
            <a:r>
              <a:rPr lang="hr-HR" dirty="0" smtClean="0"/>
              <a:t> </a:t>
            </a:r>
            <a:r>
              <a:rPr lang="hr-HR" dirty="0" err="1" smtClean="0"/>
              <a:t>between</a:t>
            </a:r>
            <a:r>
              <a:rPr lang="hr-HR" dirty="0" smtClean="0"/>
              <a:t> </a:t>
            </a:r>
            <a:r>
              <a:rPr lang="hr-HR" dirty="0" err="1" smtClean="0"/>
              <a:t>the</a:t>
            </a:r>
            <a:r>
              <a:rPr lang="hr-HR" dirty="0" smtClean="0"/>
              <a:t> </a:t>
            </a:r>
            <a:r>
              <a:rPr lang="hr-HR" dirty="0" err="1" smtClean="0"/>
              <a:t>knowledge</a:t>
            </a:r>
            <a:r>
              <a:rPr lang="hr-HR" dirty="0" smtClean="0"/>
              <a:t> base </a:t>
            </a:r>
          </a:p>
          <a:p>
            <a:r>
              <a:rPr lang="hr-HR" dirty="0" err="1" smtClean="0"/>
              <a:t>Effective</a:t>
            </a:r>
            <a:r>
              <a:rPr lang="hr-HR" dirty="0" smtClean="0"/>
              <a:t> </a:t>
            </a:r>
            <a:r>
              <a:rPr lang="hr-HR" dirty="0" err="1" smtClean="0"/>
              <a:t>communication</a:t>
            </a:r>
            <a:r>
              <a:rPr lang="hr-HR" dirty="0" smtClean="0"/>
              <a:t> – </a:t>
            </a:r>
            <a:r>
              <a:rPr lang="hr-HR" dirty="0" err="1" smtClean="0"/>
              <a:t>choosing</a:t>
            </a:r>
            <a:r>
              <a:rPr lang="hr-HR" dirty="0" smtClean="0"/>
              <a:t> </a:t>
            </a:r>
            <a:r>
              <a:rPr lang="hr-HR" dirty="0" err="1" smtClean="0"/>
              <a:t>the</a:t>
            </a:r>
            <a:r>
              <a:rPr lang="hr-HR" dirty="0" smtClean="0"/>
              <a:t> </a:t>
            </a:r>
            <a:r>
              <a:rPr lang="hr-HR" dirty="0" err="1" smtClean="0"/>
              <a:t>best</a:t>
            </a:r>
            <a:r>
              <a:rPr lang="hr-HR" dirty="0" smtClean="0"/>
              <a:t> </a:t>
            </a:r>
            <a:r>
              <a:rPr lang="hr-HR" dirty="0" err="1" smtClean="0"/>
              <a:t>wording</a:t>
            </a:r>
            <a:r>
              <a:rPr lang="hr-HR" dirty="0" smtClean="0"/>
              <a:t> to </a:t>
            </a:r>
            <a:r>
              <a:rPr lang="hr-HR" dirty="0" err="1" smtClean="0"/>
              <a:t>communicate</a:t>
            </a:r>
            <a:r>
              <a:rPr lang="hr-HR" dirty="0" smtClean="0"/>
              <a:t> </a:t>
            </a:r>
            <a:r>
              <a:rPr lang="hr-HR" dirty="0" err="1" smtClean="0"/>
              <a:t>an</a:t>
            </a:r>
            <a:r>
              <a:rPr lang="hr-HR" dirty="0" smtClean="0"/>
              <a:t> </a:t>
            </a:r>
            <a:r>
              <a:rPr lang="hr-HR" dirty="0" err="1" smtClean="0"/>
              <a:t>intended</a:t>
            </a:r>
            <a:r>
              <a:rPr lang="hr-HR" dirty="0" smtClean="0"/>
              <a:t> </a:t>
            </a:r>
            <a:r>
              <a:rPr lang="hr-HR" dirty="0" err="1" smtClean="0"/>
              <a:t>meaning</a:t>
            </a:r>
            <a:r>
              <a:rPr lang="hr-HR" dirty="0" smtClean="0"/>
              <a:t> to a </a:t>
            </a:r>
            <a:r>
              <a:rPr lang="hr-HR" dirty="0" err="1" smtClean="0"/>
              <a:t>particular</a:t>
            </a:r>
            <a:r>
              <a:rPr lang="hr-HR" dirty="0" smtClean="0"/>
              <a:t> participant </a:t>
            </a:r>
            <a:r>
              <a:rPr lang="hr-HR" dirty="0" err="1" smtClean="0"/>
              <a:t>in</a:t>
            </a:r>
            <a:r>
              <a:rPr lang="hr-HR" dirty="0" smtClean="0"/>
              <a:t> a </a:t>
            </a:r>
            <a:r>
              <a:rPr lang="hr-HR" dirty="0" err="1" smtClean="0"/>
              <a:t>particular</a:t>
            </a:r>
            <a:r>
              <a:rPr lang="hr-HR" dirty="0" smtClean="0"/>
              <a:t> </a:t>
            </a:r>
            <a:r>
              <a:rPr lang="hr-HR" dirty="0" err="1" smtClean="0"/>
              <a:t>context</a:t>
            </a:r>
            <a:endParaRPr lang="hr-HR" dirty="0"/>
          </a:p>
        </p:txBody>
      </p:sp>
    </p:spTree>
    <p:extLst>
      <p:ext uri="{BB962C8B-B14F-4D97-AF65-F5344CB8AC3E}">
        <p14:creationId xmlns:p14="http://schemas.microsoft.com/office/powerpoint/2010/main" val="390806238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Communication</a:t>
            </a:r>
            <a:r>
              <a:rPr lang="hr-HR" dirty="0" smtClean="0"/>
              <a:t> </a:t>
            </a:r>
            <a:r>
              <a:rPr lang="hr-HR" dirty="0" err="1" smtClean="0"/>
              <a:t>cases</a:t>
            </a:r>
            <a:endParaRPr lang="hr-HR" dirty="0"/>
          </a:p>
        </p:txBody>
      </p:sp>
      <p:sp>
        <p:nvSpPr>
          <p:cNvPr id="3" name="Content Placeholder 2"/>
          <p:cNvSpPr>
            <a:spLocks noGrp="1"/>
          </p:cNvSpPr>
          <p:nvPr>
            <p:ph idx="1"/>
          </p:nvPr>
        </p:nvSpPr>
        <p:spPr/>
        <p:txBody>
          <a:bodyPr/>
          <a:lstStyle/>
          <a:p>
            <a:r>
              <a:rPr lang="hr-HR" dirty="0" err="1" smtClean="0"/>
              <a:t>Examining</a:t>
            </a:r>
            <a:r>
              <a:rPr lang="hr-HR" dirty="0" smtClean="0"/>
              <a:t> </a:t>
            </a:r>
            <a:r>
              <a:rPr lang="hr-HR" dirty="0" err="1" smtClean="0"/>
              <a:t>the</a:t>
            </a:r>
            <a:r>
              <a:rPr lang="hr-HR" dirty="0" smtClean="0"/>
              <a:t> </a:t>
            </a:r>
            <a:r>
              <a:rPr lang="hr-HR" dirty="0" err="1" smtClean="0"/>
              <a:t>wording</a:t>
            </a:r>
            <a:r>
              <a:rPr lang="hr-HR" dirty="0" smtClean="0"/>
              <a:t>: </a:t>
            </a:r>
            <a:r>
              <a:rPr lang="hr-HR" dirty="0" err="1" smtClean="0"/>
              <a:t>sounds</a:t>
            </a:r>
            <a:r>
              <a:rPr lang="hr-HR" dirty="0" smtClean="0"/>
              <a:t>, </a:t>
            </a:r>
            <a:r>
              <a:rPr lang="hr-HR" dirty="0" err="1" smtClean="0"/>
              <a:t>words</a:t>
            </a:r>
            <a:r>
              <a:rPr lang="hr-HR" dirty="0" smtClean="0"/>
              <a:t>, </a:t>
            </a:r>
            <a:r>
              <a:rPr lang="hr-HR" dirty="0" err="1" smtClean="0"/>
              <a:t>grammar</a:t>
            </a:r>
            <a:r>
              <a:rPr lang="hr-HR" dirty="0" smtClean="0"/>
              <a:t>, </a:t>
            </a:r>
            <a:r>
              <a:rPr lang="hr-HR" dirty="0" err="1" smtClean="0"/>
              <a:t>discourse</a:t>
            </a:r>
            <a:r>
              <a:rPr lang="hr-HR" dirty="0" smtClean="0"/>
              <a:t> </a:t>
            </a:r>
            <a:r>
              <a:rPr lang="hr-HR" dirty="0" err="1" smtClean="0"/>
              <a:t>and</a:t>
            </a:r>
            <a:r>
              <a:rPr lang="hr-HR" dirty="0" smtClean="0"/>
              <a:t> </a:t>
            </a:r>
            <a:r>
              <a:rPr lang="hr-HR" dirty="0" err="1" smtClean="0"/>
              <a:t>their</a:t>
            </a:r>
            <a:r>
              <a:rPr lang="hr-HR" dirty="0" smtClean="0"/>
              <a:t> </a:t>
            </a:r>
            <a:r>
              <a:rPr lang="hr-HR" dirty="0" err="1" smtClean="0"/>
              <a:t>interaction</a:t>
            </a:r>
            <a:r>
              <a:rPr lang="hr-HR" dirty="0" smtClean="0"/>
              <a:t> </a:t>
            </a:r>
            <a:r>
              <a:rPr lang="hr-HR" dirty="0" err="1" smtClean="0"/>
              <a:t>with</a:t>
            </a:r>
            <a:r>
              <a:rPr lang="hr-HR" dirty="0" smtClean="0"/>
              <a:t> </a:t>
            </a:r>
            <a:r>
              <a:rPr lang="hr-HR" dirty="0" err="1" smtClean="0"/>
              <a:t>the</a:t>
            </a:r>
            <a:r>
              <a:rPr lang="hr-HR" dirty="0" smtClean="0"/>
              <a:t> </a:t>
            </a:r>
            <a:r>
              <a:rPr lang="hr-HR" dirty="0" err="1" smtClean="0"/>
              <a:t>social</a:t>
            </a:r>
            <a:r>
              <a:rPr lang="hr-HR" dirty="0" smtClean="0"/>
              <a:t> </a:t>
            </a:r>
            <a:r>
              <a:rPr lang="hr-HR" dirty="0" err="1" smtClean="0"/>
              <a:t>context</a:t>
            </a:r>
            <a:endParaRPr lang="hr-HR" dirty="0" smtClean="0"/>
          </a:p>
          <a:p>
            <a:r>
              <a:rPr lang="hr-HR" dirty="0" err="1" smtClean="0"/>
              <a:t>Analysis</a:t>
            </a:r>
            <a:r>
              <a:rPr lang="hr-HR" dirty="0" smtClean="0"/>
              <a:t> </a:t>
            </a:r>
            <a:r>
              <a:rPr lang="hr-HR" dirty="0" err="1" smtClean="0"/>
              <a:t>of</a:t>
            </a:r>
            <a:r>
              <a:rPr lang="hr-HR" dirty="0" smtClean="0"/>
              <a:t> </a:t>
            </a:r>
            <a:r>
              <a:rPr lang="hr-HR" dirty="0" err="1" smtClean="0"/>
              <a:t>linguistic</a:t>
            </a:r>
            <a:r>
              <a:rPr lang="hr-HR" dirty="0" smtClean="0"/>
              <a:t> </a:t>
            </a:r>
            <a:r>
              <a:rPr lang="hr-HR" dirty="0" err="1" smtClean="0"/>
              <a:t>complexity</a:t>
            </a:r>
            <a:endParaRPr lang="hr-HR" dirty="0" smtClean="0"/>
          </a:p>
          <a:p>
            <a:r>
              <a:rPr lang="hr-HR" dirty="0" err="1" smtClean="0"/>
              <a:t>Analysis</a:t>
            </a:r>
            <a:r>
              <a:rPr lang="hr-HR" dirty="0" smtClean="0"/>
              <a:t> </a:t>
            </a:r>
            <a:r>
              <a:rPr lang="hr-HR" dirty="0" err="1" smtClean="0"/>
              <a:t>of</a:t>
            </a:r>
            <a:r>
              <a:rPr lang="hr-HR" dirty="0" smtClean="0"/>
              <a:t> </a:t>
            </a:r>
            <a:r>
              <a:rPr lang="hr-HR" dirty="0" err="1" smtClean="0"/>
              <a:t>interaction</a:t>
            </a:r>
            <a:r>
              <a:rPr lang="hr-HR" dirty="0" smtClean="0"/>
              <a:t> (CA) for </a:t>
            </a:r>
            <a:r>
              <a:rPr lang="hr-HR" dirty="0" err="1" smtClean="0"/>
              <a:t>discoursal</a:t>
            </a:r>
            <a:r>
              <a:rPr lang="hr-HR" dirty="0" smtClean="0"/>
              <a:t> </a:t>
            </a:r>
            <a:r>
              <a:rPr lang="hr-HR" dirty="0" err="1" smtClean="0"/>
              <a:t>evidence</a:t>
            </a:r>
            <a:r>
              <a:rPr lang="hr-HR" dirty="0" smtClean="0"/>
              <a:t> </a:t>
            </a:r>
            <a:r>
              <a:rPr lang="hr-HR" dirty="0" err="1" smtClean="0"/>
              <a:t>such</a:t>
            </a:r>
            <a:r>
              <a:rPr lang="hr-HR" dirty="0" smtClean="0"/>
              <a:t> as </a:t>
            </a:r>
            <a:r>
              <a:rPr lang="hr-HR" dirty="0" err="1" smtClean="0"/>
              <a:t>inappropriate</a:t>
            </a:r>
            <a:r>
              <a:rPr lang="hr-HR" dirty="0" smtClean="0"/>
              <a:t> </a:t>
            </a:r>
            <a:r>
              <a:rPr lang="hr-HR" dirty="0" err="1" smtClean="0"/>
              <a:t>responses</a:t>
            </a:r>
            <a:r>
              <a:rPr lang="hr-HR" dirty="0" smtClean="0"/>
              <a:t> </a:t>
            </a:r>
            <a:r>
              <a:rPr lang="hr-HR" dirty="0" err="1" smtClean="0"/>
              <a:t>which</a:t>
            </a:r>
            <a:r>
              <a:rPr lang="hr-HR" dirty="0" smtClean="0"/>
              <a:t> </a:t>
            </a:r>
            <a:r>
              <a:rPr lang="hr-HR" dirty="0" err="1" smtClean="0"/>
              <a:t>can</a:t>
            </a:r>
            <a:r>
              <a:rPr lang="hr-HR" dirty="0" smtClean="0"/>
              <a:t> </a:t>
            </a:r>
            <a:r>
              <a:rPr lang="hr-HR" dirty="0" err="1" smtClean="0"/>
              <a:t>indicate</a:t>
            </a:r>
            <a:r>
              <a:rPr lang="hr-HR" dirty="0" smtClean="0"/>
              <a:t> </a:t>
            </a:r>
            <a:r>
              <a:rPr lang="hr-HR" dirty="0" err="1" smtClean="0"/>
              <a:t>communication</a:t>
            </a:r>
            <a:r>
              <a:rPr lang="hr-HR" dirty="0" smtClean="0"/>
              <a:t> </a:t>
            </a:r>
            <a:r>
              <a:rPr lang="hr-HR" dirty="0" err="1" smtClean="0"/>
              <a:t>breakdown</a:t>
            </a:r>
            <a:endParaRPr lang="hr-HR" dirty="0" smtClean="0"/>
          </a:p>
          <a:p>
            <a:r>
              <a:rPr lang="hr-HR" dirty="0" err="1" smtClean="0"/>
              <a:t>Analysis</a:t>
            </a:r>
            <a:r>
              <a:rPr lang="hr-HR" dirty="0" smtClean="0"/>
              <a:t> </a:t>
            </a:r>
            <a:r>
              <a:rPr lang="hr-HR" dirty="0" err="1" smtClean="0"/>
              <a:t>of</a:t>
            </a:r>
            <a:r>
              <a:rPr lang="hr-HR" dirty="0" smtClean="0"/>
              <a:t> </a:t>
            </a:r>
            <a:r>
              <a:rPr lang="hr-HR" dirty="0" err="1" smtClean="0"/>
              <a:t>meanings</a:t>
            </a:r>
            <a:endParaRPr lang="hr-HR" dirty="0" smtClean="0"/>
          </a:p>
          <a:p>
            <a:r>
              <a:rPr lang="hr-HR" dirty="0" err="1" smtClean="0"/>
              <a:t>Language</a:t>
            </a:r>
            <a:r>
              <a:rPr lang="hr-HR" dirty="0" smtClean="0"/>
              <a:t> </a:t>
            </a:r>
            <a:r>
              <a:rPr lang="hr-HR" dirty="0" err="1" smtClean="0"/>
              <a:t>proficiency</a:t>
            </a:r>
            <a:r>
              <a:rPr lang="hr-HR" dirty="0" smtClean="0"/>
              <a:t> </a:t>
            </a:r>
            <a:r>
              <a:rPr lang="hr-HR" dirty="0" err="1" smtClean="0"/>
              <a:t>of</a:t>
            </a:r>
            <a:r>
              <a:rPr lang="hr-HR" dirty="0" smtClean="0"/>
              <a:t> </a:t>
            </a:r>
            <a:r>
              <a:rPr lang="hr-HR" dirty="0" err="1" smtClean="0"/>
              <a:t>participants</a:t>
            </a:r>
            <a:endParaRPr lang="hr-HR" dirty="0"/>
          </a:p>
        </p:txBody>
      </p:sp>
    </p:spTree>
    <p:extLst>
      <p:ext uri="{BB962C8B-B14F-4D97-AF65-F5344CB8AC3E}">
        <p14:creationId xmlns:p14="http://schemas.microsoft.com/office/powerpoint/2010/main" val="88699242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Evidence</a:t>
            </a:r>
            <a:r>
              <a:rPr lang="hr-HR" dirty="0" smtClean="0"/>
              <a:t> on </a:t>
            </a:r>
            <a:r>
              <a:rPr lang="hr-HR" dirty="0" err="1" smtClean="0"/>
              <a:t>authorship</a:t>
            </a:r>
            <a:endParaRPr lang="hr-HR" dirty="0"/>
          </a:p>
        </p:txBody>
      </p:sp>
      <p:sp>
        <p:nvSpPr>
          <p:cNvPr id="3" name="Content Placeholder 2"/>
          <p:cNvSpPr>
            <a:spLocks noGrp="1"/>
          </p:cNvSpPr>
          <p:nvPr>
            <p:ph idx="1"/>
          </p:nvPr>
        </p:nvSpPr>
        <p:spPr/>
        <p:txBody>
          <a:bodyPr/>
          <a:lstStyle/>
          <a:p>
            <a:r>
              <a:rPr lang="hr-HR" dirty="0" err="1" smtClean="0"/>
              <a:t>Text</a:t>
            </a:r>
            <a:r>
              <a:rPr lang="hr-HR" dirty="0" smtClean="0"/>
              <a:t> – </a:t>
            </a:r>
            <a:r>
              <a:rPr lang="hr-HR" dirty="0" err="1" smtClean="0"/>
              <a:t>written</a:t>
            </a:r>
            <a:r>
              <a:rPr lang="hr-HR" dirty="0" smtClean="0"/>
              <a:t> </a:t>
            </a:r>
            <a:r>
              <a:rPr lang="hr-HR" dirty="0" err="1" smtClean="0"/>
              <a:t>or</a:t>
            </a:r>
            <a:r>
              <a:rPr lang="hr-HR" dirty="0" smtClean="0"/>
              <a:t> </a:t>
            </a:r>
            <a:r>
              <a:rPr lang="hr-HR" dirty="0" err="1" smtClean="0"/>
              <a:t>spoken</a:t>
            </a:r>
            <a:r>
              <a:rPr lang="hr-HR" dirty="0" smtClean="0"/>
              <a:t>, </a:t>
            </a:r>
            <a:r>
              <a:rPr lang="hr-HR" dirty="0" err="1" smtClean="0"/>
              <a:t>of</a:t>
            </a:r>
            <a:r>
              <a:rPr lang="hr-HR" dirty="0" smtClean="0"/>
              <a:t> </a:t>
            </a:r>
            <a:r>
              <a:rPr lang="hr-HR" dirty="0" err="1" smtClean="0"/>
              <a:t>varying</a:t>
            </a:r>
            <a:r>
              <a:rPr lang="hr-HR" dirty="0" smtClean="0"/>
              <a:t> </a:t>
            </a:r>
            <a:r>
              <a:rPr lang="hr-HR" dirty="0" err="1" smtClean="0"/>
              <a:t>length</a:t>
            </a:r>
            <a:endParaRPr lang="hr-HR" dirty="0" smtClean="0"/>
          </a:p>
          <a:p>
            <a:r>
              <a:rPr lang="hr-HR" dirty="0" err="1" smtClean="0"/>
              <a:t>The</a:t>
            </a:r>
            <a:r>
              <a:rPr lang="hr-HR" dirty="0" smtClean="0"/>
              <a:t> </a:t>
            </a:r>
            <a:r>
              <a:rPr lang="hr-HR" dirty="0" err="1" smtClean="0"/>
              <a:t>basic</a:t>
            </a:r>
            <a:r>
              <a:rPr lang="hr-HR" dirty="0" smtClean="0"/>
              <a:t> </a:t>
            </a:r>
            <a:r>
              <a:rPr lang="hr-HR" dirty="0" err="1" smtClean="0"/>
              <a:t>methodology</a:t>
            </a:r>
            <a:r>
              <a:rPr lang="hr-HR" dirty="0" smtClean="0"/>
              <a:t> – to </a:t>
            </a:r>
            <a:r>
              <a:rPr lang="hr-HR" dirty="0" err="1" smtClean="0"/>
              <a:t>obtain</a:t>
            </a:r>
            <a:r>
              <a:rPr lang="hr-HR" dirty="0" smtClean="0"/>
              <a:t> </a:t>
            </a:r>
            <a:r>
              <a:rPr lang="hr-HR" dirty="0" err="1" smtClean="0"/>
              <a:t>comparison</a:t>
            </a:r>
            <a:r>
              <a:rPr lang="hr-HR" dirty="0" smtClean="0"/>
              <a:t> </a:t>
            </a:r>
            <a:r>
              <a:rPr lang="hr-HR" dirty="0" err="1" smtClean="0"/>
              <a:t>texts</a:t>
            </a:r>
            <a:r>
              <a:rPr lang="hr-HR" dirty="0" smtClean="0"/>
              <a:t> </a:t>
            </a:r>
            <a:r>
              <a:rPr lang="hr-HR" dirty="0" err="1" smtClean="0"/>
              <a:t>produced</a:t>
            </a:r>
            <a:r>
              <a:rPr lang="hr-HR" dirty="0" smtClean="0"/>
              <a:t> </a:t>
            </a:r>
            <a:r>
              <a:rPr lang="hr-HR" dirty="0" err="1" smtClean="0"/>
              <a:t>by</a:t>
            </a:r>
            <a:r>
              <a:rPr lang="hr-HR" dirty="0" smtClean="0"/>
              <a:t> </a:t>
            </a:r>
            <a:r>
              <a:rPr lang="hr-HR" dirty="0" err="1" smtClean="0"/>
              <a:t>the</a:t>
            </a:r>
            <a:r>
              <a:rPr lang="hr-HR" dirty="0" smtClean="0"/>
              <a:t> </a:t>
            </a:r>
            <a:r>
              <a:rPr lang="hr-HR" dirty="0" err="1" smtClean="0"/>
              <a:t>imputed</a:t>
            </a:r>
            <a:r>
              <a:rPr lang="hr-HR" dirty="0" smtClean="0"/>
              <a:t> </a:t>
            </a:r>
            <a:r>
              <a:rPr lang="hr-HR" dirty="0" err="1" smtClean="0"/>
              <a:t>author</a:t>
            </a:r>
            <a:r>
              <a:rPr lang="hr-HR" dirty="0" smtClean="0"/>
              <a:t>, </a:t>
            </a:r>
            <a:r>
              <a:rPr lang="hr-HR" dirty="0" err="1" smtClean="0"/>
              <a:t>and</a:t>
            </a:r>
            <a:r>
              <a:rPr lang="hr-HR" dirty="0" smtClean="0"/>
              <a:t> </a:t>
            </a:r>
            <a:r>
              <a:rPr lang="hr-HR" dirty="0" err="1" smtClean="0"/>
              <a:t>compare</a:t>
            </a:r>
            <a:r>
              <a:rPr lang="hr-HR" dirty="0" smtClean="0"/>
              <a:t> </a:t>
            </a:r>
            <a:r>
              <a:rPr lang="hr-HR" dirty="0" err="1" smtClean="0"/>
              <a:t>them</a:t>
            </a:r>
            <a:r>
              <a:rPr lang="hr-HR" dirty="0" smtClean="0"/>
              <a:t> </a:t>
            </a:r>
            <a:r>
              <a:rPr lang="hr-HR" dirty="0" err="1" smtClean="0"/>
              <a:t>with</a:t>
            </a:r>
            <a:r>
              <a:rPr lang="hr-HR" dirty="0" smtClean="0"/>
              <a:t> </a:t>
            </a:r>
            <a:r>
              <a:rPr lang="hr-HR" dirty="0" err="1" smtClean="0"/>
              <a:t>the</a:t>
            </a:r>
            <a:r>
              <a:rPr lang="hr-HR" dirty="0" smtClean="0"/>
              <a:t> </a:t>
            </a:r>
            <a:r>
              <a:rPr lang="hr-HR" dirty="0" err="1" smtClean="0"/>
              <a:t>questioned</a:t>
            </a:r>
            <a:r>
              <a:rPr lang="hr-HR" dirty="0" smtClean="0"/>
              <a:t> </a:t>
            </a:r>
            <a:r>
              <a:rPr lang="hr-HR" dirty="0" err="1" smtClean="0"/>
              <a:t>text</a:t>
            </a:r>
            <a:r>
              <a:rPr lang="hr-HR" dirty="0" smtClean="0"/>
              <a:t> for </a:t>
            </a:r>
            <a:r>
              <a:rPr lang="hr-HR" dirty="0" err="1" smtClean="0"/>
              <a:t>similarities</a:t>
            </a:r>
            <a:r>
              <a:rPr lang="hr-HR" dirty="0" smtClean="0"/>
              <a:t> </a:t>
            </a:r>
            <a:r>
              <a:rPr lang="hr-HR" dirty="0" err="1" smtClean="0"/>
              <a:t>and</a:t>
            </a:r>
            <a:r>
              <a:rPr lang="hr-HR" dirty="0" smtClean="0"/>
              <a:t> </a:t>
            </a:r>
            <a:r>
              <a:rPr lang="hr-HR" dirty="0" err="1" smtClean="0"/>
              <a:t>differences</a:t>
            </a:r>
            <a:endParaRPr lang="hr-HR" dirty="0" smtClean="0"/>
          </a:p>
          <a:p>
            <a:r>
              <a:rPr lang="hr-HR" dirty="0" err="1" smtClean="0"/>
              <a:t>It</a:t>
            </a:r>
            <a:r>
              <a:rPr lang="hr-HR" dirty="0" smtClean="0"/>
              <a:t> </a:t>
            </a:r>
            <a:r>
              <a:rPr lang="hr-HR" dirty="0" err="1" smtClean="0"/>
              <a:t>is</a:t>
            </a:r>
            <a:r>
              <a:rPr lang="hr-HR" dirty="0" smtClean="0"/>
              <a:t> </a:t>
            </a:r>
            <a:r>
              <a:rPr lang="hr-HR" dirty="0" err="1" smtClean="0"/>
              <a:t>easier</a:t>
            </a:r>
            <a:r>
              <a:rPr lang="hr-HR" dirty="0" smtClean="0"/>
              <a:t> to </a:t>
            </a:r>
            <a:r>
              <a:rPr lang="hr-HR" dirty="0" err="1" smtClean="0"/>
              <a:t>demonstrate</a:t>
            </a:r>
            <a:r>
              <a:rPr lang="hr-HR" dirty="0" smtClean="0"/>
              <a:t> </a:t>
            </a:r>
            <a:r>
              <a:rPr lang="hr-HR" dirty="0" err="1" smtClean="0"/>
              <a:t>that</a:t>
            </a:r>
            <a:r>
              <a:rPr lang="hr-HR" dirty="0" smtClean="0"/>
              <a:t> a </a:t>
            </a:r>
            <a:r>
              <a:rPr lang="hr-HR" dirty="0" err="1" smtClean="0"/>
              <a:t>person</a:t>
            </a:r>
            <a:r>
              <a:rPr lang="hr-HR" dirty="0" smtClean="0"/>
              <a:t> </a:t>
            </a:r>
            <a:r>
              <a:rPr lang="hr-HR" dirty="0" err="1" smtClean="0"/>
              <a:t>did</a:t>
            </a:r>
            <a:r>
              <a:rPr lang="hr-HR" dirty="0" smtClean="0"/>
              <a:t> </a:t>
            </a:r>
            <a:r>
              <a:rPr lang="hr-HR" dirty="0" err="1" smtClean="0"/>
              <a:t>not</a:t>
            </a:r>
            <a:r>
              <a:rPr lang="hr-HR" dirty="0" smtClean="0"/>
              <a:t> </a:t>
            </a:r>
            <a:r>
              <a:rPr lang="hr-HR" dirty="0" err="1" smtClean="0"/>
              <a:t>produce</a:t>
            </a:r>
            <a:r>
              <a:rPr lang="hr-HR" dirty="0" smtClean="0"/>
              <a:t> a </a:t>
            </a:r>
            <a:r>
              <a:rPr lang="hr-HR" dirty="0" err="1" smtClean="0"/>
              <a:t>text</a:t>
            </a:r>
            <a:endParaRPr lang="hr-HR" dirty="0" smtClean="0"/>
          </a:p>
          <a:p>
            <a:r>
              <a:rPr lang="hr-HR" dirty="0" err="1" smtClean="0"/>
              <a:t>Positive</a:t>
            </a:r>
            <a:r>
              <a:rPr lang="hr-HR" dirty="0" smtClean="0"/>
              <a:t> </a:t>
            </a:r>
            <a:r>
              <a:rPr lang="hr-HR" dirty="0" err="1" smtClean="0"/>
              <a:t>identification</a:t>
            </a:r>
            <a:r>
              <a:rPr lang="hr-HR" dirty="0" smtClean="0"/>
              <a:t> - </a:t>
            </a:r>
            <a:r>
              <a:rPr lang="hr-HR" dirty="0" err="1" smtClean="0"/>
              <a:t>probabilistic</a:t>
            </a:r>
            <a:endParaRPr lang="hr-HR" dirty="0"/>
          </a:p>
        </p:txBody>
      </p:sp>
    </p:spTree>
    <p:extLst>
      <p:ext uri="{BB962C8B-B14F-4D97-AF65-F5344CB8AC3E}">
        <p14:creationId xmlns:p14="http://schemas.microsoft.com/office/powerpoint/2010/main" val="401124276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Forensic</a:t>
            </a:r>
            <a:r>
              <a:rPr lang="hr-HR" dirty="0" smtClean="0"/>
              <a:t> </a:t>
            </a:r>
            <a:r>
              <a:rPr lang="hr-HR" dirty="0" err="1" smtClean="0"/>
              <a:t>phonetics</a:t>
            </a:r>
            <a:endParaRPr lang="hr-HR" dirty="0"/>
          </a:p>
        </p:txBody>
      </p:sp>
      <p:sp>
        <p:nvSpPr>
          <p:cNvPr id="3" name="Content Placeholder 2"/>
          <p:cNvSpPr>
            <a:spLocks noGrp="1"/>
          </p:cNvSpPr>
          <p:nvPr>
            <p:ph idx="1"/>
          </p:nvPr>
        </p:nvSpPr>
        <p:spPr/>
        <p:txBody>
          <a:bodyPr>
            <a:normAutofit fontScale="77500" lnSpcReduction="20000"/>
          </a:bodyPr>
          <a:lstStyle/>
          <a:p>
            <a:r>
              <a:rPr lang="hr-HR" dirty="0" err="1" smtClean="0"/>
              <a:t>Identificatory</a:t>
            </a:r>
            <a:r>
              <a:rPr lang="hr-HR" dirty="0" smtClean="0"/>
              <a:t> </a:t>
            </a:r>
            <a:r>
              <a:rPr lang="hr-HR" dirty="0" err="1" smtClean="0"/>
              <a:t>features</a:t>
            </a:r>
            <a:r>
              <a:rPr lang="hr-HR" dirty="0" smtClean="0"/>
              <a:t>: </a:t>
            </a:r>
          </a:p>
          <a:p>
            <a:r>
              <a:rPr lang="hr-HR" dirty="0" err="1" smtClean="0"/>
              <a:t>Fundamental</a:t>
            </a:r>
            <a:r>
              <a:rPr lang="hr-HR" dirty="0" smtClean="0"/>
              <a:t> </a:t>
            </a:r>
            <a:r>
              <a:rPr lang="hr-HR" dirty="0" err="1" smtClean="0"/>
              <a:t>frequency</a:t>
            </a:r>
            <a:r>
              <a:rPr lang="hr-HR" dirty="0" smtClean="0"/>
              <a:t> (</a:t>
            </a:r>
            <a:r>
              <a:rPr lang="hr-HR" dirty="0" err="1" smtClean="0"/>
              <a:t>pitch</a:t>
            </a:r>
            <a:r>
              <a:rPr lang="hr-HR" dirty="0" smtClean="0"/>
              <a:t>)</a:t>
            </a:r>
          </a:p>
          <a:p>
            <a:r>
              <a:rPr lang="hr-HR" dirty="0" err="1" smtClean="0"/>
              <a:t>Articulation</a:t>
            </a:r>
            <a:r>
              <a:rPr lang="hr-HR" dirty="0" smtClean="0"/>
              <a:t> – </a:t>
            </a:r>
            <a:r>
              <a:rPr lang="hr-HR" dirty="0" err="1" smtClean="0"/>
              <a:t>any</a:t>
            </a:r>
            <a:r>
              <a:rPr lang="hr-HR" dirty="0" smtClean="0"/>
              <a:t> </a:t>
            </a:r>
            <a:r>
              <a:rPr lang="hr-HR" dirty="0" err="1" smtClean="0"/>
              <a:t>idiosyncracies</a:t>
            </a:r>
            <a:r>
              <a:rPr lang="hr-HR" dirty="0" smtClean="0"/>
              <a:t> </a:t>
            </a:r>
            <a:r>
              <a:rPr lang="hr-HR" dirty="0" err="1" smtClean="0"/>
              <a:t>in</a:t>
            </a:r>
            <a:r>
              <a:rPr lang="hr-HR" dirty="0" smtClean="0"/>
              <a:t> </a:t>
            </a:r>
            <a:r>
              <a:rPr lang="hr-HR" dirty="0" err="1" smtClean="0"/>
              <a:t>vowels</a:t>
            </a:r>
            <a:r>
              <a:rPr lang="hr-HR" dirty="0" smtClean="0"/>
              <a:t>/</a:t>
            </a:r>
            <a:r>
              <a:rPr lang="hr-HR" dirty="0" err="1" smtClean="0"/>
              <a:t>consonants</a:t>
            </a:r>
            <a:r>
              <a:rPr lang="hr-HR" dirty="0" smtClean="0"/>
              <a:t>?</a:t>
            </a:r>
          </a:p>
          <a:p>
            <a:r>
              <a:rPr lang="hr-HR" dirty="0" err="1" smtClean="0"/>
              <a:t>Voice</a:t>
            </a:r>
            <a:r>
              <a:rPr lang="hr-HR" dirty="0" smtClean="0"/>
              <a:t> </a:t>
            </a:r>
            <a:r>
              <a:rPr lang="hr-HR" dirty="0" err="1" smtClean="0"/>
              <a:t>quality</a:t>
            </a:r>
            <a:r>
              <a:rPr lang="hr-HR" dirty="0" smtClean="0"/>
              <a:t> (</a:t>
            </a:r>
            <a:r>
              <a:rPr lang="hr-HR" dirty="0" err="1" smtClean="0"/>
              <a:t>creaky</a:t>
            </a:r>
            <a:r>
              <a:rPr lang="hr-HR" dirty="0" smtClean="0"/>
              <a:t>, </a:t>
            </a:r>
            <a:r>
              <a:rPr lang="hr-HR" dirty="0" err="1" smtClean="0"/>
              <a:t>breathy</a:t>
            </a:r>
            <a:r>
              <a:rPr lang="hr-HR" dirty="0" smtClean="0"/>
              <a:t>, </a:t>
            </a:r>
            <a:r>
              <a:rPr lang="hr-HR" dirty="0" err="1" smtClean="0"/>
              <a:t>squeaky</a:t>
            </a:r>
            <a:r>
              <a:rPr lang="hr-HR" dirty="0" smtClean="0"/>
              <a:t>, </a:t>
            </a:r>
            <a:r>
              <a:rPr lang="hr-HR" dirty="0" err="1" smtClean="0"/>
              <a:t>etc</a:t>
            </a:r>
            <a:r>
              <a:rPr lang="hr-HR" dirty="0" smtClean="0"/>
              <a:t>.</a:t>
            </a:r>
          </a:p>
          <a:p>
            <a:r>
              <a:rPr lang="hr-HR" dirty="0" err="1" smtClean="0"/>
              <a:t>Prosody</a:t>
            </a:r>
            <a:endParaRPr lang="hr-HR" dirty="0" smtClean="0"/>
          </a:p>
          <a:p>
            <a:r>
              <a:rPr lang="hr-HR" dirty="0" err="1" smtClean="0"/>
              <a:t>Timing</a:t>
            </a:r>
            <a:r>
              <a:rPr lang="hr-HR" dirty="0" smtClean="0"/>
              <a:t>: </a:t>
            </a:r>
            <a:r>
              <a:rPr lang="hr-HR" dirty="0" err="1" smtClean="0"/>
              <a:t>fast</a:t>
            </a:r>
            <a:r>
              <a:rPr lang="hr-HR" dirty="0" smtClean="0"/>
              <a:t>, </a:t>
            </a:r>
            <a:r>
              <a:rPr lang="hr-HR" dirty="0" err="1" smtClean="0"/>
              <a:t>slow</a:t>
            </a:r>
            <a:endParaRPr lang="hr-HR" dirty="0" smtClean="0"/>
          </a:p>
          <a:p>
            <a:r>
              <a:rPr lang="hr-HR" dirty="0" err="1" smtClean="0"/>
              <a:t>Intonation</a:t>
            </a:r>
            <a:r>
              <a:rPr lang="hr-HR" dirty="0" smtClean="0"/>
              <a:t> </a:t>
            </a:r>
            <a:r>
              <a:rPr lang="hr-HR" dirty="0" err="1" smtClean="0"/>
              <a:t>patterns</a:t>
            </a:r>
            <a:endParaRPr lang="hr-HR" dirty="0" smtClean="0"/>
          </a:p>
          <a:p>
            <a:r>
              <a:rPr lang="hr-HR" dirty="0" err="1" smtClean="0"/>
              <a:t>Intensity</a:t>
            </a:r>
            <a:r>
              <a:rPr lang="hr-HR" dirty="0" smtClean="0"/>
              <a:t>: how </a:t>
            </a:r>
            <a:r>
              <a:rPr lang="hr-HR" dirty="0" err="1" smtClean="0"/>
              <a:t>loud</a:t>
            </a:r>
            <a:endParaRPr lang="hr-HR" dirty="0" smtClean="0"/>
          </a:p>
          <a:p>
            <a:r>
              <a:rPr lang="hr-HR" dirty="0" err="1" smtClean="0"/>
              <a:t>Dialect</a:t>
            </a:r>
            <a:r>
              <a:rPr lang="hr-HR" dirty="0" smtClean="0"/>
              <a:t>/</a:t>
            </a:r>
            <a:r>
              <a:rPr lang="hr-HR" dirty="0" err="1" smtClean="0"/>
              <a:t>sociolect</a:t>
            </a:r>
            <a:endParaRPr lang="hr-HR" dirty="0" smtClean="0"/>
          </a:p>
          <a:p>
            <a:r>
              <a:rPr lang="hr-HR" dirty="0" err="1" smtClean="0"/>
              <a:t>Speech</a:t>
            </a:r>
            <a:r>
              <a:rPr lang="hr-HR" dirty="0" smtClean="0"/>
              <a:t> </a:t>
            </a:r>
            <a:r>
              <a:rPr lang="hr-HR" dirty="0" err="1" smtClean="0"/>
              <a:t>impediments</a:t>
            </a:r>
            <a:r>
              <a:rPr lang="hr-HR" dirty="0" smtClean="0"/>
              <a:t> (</a:t>
            </a:r>
            <a:r>
              <a:rPr lang="hr-HR" dirty="0" err="1" smtClean="0"/>
              <a:t>e.g</a:t>
            </a:r>
            <a:r>
              <a:rPr lang="hr-HR" dirty="0" smtClean="0"/>
              <a:t>. </a:t>
            </a:r>
            <a:r>
              <a:rPr lang="hr-HR" dirty="0" err="1" smtClean="0"/>
              <a:t>defective</a:t>
            </a:r>
            <a:r>
              <a:rPr lang="hr-HR" dirty="0" smtClean="0"/>
              <a:t> ‘r’)</a:t>
            </a:r>
          </a:p>
          <a:p>
            <a:r>
              <a:rPr lang="hr-HR" dirty="0" err="1" smtClean="0"/>
              <a:t>Idiosyncratic</a:t>
            </a:r>
            <a:r>
              <a:rPr lang="hr-HR" dirty="0" smtClean="0"/>
              <a:t> </a:t>
            </a:r>
            <a:r>
              <a:rPr lang="hr-HR" dirty="0" err="1" smtClean="0"/>
              <a:t>pronunciations</a:t>
            </a:r>
            <a:endParaRPr lang="hr-HR" dirty="0" smtClean="0"/>
          </a:p>
          <a:p>
            <a:r>
              <a:rPr lang="hr-HR" dirty="0" err="1" smtClean="0"/>
              <a:t>Unusual</a:t>
            </a:r>
            <a:r>
              <a:rPr lang="hr-HR" dirty="0" smtClean="0"/>
              <a:t> use </a:t>
            </a:r>
            <a:r>
              <a:rPr lang="hr-HR" dirty="0" err="1" smtClean="0"/>
              <a:t>of</a:t>
            </a:r>
            <a:r>
              <a:rPr lang="hr-HR" dirty="0" smtClean="0"/>
              <a:t> </a:t>
            </a:r>
            <a:r>
              <a:rPr lang="hr-HR" dirty="0" err="1" smtClean="0"/>
              <a:t>stress</a:t>
            </a:r>
            <a:endParaRPr lang="hr-HR" dirty="0"/>
          </a:p>
        </p:txBody>
      </p:sp>
    </p:spTree>
    <p:extLst>
      <p:ext uri="{BB962C8B-B14F-4D97-AF65-F5344CB8AC3E}">
        <p14:creationId xmlns:p14="http://schemas.microsoft.com/office/powerpoint/2010/main" val="37205255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Speaker</a:t>
            </a:r>
            <a:r>
              <a:rPr lang="hr-HR" dirty="0" smtClean="0"/>
              <a:t> </a:t>
            </a:r>
            <a:r>
              <a:rPr lang="hr-HR" dirty="0" err="1" smtClean="0"/>
              <a:t>identification</a:t>
            </a:r>
            <a:endParaRPr lang="hr-HR" dirty="0"/>
          </a:p>
        </p:txBody>
      </p:sp>
      <p:sp>
        <p:nvSpPr>
          <p:cNvPr id="3" name="Content Placeholder 2"/>
          <p:cNvSpPr>
            <a:spLocks noGrp="1"/>
          </p:cNvSpPr>
          <p:nvPr>
            <p:ph idx="1"/>
          </p:nvPr>
        </p:nvSpPr>
        <p:spPr/>
        <p:txBody>
          <a:bodyPr/>
          <a:lstStyle/>
          <a:p>
            <a:r>
              <a:rPr lang="hr-HR" dirty="0" smtClean="0"/>
              <a:t>1) </a:t>
            </a:r>
            <a:r>
              <a:rPr lang="hr-HR" dirty="0" err="1" smtClean="0"/>
              <a:t>ear</a:t>
            </a:r>
            <a:r>
              <a:rPr lang="hr-HR" dirty="0" smtClean="0"/>
              <a:t> </a:t>
            </a:r>
            <a:r>
              <a:rPr lang="hr-HR" dirty="0" err="1" smtClean="0"/>
              <a:t>identification</a:t>
            </a:r>
            <a:r>
              <a:rPr lang="hr-HR" dirty="0" smtClean="0"/>
              <a:t> (</a:t>
            </a:r>
            <a:r>
              <a:rPr lang="hr-HR" dirty="0" err="1" smtClean="0"/>
              <a:t>earwitnessing</a:t>
            </a:r>
            <a:r>
              <a:rPr lang="hr-HR" dirty="0" smtClean="0"/>
              <a:t>)</a:t>
            </a:r>
          </a:p>
          <a:p>
            <a:r>
              <a:rPr lang="hr-HR" dirty="0" smtClean="0"/>
              <a:t>2) </a:t>
            </a:r>
            <a:r>
              <a:rPr lang="hr-HR" dirty="0" err="1" smtClean="0"/>
              <a:t>machine</a:t>
            </a:r>
            <a:r>
              <a:rPr lang="hr-HR" dirty="0" smtClean="0"/>
              <a:t> </a:t>
            </a:r>
            <a:r>
              <a:rPr lang="hr-HR" dirty="0" err="1" smtClean="0"/>
              <a:t>identification</a:t>
            </a:r>
            <a:r>
              <a:rPr lang="hr-HR" dirty="0" smtClean="0"/>
              <a:t> (</a:t>
            </a:r>
            <a:r>
              <a:rPr lang="hr-HR" dirty="0" err="1" smtClean="0"/>
              <a:t>spectrograms</a:t>
            </a:r>
            <a:r>
              <a:rPr lang="hr-HR" dirty="0" smtClean="0"/>
              <a:t> – ‘</a:t>
            </a:r>
            <a:r>
              <a:rPr lang="hr-HR" dirty="0" err="1" smtClean="0"/>
              <a:t>voice</a:t>
            </a:r>
            <a:r>
              <a:rPr lang="hr-HR" dirty="0" smtClean="0"/>
              <a:t> </a:t>
            </a:r>
            <a:r>
              <a:rPr lang="hr-HR" dirty="0" err="1" smtClean="0"/>
              <a:t>prints</a:t>
            </a:r>
            <a:r>
              <a:rPr lang="hr-HR" dirty="0" smtClean="0"/>
              <a:t>’)</a:t>
            </a:r>
            <a:endParaRPr lang="hr-HR" dirty="0"/>
          </a:p>
        </p:txBody>
      </p:sp>
    </p:spTree>
    <p:extLst>
      <p:ext uri="{BB962C8B-B14F-4D97-AF65-F5344CB8AC3E}">
        <p14:creationId xmlns:p14="http://schemas.microsoft.com/office/powerpoint/2010/main" val="56040971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Sources</a:t>
            </a:r>
            <a:r>
              <a:rPr lang="hr-HR" dirty="0" smtClean="0"/>
              <a:t> </a:t>
            </a:r>
            <a:r>
              <a:rPr lang="hr-HR" dirty="0" err="1" smtClean="0"/>
              <a:t>of</a:t>
            </a:r>
            <a:r>
              <a:rPr lang="hr-HR" dirty="0" smtClean="0"/>
              <a:t> </a:t>
            </a:r>
            <a:r>
              <a:rPr lang="hr-HR" dirty="0" err="1" smtClean="0"/>
              <a:t>degradation</a:t>
            </a:r>
            <a:r>
              <a:rPr lang="hr-HR" dirty="0" smtClean="0"/>
              <a:t> </a:t>
            </a:r>
            <a:r>
              <a:rPr lang="hr-HR" dirty="0" err="1" smtClean="0"/>
              <a:t>in</a:t>
            </a:r>
            <a:r>
              <a:rPr lang="hr-HR" dirty="0" smtClean="0"/>
              <a:t> </a:t>
            </a:r>
            <a:r>
              <a:rPr lang="hr-HR" dirty="0" err="1" smtClean="0"/>
              <a:t>the</a:t>
            </a:r>
            <a:r>
              <a:rPr lang="hr-HR" dirty="0" smtClean="0"/>
              <a:t> </a:t>
            </a:r>
            <a:r>
              <a:rPr lang="hr-HR" dirty="0" err="1" smtClean="0"/>
              <a:t>message</a:t>
            </a:r>
            <a:endParaRPr lang="hr-HR" dirty="0"/>
          </a:p>
        </p:txBody>
      </p:sp>
      <p:sp>
        <p:nvSpPr>
          <p:cNvPr id="3" name="Content Placeholder 2"/>
          <p:cNvSpPr>
            <a:spLocks noGrp="1"/>
          </p:cNvSpPr>
          <p:nvPr>
            <p:ph idx="1"/>
          </p:nvPr>
        </p:nvSpPr>
        <p:spPr/>
        <p:txBody>
          <a:bodyPr>
            <a:normAutofit fontScale="92500"/>
          </a:bodyPr>
          <a:lstStyle/>
          <a:p>
            <a:r>
              <a:rPr lang="hr-HR" dirty="0" err="1" smtClean="0"/>
              <a:t>The</a:t>
            </a:r>
            <a:r>
              <a:rPr lang="hr-HR" dirty="0" smtClean="0"/>
              <a:t> </a:t>
            </a:r>
            <a:r>
              <a:rPr lang="hr-HR" dirty="0" err="1" smtClean="0"/>
              <a:t>microphone</a:t>
            </a:r>
            <a:endParaRPr lang="hr-HR" dirty="0" smtClean="0"/>
          </a:p>
          <a:p>
            <a:r>
              <a:rPr lang="hr-HR" dirty="0" err="1" smtClean="0"/>
              <a:t>Amplifier</a:t>
            </a:r>
            <a:endParaRPr lang="hr-HR" dirty="0" smtClean="0"/>
          </a:p>
          <a:p>
            <a:r>
              <a:rPr lang="hr-HR" dirty="0" err="1" smtClean="0"/>
              <a:t>Recording</a:t>
            </a:r>
            <a:r>
              <a:rPr lang="hr-HR" dirty="0" smtClean="0"/>
              <a:t> </a:t>
            </a:r>
            <a:r>
              <a:rPr lang="hr-HR" dirty="0" err="1" smtClean="0"/>
              <a:t>head</a:t>
            </a:r>
            <a:endParaRPr lang="hr-HR" dirty="0" smtClean="0"/>
          </a:p>
          <a:p>
            <a:r>
              <a:rPr lang="hr-HR" dirty="0" err="1" smtClean="0"/>
              <a:t>Recording</a:t>
            </a:r>
            <a:r>
              <a:rPr lang="hr-HR" dirty="0" smtClean="0"/>
              <a:t> </a:t>
            </a:r>
            <a:r>
              <a:rPr lang="hr-HR" dirty="0" err="1" smtClean="0"/>
              <a:t>medium</a:t>
            </a:r>
            <a:endParaRPr lang="hr-HR" dirty="0" smtClean="0"/>
          </a:p>
          <a:p>
            <a:r>
              <a:rPr lang="hr-HR" dirty="0" err="1" smtClean="0"/>
              <a:t>Playback</a:t>
            </a:r>
            <a:r>
              <a:rPr lang="hr-HR" dirty="0" smtClean="0"/>
              <a:t> </a:t>
            </a:r>
            <a:r>
              <a:rPr lang="hr-HR" dirty="0" err="1" smtClean="0"/>
              <a:t>head</a:t>
            </a:r>
            <a:endParaRPr lang="hr-HR" dirty="0" smtClean="0"/>
          </a:p>
          <a:p>
            <a:r>
              <a:rPr lang="hr-HR" dirty="0" err="1" smtClean="0"/>
              <a:t>Noise</a:t>
            </a:r>
            <a:endParaRPr lang="hr-HR" dirty="0" smtClean="0"/>
          </a:p>
          <a:p>
            <a:r>
              <a:rPr lang="hr-HR" dirty="0" err="1" smtClean="0"/>
              <a:t>Multiple</a:t>
            </a:r>
            <a:r>
              <a:rPr lang="hr-HR" dirty="0" smtClean="0"/>
              <a:t> </a:t>
            </a:r>
            <a:r>
              <a:rPr lang="hr-HR" dirty="0" err="1" smtClean="0"/>
              <a:t>voices</a:t>
            </a:r>
            <a:endParaRPr lang="hr-HR" dirty="0" smtClean="0"/>
          </a:p>
          <a:p>
            <a:r>
              <a:rPr lang="hr-HR" dirty="0" err="1" smtClean="0"/>
              <a:t>Filtering</a:t>
            </a:r>
            <a:r>
              <a:rPr lang="hr-HR" dirty="0" smtClean="0"/>
              <a:t> </a:t>
            </a:r>
            <a:r>
              <a:rPr lang="hr-HR" dirty="0" err="1" smtClean="0"/>
              <a:t>produced</a:t>
            </a:r>
            <a:r>
              <a:rPr lang="hr-HR" dirty="0" smtClean="0"/>
              <a:t> </a:t>
            </a:r>
            <a:r>
              <a:rPr lang="hr-HR" dirty="0" err="1" smtClean="0"/>
              <a:t>by</a:t>
            </a:r>
            <a:r>
              <a:rPr lang="hr-HR" dirty="0" smtClean="0"/>
              <a:t> </a:t>
            </a:r>
            <a:r>
              <a:rPr lang="hr-HR" dirty="0" err="1" smtClean="0"/>
              <a:t>telephones</a:t>
            </a:r>
            <a:endParaRPr lang="hr-HR" dirty="0" smtClean="0"/>
          </a:p>
          <a:p>
            <a:r>
              <a:rPr lang="hr-HR" dirty="0" err="1" smtClean="0"/>
              <a:t>Acoustic</a:t>
            </a:r>
            <a:r>
              <a:rPr lang="hr-HR" dirty="0" smtClean="0"/>
              <a:t> </a:t>
            </a:r>
            <a:r>
              <a:rPr lang="hr-HR" dirty="0" err="1" smtClean="0"/>
              <a:t>properties</a:t>
            </a:r>
            <a:r>
              <a:rPr lang="hr-HR" dirty="0" smtClean="0"/>
              <a:t> </a:t>
            </a:r>
            <a:r>
              <a:rPr lang="hr-HR" dirty="0" err="1" smtClean="0"/>
              <a:t>of</a:t>
            </a:r>
            <a:r>
              <a:rPr lang="hr-HR" dirty="0" smtClean="0"/>
              <a:t> </a:t>
            </a:r>
            <a:r>
              <a:rPr lang="hr-HR" dirty="0" err="1" smtClean="0"/>
              <a:t>the</a:t>
            </a:r>
            <a:r>
              <a:rPr lang="hr-HR" dirty="0" smtClean="0"/>
              <a:t> </a:t>
            </a:r>
            <a:r>
              <a:rPr lang="hr-HR" dirty="0" err="1" smtClean="0"/>
              <a:t>situation</a:t>
            </a:r>
            <a:r>
              <a:rPr lang="hr-HR" dirty="0" smtClean="0"/>
              <a:t> </a:t>
            </a:r>
            <a:r>
              <a:rPr lang="hr-HR" dirty="0" err="1" smtClean="0"/>
              <a:t>where</a:t>
            </a:r>
            <a:r>
              <a:rPr lang="hr-HR" dirty="0" smtClean="0"/>
              <a:t> </a:t>
            </a:r>
            <a:r>
              <a:rPr lang="hr-HR" dirty="0" err="1" smtClean="0"/>
              <a:t>the</a:t>
            </a:r>
            <a:r>
              <a:rPr lang="hr-HR" dirty="0" smtClean="0"/>
              <a:t> </a:t>
            </a:r>
            <a:r>
              <a:rPr lang="hr-HR" dirty="0" err="1" smtClean="0"/>
              <a:t>recording</a:t>
            </a:r>
            <a:r>
              <a:rPr lang="hr-HR" dirty="0" smtClean="0"/>
              <a:t> </a:t>
            </a:r>
            <a:r>
              <a:rPr lang="hr-HR" dirty="0" err="1" smtClean="0"/>
              <a:t>takes</a:t>
            </a:r>
            <a:r>
              <a:rPr lang="hr-HR" dirty="0" smtClean="0"/>
              <a:t> place</a:t>
            </a:r>
            <a:endParaRPr lang="hr-HR" dirty="0"/>
          </a:p>
        </p:txBody>
      </p:sp>
    </p:spTree>
    <p:extLst>
      <p:ext uri="{BB962C8B-B14F-4D97-AF65-F5344CB8AC3E}">
        <p14:creationId xmlns:p14="http://schemas.microsoft.com/office/powerpoint/2010/main" val="1820927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Linguistic</a:t>
            </a:r>
            <a:r>
              <a:rPr lang="hr-HR" dirty="0" smtClean="0"/>
              <a:t> </a:t>
            </a:r>
            <a:r>
              <a:rPr lang="hr-HR" dirty="0" err="1" smtClean="0"/>
              <a:t>levels</a:t>
            </a:r>
            <a:r>
              <a:rPr lang="hr-HR" dirty="0" smtClean="0"/>
              <a:t>: </a:t>
            </a:r>
            <a:r>
              <a:rPr lang="hr-HR" dirty="0" err="1" smtClean="0"/>
              <a:t>meaning</a:t>
            </a:r>
            <a:endParaRPr lang="hr-HR" dirty="0"/>
          </a:p>
        </p:txBody>
      </p:sp>
      <p:sp>
        <p:nvSpPr>
          <p:cNvPr id="3" name="Content Placeholder 2"/>
          <p:cNvSpPr>
            <a:spLocks noGrp="1"/>
          </p:cNvSpPr>
          <p:nvPr>
            <p:ph idx="1"/>
          </p:nvPr>
        </p:nvSpPr>
        <p:spPr/>
        <p:txBody>
          <a:bodyPr>
            <a:normAutofit lnSpcReduction="10000"/>
          </a:bodyPr>
          <a:lstStyle/>
          <a:p>
            <a:r>
              <a:rPr lang="hr-HR" dirty="0" err="1" smtClean="0"/>
              <a:t>Pronunciation</a:t>
            </a:r>
            <a:r>
              <a:rPr lang="hr-HR" dirty="0" smtClean="0"/>
              <a:t> </a:t>
            </a:r>
            <a:r>
              <a:rPr lang="hr-HR" dirty="0" err="1" smtClean="0"/>
              <a:t>or</a:t>
            </a:r>
            <a:r>
              <a:rPr lang="hr-HR" dirty="0" smtClean="0"/>
              <a:t> </a:t>
            </a:r>
            <a:r>
              <a:rPr lang="hr-HR" dirty="0" err="1" smtClean="0"/>
              <a:t>writing</a:t>
            </a:r>
            <a:r>
              <a:rPr lang="hr-HR" dirty="0" smtClean="0"/>
              <a:t> (</a:t>
            </a:r>
            <a:r>
              <a:rPr lang="hr-HR" dirty="0" err="1" smtClean="0"/>
              <a:t>grapho-phonic</a:t>
            </a:r>
            <a:r>
              <a:rPr lang="hr-HR" dirty="0" smtClean="0"/>
              <a:t> </a:t>
            </a:r>
            <a:r>
              <a:rPr lang="hr-HR" dirty="0" err="1" smtClean="0"/>
              <a:t>level</a:t>
            </a:r>
            <a:r>
              <a:rPr lang="hr-HR" dirty="0" smtClean="0"/>
              <a:t>: </a:t>
            </a:r>
            <a:r>
              <a:rPr lang="hr-HR" dirty="0" err="1" smtClean="0"/>
              <a:t>letters</a:t>
            </a:r>
            <a:r>
              <a:rPr lang="hr-HR" dirty="0" smtClean="0"/>
              <a:t>, </a:t>
            </a:r>
            <a:r>
              <a:rPr lang="hr-HR" dirty="0" err="1" smtClean="0"/>
              <a:t>gaps</a:t>
            </a:r>
            <a:r>
              <a:rPr lang="hr-HR" dirty="0" smtClean="0"/>
              <a:t> </a:t>
            </a:r>
            <a:r>
              <a:rPr lang="hr-HR" dirty="0" err="1" smtClean="0"/>
              <a:t>between</a:t>
            </a:r>
            <a:r>
              <a:rPr lang="hr-HR" dirty="0" smtClean="0"/>
              <a:t> </a:t>
            </a:r>
            <a:r>
              <a:rPr lang="hr-HR" dirty="0" err="1" smtClean="0"/>
              <a:t>words</a:t>
            </a:r>
            <a:r>
              <a:rPr lang="hr-HR" dirty="0" smtClean="0"/>
              <a:t>, </a:t>
            </a:r>
            <a:r>
              <a:rPr lang="hr-HR" dirty="0" err="1" smtClean="0"/>
              <a:t>punctuation</a:t>
            </a:r>
            <a:r>
              <a:rPr lang="hr-HR" dirty="0" smtClean="0"/>
              <a:t>, </a:t>
            </a:r>
            <a:r>
              <a:rPr lang="hr-HR" dirty="0" err="1" smtClean="0"/>
              <a:t>capitalization</a:t>
            </a:r>
            <a:r>
              <a:rPr lang="hr-HR" dirty="0" smtClean="0"/>
              <a:t>; </a:t>
            </a:r>
            <a:r>
              <a:rPr lang="hr-HR" dirty="0" err="1" smtClean="0"/>
              <a:t>layout</a:t>
            </a:r>
            <a:r>
              <a:rPr lang="hr-HR" dirty="0" smtClean="0"/>
              <a:t> </a:t>
            </a:r>
            <a:r>
              <a:rPr lang="hr-HR" dirty="0" err="1" smtClean="0"/>
              <a:t>of</a:t>
            </a:r>
            <a:r>
              <a:rPr lang="hr-HR" dirty="0" smtClean="0"/>
              <a:t> </a:t>
            </a:r>
            <a:r>
              <a:rPr lang="hr-HR" dirty="0" err="1" smtClean="0"/>
              <a:t>the</a:t>
            </a:r>
            <a:r>
              <a:rPr lang="hr-HR" dirty="0" smtClean="0"/>
              <a:t> </a:t>
            </a:r>
            <a:r>
              <a:rPr lang="hr-HR" dirty="0" err="1" smtClean="0"/>
              <a:t>page</a:t>
            </a:r>
            <a:r>
              <a:rPr lang="hr-HR" dirty="0" smtClean="0"/>
              <a:t>: </a:t>
            </a:r>
            <a:r>
              <a:rPr lang="hr-HR" dirty="0" err="1" smtClean="0"/>
              <a:t>paragraphs</a:t>
            </a:r>
            <a:r>
              <a:rPr lang="hr-HR" dirty="0" smtClean="0"/>
              <a:t>, </a:t>
            </a:r>
            <a:r>
              <a:rPr lang="hr-HR" dirty="0" err="1" smtClean="0"/>
              <a:t>headings</a:t>
            </a:r>
            <a:r>
              <a:rPr lang="hr-HR" dirty="0" smtClean="0"/>
              <a:t> </a:t>
            </a:r>
            <a:r>
              <a:rPr lang="hr-HR" dirty="0" err="1" smtClean="0"/>
              <a:t>etc</a:t>
            </a:r>
            <a:r>
              <a:rPr lang="hr-HR" dirty="0" smtClean="0"/>
              <a:t>)</a:t>
            </a:r>
          </a:p>
          <a:p>
            <a:r>
              <a:rPr lang="hr-HR" dirty="0" err="1" smtClean="0"/>
              <a:t>Morphology</a:t>
            </a:r>
            <a:r>
              <a:rPr lang="hr-HR" dirty="0" smtClean="0"/>
              <a:t>: </a:t>
            </a:r>
            <a:r>
              <a:rPr lang="hr-HR" dirty="0" err="1" smtClean="0"/>
              <a:t>content</a:t>
            </a:r>
            <a:r>
              <a:rPr lang="hr-HR" dirty="0" smtClean="0"/>
              <a:t> </a:t>
            </a:r>
            <a:r>
              <a:rPr lang="hr-HR" dirty="0" err="1" smtClean="0"/>
              <a:t>morphemes</a:t>
            </a:r>
            <a:r>
              <a:rPr lang="hr-HR" dirty="0" smtClean="0"/>
              <a:t>, </a:t>
            </a:r>
            <a:r>
              <a:rPr lang="hr-HR" dirty="0" err="1" smtClean="0"/>
              <a:t>function</a:t>
            </a:r>
            <a:r>
              <a:rPr lang="hr-HR" dirty="0" smtClean="0"/>
              <a:t> </a:t>
            </a:r>
            <a:r>
              <a:rPr lang="hr-HR" dirty="0" err="1" smtClean="0"/>
              <a:t>morphemes</a:t>
            </a:r>
            <a:endParaRPr lang="hr-HR" dirty="0" smtClean="0"/>
          </a:p>
          <a:p>
            <a:r>
              <a:rPr lang="hr-HR" dirty="0" err="1" smtClean="0"/>
              <a:t>Syntax</a:t>
            </a:r>
            <a:r>
              <a:rPr lang="hr-HR" dirty="0" smtClean="0"/>
              <a:t>: </a:t>
            </a:r>
            <a:r>
              <a:rPr lang="hr-HR" dirty="0" err="1" smtClean="0"/>
              <a:t>productivity</a:t>
            </a:r>
            <a:r>
              <a:rPr lang="hr-HR" dirty="0" smtClean="0"/>
              <a:t>, </a:t>
            </a:r>
            <a:r>
              <a:rPr lang="hr-HR" dirty="0" err="1" smtClean="0"/>
              <a:t>compositionality</a:t>
            </a:r>
            <a:r>
              <a:rPr lang="hr-HR" dirty="0" smtClean="0"/>
              <a:t>, </a:t>
            </a:r>
            <a:r>
              <a:rPr lang="hr-HR" dirty="0" err="1" smtClean="0"/>
              <a:t>recursion</a:t>
            </a:r>
            <a:r>
              <a:rPr lang="hr-HR" dirty="0" smtClean="0"/>
              <a:t> (</a:t>
            </a:r>
            <a:r>
              <a:rPr lang="hr-HR" dirty="0" err="1" smtClean="0"/>
              <a:t>coordination</a:t>
            </a:r>
            <a:r>
              <a:rPr lang="hr-HR" dirty="0" smtClean="0"/>
              <a:t>, </a:t>
            </a:r>
            <a:r>
              <a:rPr lang="hr-HR" dirty="0" err="1" smtClean="0"/>
              <a:t>embedding</a:t>
            </a:r>
            <a:r>
              <a:rPr lang="hr-HR" dirty="0" smtClean="0"/>
              <a:t>)</a:t>
            </a:r>
          </a:p>
          <a:p>
            <a:r>
              <a:rPr lang="hr-HR" dirty="0" err="1" smtClean="0"/>
              <a:t>Semantics</a:t>
            </a:r>
            <a:endParaRPr lang="hr-HR" dirty="0" smtClean="0"/>
          </a:p>
          <a:p>
            <a:r>
              <a:rPr lang="hr-HR" dirty="0" err="1" smtClean="0"/>
              <a:t>Pragmatics</a:t>
            </a:r>
            <a:r>
              <a:rPr lang="hr-HR" dirty="0" smtClean="0"/>
              <a:t> (</a:t>
            </a:r>
            <a:r>
              <a:rPr lang="hr-HR" dirty="0" err="1" smtClean="0"/>
              <a:t>context</a:t>
            </a:r>
            <a:r>
              <a:rPr lang="hr-HR" dirty="0" smtClean="0"/>
              <a:t>; </a:t>
            </a:r>
            <a:r>
              <a:rPr lang="hr-HR" dirty="0" err="1" smtClean="0"/>
              <a:t>immediate</a:t>
            </a:r>
            <a:r>
              <a:rPr lang="hr-HR" dirty="0" smtClean="0"/>
              <a:t> (</a:t>
            </a:r>
            <a:r>
              <a:rPr lang="hr-HR" dirty="0" err="1" smtClean="0"/>
              <a:t>situational</a:t>
            </a:r>
            <a:r>
              <a:rPr lang="hr-HR" dirty="0" smtClean="0"/>
              <a:t>), </a:t>
            </a:r>
            <a:r>
              <a:rPr lang="hr-HR" dirty="0" err="1" smtClean="0"/>
              <a:t>wider</a:t>
            </a:r>
            <a:r>
              <a:rPr lang="hr-HR" dirty="0" smtClean="0"/>
              <a:t> (</a:t>
            </a:r>
            <a:r>
              <a:rPr lang="hr-HR" dirty="0" err="1" smtClean="0"/>
              <a:t>social</a:t>
            </a:r>
            <a:r>
              <a:rPr lang="hr-HR" dirty="0" smtClean="0"/>
              <a:t>)</a:t>
            </a:r>
          </a:p>
          <a:p>
            <a:r>
              <a:rPr lang="hr-HR" dirty="0" err="1" smtClean="0"/>
              <a:t>Discourse</a:t>
            </a:r>
            <a:r>
              <a:rPr lang="hr-HR" dirty="0" smtClean="0"/>
              <a:t> (</a:t>
            </a:r>
            <a:r>
              <a:rPr lang="hr-HR" dirty="0" err="1" smtClean="0"/>
              <a:t>coherence</a:t>
            </a:r>
            <a:r>
              <a:rPr lang="hr-HR" dirty="0" smtClean="0"/>
              <a:t>, </a:t>
            </a:r>
            <a:r>
              <a:rPr lang="hr-HR" dirty="0" err="1" smtClean="0"/>
              <a:t>cohesion</a:t>
            </a:r>
            <a:r>
              <a:rPr lang="hr-HR" dirty="0" smtClean="0"/>
              <a:t>, </a:t>
            </a:r>
            <a:r>
              <a:rPr lang="hr-HR" dirty="0" err="1" smtClean="0"/>
              <a:t>genre</a:t>
            </a:r>
            <a:r>
              <a:rPr lang="hr-HR" dirty="0"/>
              <a:t> </a:t>
            </a:r>
            <a:r>
              <a:rPr lang="hr-HR" dirty="0" smtClean="0"/>
              <a:t>– </a:t>
            </a:r>
            <a:r>
              <a:rPr lang="hr-HR" dirty="0" err="1" smtClean="0"/>
              <a:t>discourse</a:t>
            </a:r>
            <a:r>
              <a:rPr lang="hr-HR" dirty="0" smtClean="0"/>
              <a:t> </a:t>
            </a:r>
            <a:r>
              <a:rPr lang="hr-HR" dirty="0" err="1" smtClean="0"/>
              <a:t>type</a:t>
            </a:r>
            <a:r>
              <a:rPr lang="hr-HR" dirty="0" smtClean="0"/>
              <a:t>)</a:t>
            </a:r>
          </a:p>
          <a:p>
            <a:r>
              <a:rPr lang="hr-HR" dirty="0" err="1" smtClean="0"/>
              <a:t>Sociolinguistics</a:t>
            </a:r>
            <a:r>
              <a:rPr lang="hr-HR" dirty="0" smtClean="0"/>
              <a:t> (</a:t>
            </a:r>
            <a:r>
              <a:rPr lang="hr-HR" dirty="0" err="1" smtClean="0"/>
              <a:t>register</a:t>
            </a:r>
            <a:r>
              <a:rPr lang="hr-HR" dirty="0" smtClean="0"/>
              <a:t>, </a:t>
            </a:r>
            <a:r>
              <a:rPr lang="hr-HR" dirty="0" err="1" smtClean="0"/>
              <a:t>variation</a:t>
            </a:r>
            <a:r>
              <a:rPr lang="hr-HR" dirty="0" smtClean="0"/>
              <a:t>)</a:t>
            </a:r>
          </a:p>
          <a:p>
            <a:endParaRPr lang="hr-HR" dirty="0" smtClean="0"/>
          </a:p>
        </p:txBody>
      </p:sp>
    </p:spTree>
    <p:extLst>
      <p:ext uri="{BB962C8B-B14F-4D97-AF65-F5344CB8AC3E}">
        <p14:creationId xmlns:p14="http://schemas.microsoft.com/office/powerpoint/2010/main" val="158656148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Writing</a:t>
            </a:r>
            <a:r>
              <a:rPr lang="hr-HR" dirty="0" smtClean="0"/>
              <a:t> </a:t>
            </a:r>
            <a:endParaRPr lang="hr-HR" dirty="0"/>
          </a:p>
        </p:txBody>
      </p:sp>
      <p:sp>
        <p:nvSpPr>
          <p:cNvPr id="3" name="Content Placeholder 2"/>
          <p:cNvSpPr>
            <a:spLocks noGrp="1"/>
          </p:cNvSpPr>
          <p:nvPr>
            <p:ph idx="1"/>
          </p:nvPr>
        </p:nvSpPr>
        <p:spPr/>
        <p:txBody>
          <a:bodyPr/>
          <a:lstStyle/>
          <a:p>
            <a:r>
              <a:rPr lang="hr-HR" dirty="0" err="1" smtClean="0"/>
              <a:t>Handwriting</a:t>
            </a:r>
            <a:r>
              <a:rPr lang="hr-HR" dirty="0" smtClean="0"/>
              <a:t>, </a:t>
            </a:r>
            <a:r>
              <a:rPr lang="hr-HR" dirty="0" err="1" smtClean="0"/>
              <a:t>typeface</a:t>
            </a:r>
            <a:r>
              <a:rPr lang="hr-HR" dirty="0" smtClean="0"/>
              <a:t>, </a:t>
            </a:r>
            <a:r>
              <a:rPr lang="hr-HR" dirty="0" err="1" smtClean="0"/>
              <a:t>width</a:t>
            </a:r>
            <a:r>
              <a:rPr lang="hr-HR" dirty="0" smtClean="0"/>
              <a:t> </a:t>
            </a:r>
            <a:r>
              <a:rPr lang="hr-HR" dirty="0" err="1" smtClean="0"/>
              <a:t>of</a:t>
            </a:r>
            <a:r>
              <a:rPr lang="hr-HR" dirty="0" smtClean="0"/>
              <a:t> </a:t>
            </a:r>
            <a:r>
              <a:rPr lang="hr-HR" dirty="0" err="1" smtClean="0"/>
              <a:t>margins</a:t>
            </a:r>
            <a:endParaRPr lang="hr-HR" dirty="0" smtClean="0"/>
          </a:p>
          <a:p>
            <a:r>
              <a:rPr lang="hr-HR" dirty="0" err="1" smtClean="0"/>
              <a:t>Spelling</a:t>
            </a:r>
            <a:r>
              <a:rPr lang="hr-HR" dirty="0" smtClean="0"/>
              <a:t>, </a:t>
            </a:r>
            <a:r>
              <a:rPr lang="hr-HR" dirty="0" err="1" smtClean="0"/>
              <a:t>punctuation</a:t>
            </a:r>
            <a:endParaRPr lang="hr-HR" dirty="0"/>
          </a:p>
        </p:txBody>
      </p:sp>
    </p:spTree>
    <p:extLst>
      <p:ext uri="{BB962C8B-B14F-4D97-AF65-F5344CB8AC3E}">
        <p14:creationId xmlns:p14="http://schemas.microsoft.com/office/powerpoint/2010/main" val="481974361"/>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Plagiarism</a:t>
            </a:r>
            <a:r>
              <a:rPr lang="hr-HR" dirty="0" smtClean="0"/>
              <a:t/>
            </a:r>
            <a:br>
              <a:rPr lang="hr-HR" dirty="0" smtClean="0"/>
            </a:br>
            <a:endParaRPr lang="hr-HR" dirty="0"/>
          </a:p>
        </p:txBody>
      </p:sp>
      <p:sp>
        <p:nvSpPr>
          <p:cNvPr id="3" name="Content Placeholder 2"/>
          <p:cNvSpPr>
            <a:spLocks noGrp="1"/>
          </p:cNvSpPr>
          <p:nvPr>
            <p:ph idx="1"/>
          </p:nvPr>
        </p:nvSpPr>
        <p:spPr/>
        <p:txBody>
          <a:bodyPr/>
          <a:lstStyle/>
          <a:p>
            <a:r>
              <a:rPr lang="hr-HR" dirty="0" err="1" smtClean="0"/>
              <a:t>Concordancing</a:t>
            </a:r>
            <a:r>
              <a:rPr lang="hr-HR" dirty="0" smtClean="0"/>
              <a:t> </a:t>
            </a:r>
            <a:r>
              <a:rPr lang="hr-HR" dirty="0" err="1" smtClean="0"/>
              <a:t>programs</a:t>
            </a:r>
            <a:r>
              <a:rPr lang="hr-HR" dirty="0" smtClean="0"/>
              <a:t> </a:t>
            </a:r>
            <a:r>
              <a:rPr lang="hr-HR" dirty="0" err="1" smtClean="0"/>
              <a:t>revealing</a:t>
            </a:r>
            <a:r>
              <a:rPr lang="hr-HR" dirty="0" smtClean="0"/>
              <a:t> </a:t>
            </a:r>
            <a:r>
              <a:rPr lang="hr-HR" dirty="0" err="1" smtClean="0"/>
              <a:t>the</a:t>
            </a:r>
            <a:r>
              <a:rPr lang="hr-HR" dirty="0" smtClean="0"/>
              <a:t> </a:t>
            </a:r>
            <a:r>
              <a:rPr lang="hr-HR" dirty="0" err="1" smtClean="0"/>
              <a:t>degree</a:t>
            </a:r>
            <a:r>
              <a:rPr lang="hr-HR" dirty="0" smtClean="0"/>
              <a:t> </a:t>
            </a:r>
            <a:r>
              <a:rPr lang="hr-HR" dirty="0" err="1" smtClean="0"/>
              <a:t>of</a:t>
            </a:r>
            <a:r>
              <a:rPr lang="hr-HR" dirty="0" smtClean="0"/>
              <a:t> </a:t>
            </a:r>
            <a:r>
              <a:rPr lang="hr-HR" dirty="0" err="1" smtClean="0"/>
              <a:t>lexical</a:t>
            </a:r>
            <a:r>
              <a:rPr lang="hr-HR" dirty="0" smtClean="0"/>
              <a:t> </a:t>
            </a:r>
            <a:r>
              <a:rPr lang="hr-HR" dirty="0" err="1" smtClean="0"/>
              <a:t>overlap</a:t>
            </a:r>
            <a:r>
              <a:rPr lang="hr-HR" dirty="0" smtClean="0"/>
              <a:t> </a:t>
            </a:r>
            <a:r>
              <a:rPr lang="hr-HR" dirty="0" err="1" smtClean="0"/>
              <a:t>between</a:t>
            </a:r>
            <a:r>
              <a:rPr lang="hr-HR" dirty="0" smtClean="0"/>
              <a:t> </a:t>
            </a:r>
            <a:r>
              <a:rPr lang="hr-HR" dirty="0" err="1" smtClean="0"/>
              <a:t>texts</a:t>
            </a:r>
            <a:endParaRPr lang="hr-HR" dirty="0"/>
          </a:p>
        </p:txBody>
      </p:sp>
    </p:spTree>
    <p:extLst>
      <p:ext uri="{BB962C8B-B14F-4D97-AF65-F5344CB8AC3E}">
        <p14:creationId xmlns:p14="http://schemas.microsoft.com/office/powerpoint/2010/main" val="329261454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Author</a:t>
            </a:r>
            <a:r>
              <a:rPr lang="hr-HR" dirty="0" smtClean="0"/>
              <a:t> </a:t>
            </a:r>
            <a:r>
              <a:rPr lang="hr-HR" dirty="0" err="1" smtClean="0"/>
              <a:t>profiling</a:t>
            </a:r>
            <a:endParaRPr lang="hr-HR" dirty="0"/>
          </a:p>
        </p:txBody>
      </p:sp>
      <p:sp>
        <p:nvSpPr>
          <p:cNvPr id="3" name="Content Placeholder 2"/>
          <p:cNvSpPr>
            <a:spLocks noGrp="1"/>
          </p:cNvSpPr>
          <p:nvPr>
            <p:ph idx="1"/>
          </p:nvPr>
        </p:nvSpPr>
        <p:spPr/>
        <p:txBody>
          <a:bodyPr/>
          <a:lstStyle/>
          <a:p>
            <a:r>
              <a:rPr lang="hr-HR" dirty="0" err="1" smtClean="0"/>
              <a:t>Speech</a:t>
            </a:r>
            <a:r>
              <a:rPr lang="hr-HR" dirty="0" smtClean="0"/>
              <a:t> </a:t>
            </a:r>
            <a:r>
              <a:rPr lang="hr-HR" dirty="0" err="1" smtClean="0"/>
              <a:t>may</a:t>
            </a:r>
            <a:r>
              <a:rPr lang="hr-HR" dirty="0" smtClean="0"/>
              <a:t> </a:t>
            </a:r>
            <a:r>
              <a:rPr lang="hr-HR" dirty="0" err="1" smtClean="0"/>
              <a:t>give</a:t>
            </a:r>
            <a:r>
              <a:rPr lang="hr-HR" dirty="0" smtClean="0"/>
              <a:t> </a:t>
            </a:r>
            <a:r>
              <a:rPr lang="hr-HR" dirty="0" err="1" smtClean="0"/>
              <a:t>indicators</a:t>
            </a:r>
            <a:r>
              <a:rPr lang="hr-HR" dirty="0" smtClean="0"/>
              <a:t> </a:t>
            </a:r>
            <a:r>
              <a:rPr lang="hr-HR" dirty="0" err="1" smtClean="0"/>
              <a:t>of</a:t>
            </a:r>
            <a:r>
              <a:rPr lang="hr-HR" dirty="0" smtClean="0"/>
              <a:t> a </a:t>
            </a:r>
            <a:r>
              <a:rPr lang="hr-HR" dirty="0" err="1" smtClean="0"/>
              <a:t>person’s</a:t>
            </a:r>
            <a:r>
              <a:rPr lang="hr-HR" dirty="0" smtClean="0"/>
              <a:t> age, sex, </a:t>
            </a:r>
            <a:r>
              <a:rPr lang="hr-HR" dirty="0" err="1" smtClean="0"/>
              <a:t>social</a:t>
            </a:r>
            <a:r>
              <a:rPr lang="hr-HR" dirty="0" smtClean="0"/>
              <a:t> </a:t>
            </a:r>
            <a:r>
              <a:rPr lang="hr-HR" dirty="0" err="1" smtClean="0"/>
              <a:t>class</a:t>
            </a:r>
            <a:r>
              <a:rPr lang="hr-HR" dirty="0" smtClean="0"/>
              <a:t>, </a:t>
            </a:r>
            <a:r>
              <a:rPr lang="hr-HR" dirty="0" err="1" smtClean="0"/>
              <a:t>level</a:t>
            </a:r>
            <a:r>
              <a:rPr lang="hr-HR" dirty="0" smtClean="0"/>
              <a:t> </a:t>
            </a:r>
            <a:r>
              <a:rPr lang="hr-HR" dirty="0" err="1" smtClean="0"/>
              <a:t>of</a:t>
            </a:r>
            <a:r>
              <a:rPr lang="hr-HR" dirty="0" smtClean="0"/>
              <a:t> </a:t>
            </a:r>
            <a:r>
              <a:rPr lang="hr-HR" dirty="0" err="1" smtClean="0"/>
              <a:t>education</a:t>
            </a:r>
            <a:r>
              <a:rPr lang="hr-HR" dirty="0" smtClean="0"/>
              <a:t>, </a:t>
            </a:r>
            <a:r>
              <a:rPr lang="hr-HR" dirty="0" err="1" smtClean="0"/>
              <a:t>regional</a:t>
            </a:r>
            <a:r>
              <a:rPr lang="hr-HR" dirty="0" smtClean="0"/>
              <a:t> </a:t>
            </a:r>
            <a:r>
              <a:rPr lang="hr-HR" dirty="0" err="1" smtClean="0"/>
              <a:t>origins</a:t>
            </a:r>
            <a:r>
              <a:rPr lang="hr-HR" dirty="0" smtClean="0"/>
              <a:t>, </a:t>
            </a:r>
            <a:r>
              <a:rPr lang="hr-HR" dirty="0" err="1" smtClean="0"/>
              <a:t>profession</a:t>
            </a:r>
            <a:endParaRPr lang="hr-HR" dirty="0"/>
          </a:p>
        </p:txBody>
      </p:sp>
    </p:spTree>
    <p:extLst>
      <p:ext uri="{BB962C8B-B14F-4D97-AF65-F5344CB8AC3E}">
        <p14:creationId xmlns:p14="http://schemas.microsoft.com/office/powerpoint/2010/main" val="1209068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Meaning</a:t>
            </a:r>
            <a:endParaRPr lang="hr-HR" dirty="0"/>
          </a:p>
        </p:txBody>
      </p:sp>
      <p:sp>
        <p:nvSpPr>
          <p:cNvPr id="3" name="Content Placeholder 2"/>
          <p:cNvSpPr>
            <a:spLocks noGrp="1"/>
          </p:cNvSpPr>
          <p:nvPr>
            <p:ph idx="1"/>
          </p:nvPr>
        </p:nvSpPr>
        <p:spPr/>
        <p:txBody>
          <a:bodyPr/>
          <a:lstStyle/>
          <a:p>
            <a:endParaRPr lang="hr-HR" dirty="0"/>
          </a:p>
          <a:p>
            <a:r>
              <a:rPr lang="hr-HR" dirty="0"/>
              <a:t>1</a:t>
            </a:r>
            <a:r>
              <a:rPr lang="hr-HR" dirty="0" smtClean="0"/>
              <a:t>) </a:t>
            </a:r>
            <a:r>
              <a:rPr lang="hr-HR" dirty="0" err="1" smtClean="0"/>
              <a:t>propositional</a:t>
            </a:r>
            <a:r>
              <a:rPr lang="hr-HR" dirty="0" smtClean="0"/>
              <a:t> </a:t>
            </a:r>
            <a:r>
              <a:rPr lang="hr-HR" dirty="0" err="1"/>
              <a:t>meaning</a:t>
            </a:r>
            <a:r>
              <a:rPr lang="hr-HR" dirty="0"/>
              <a:t>, </a:t>
            </a:r>
          </a:p>
          <a:p>
            <a:r>
              <a:rPr lang="hr-HR" dirty="0"/>
              <a:t>2)</a:t>
            </a:r>
            <a:r>
              <a:rPr lang="hr-HR" dirty="0" err="1"/>
              <a:t>social</a:t>
            </a:r>
            <a:r>
              <a:rPr lang="hr-HR" dirty="0"/>
              <a:t>/</a:t>
            </a:r>
            <a:r>
              <a:rPr lang="hr-HR" dirty="0" err="1"/>
              <a:t>interpersonal</a:t>
            </a:r>
            <a:r>
              <a:rPr lang="hr-HR" dirty="0"/>
              <a:t> </a:t>
            </a:r>
            <a:r>
              <a:rPr lang="hr-HR" dirty="0" err="1"/>
              <a:t>meaning</a:t>
            </a:r>
            <a:r>
              <a:rPr lang="hr-HR" dirty="0"/>
              <a:t> </a:t>
            </a:r>
            <a:r>
              <a:rPr lang="hr-HR" dirty="0" err="1"/>
              <a:t>and</a:t>
            </a:r>
            <a:r>
              <a:rPr lang="hr-HR" dirty="0"/>
              <a:t> </a:t>
            </a:r>
          </a:p>
          <a:p>
            <a:r>
              <a:rPr lang="hr-HR" dirty="0"/>
              <a:t>3) </a:t>
            </a:r>
            <a:r>
              <a:rPr lang="hr-HR" dirty="0" err="1"/>
              <a:t>functional</a:t>
            </a:r>
            <a:r>
              <a:rPr lang="hr-HR" dirty="0"/>
              <a:t> </a:t>
            </a:r>
            <a:r>
              <a:rPr lang="hr-HR" dirty="0" err="1"/>
              <a:t>meaning</a:t>
            </a:r>
            <a:r>
              <a:rPr lang="hr-HR" dirty="0"/>
              <a:t> (</a:t>
            </a:r>
            <a:r>
              <a:rPr lang="hr-HR" dirty="0" err="1"/>
              <a:t>speech</a:t>
            </a:r>
            <a:r>
              <a:rPr lang="hr-HR" dirty="0"/>
              <a:t> </a:t>
            </a:r>
            <a:r>
              <a:rPr lang="hr-HR" dirty="0" err="1"/>
              <a:t>acts</a:t>
            </a:r>
            <a:r>
              <a:rPr lang="hr-HR" dirty="0"/>
              <a:t>)</a:t>
            </a:r>
          </a:p>
          <a:p>
            <a:r>
              <a:rPr lang="hr-HR" dirty="0" err="1"/>
              <a:t>Negotiating</a:t>
            </a:r>
            <a:r>
              <a:rPr lang="hr-HR" dirty="0"/>
              <a:t> </a:t>
            </a:r>
            <a:r>
              <a:rPr lang="hr-HR" dirty="0" err="1"/>
              <a:t>meaning</a:t>
            </a:r>
            <a:r>
              <a:rPr lang="hr-HR" dirty="0"/>
              <a:t> </a:t>
            </a:r>
            <a:r>
              <a:rPr lang="hr-HR" dirty="0" err="1"/>
              <a:t>involves</a:t>
            </a:r>
            <a:r>
              <a:rPr lang="hr-HR" dirty="0"/>
              <a:t> a </a:t>
            </a:r>
            <a:r>
              <a:rPr lang="hr-HR" dirty="0" err="1"/>
              <a:t>construal</a:t>
            </a:r>
            <a:r>
              <a:rPr lang="hr-HR" dirty="0"/>
              <a:t> (</a:t>
            </a:r>
            <a:r>
              <a:rPr lang="hr-HR" dirty="0" err="1"/>
              <a:t>interpretation</a:t>
            </a:r>
            <a:r>
              <a:rPr lang="hr-HR" dirty="0"/>
              <a:t>) </a:t>
            </a:r>
            <a:r>
              <a:rPr lang="hr-HR" dirty="0" err="1"/>
              <a:t>of</a:t>
            </a:r>
            <a:r>
              <a:rPr lang="hr-HR" dirty="0"/>
              <a:t> </a:t>
            </a:r>
            <a:r>
              <a:rPr lang="hr-HR" dirty="0" err="1"/>
              <a:t>the</a:t>
            </a:r>
            <a:r>
              <a:rPr lang="hr-HR" dirty="0"/>
              <a:t> </a:t>
            </a:r>
            <a:r>
              <a:rPr lang="hr-HR" dirty="0" err="1"/>
              <a:t>social</a:t>
            </a:r>
            <a:r>
              <a:rPr lang="hr-HR" dirty="0"/>
              <a:t> </a:t>
            </a:r>
            <a:r>
              <a:rPr lang="hr-HR" dirty="0" err="1"/>
              <a:t>and</a:t>
            </a:r>
            <a:r>
              <a:rPr lang="hr-HR" dirty="0"/>
              <a:t> </a:t>
            </a:r>
            <a:r>
              <a:rPr lang="hr-HR" dirty="0" err="1"/>
              <a:t>physical</a:t>
            </a:r>
            <a:r>
              <a:rPr lang="hr-HR" dirty="0"/>
              <a:t> </a:t>
            </a:r>
            <a:r>
              <a:rPr lang="hr-HR" dirty="0" err="1"/>
              <a:t>world</a:t>
            </a:r>
            <a:r>
              <a:rPr lang="hr-HR" dirty="0"/>
              <a:t> </a:t>
            </a:r>
            <a:r>
              <a:rPr lang="hr-HR" dirty="0" err="1"/>
              <a:t>which</a:t>
            </a:r>
            <a:r>
              <a:rPr lang="hr-HR" dirty="0"/>
              <a:t> </a:t>
            </a:r>
            <a:r>
              <a:rPr lang="hr-HR" dirty="0" err="1"/>
              <a:t>is</a:t>
            </a:r>
            <a:r>
              <a:rPr lang="hr-HR" dirty="0"/>
              <a:t> </a:t>
            </a:r>
            <a:r>
              <a:rPr lang="hr-HR" dirty="0" err="1"/>
              <a:t>pragmatically</a:t>
            </a:r>
            <a:r>
              <a:rPr lang="hr-HR" dirty="0"/>
              <a:t> </a:t>
            </a:r>
            <a:r>
              <a:rPr lang="hr-HR" dirty="0" err="1"/>
              <a:t>related</a:t>
            </a:r>
            <a:r>
              <a:rPr lang="hr-HR" dirty="0"/>
              <a:t> to </a:t>
            </a:r>
            <a:r>
              <a:rPr lang="hr-HR" dirty="0" err="1"/>
              <a:t>socio-cultural</a:t>
            </a:r>
            <a:r>
              <a:rPr lang="hr-HR" dirty="0"/>
              <a:t> </a:t>
            </a:r>
            <a:r>
              <a:rPr lang="hr-HR" dirty="0" err="1"/>
              <a:t>and</a:t>
            </a:r>
            <a:r>
              <a:rPr lang="hr-HR" dirty="0"/>
              <a:t> </a:t>
            </a:r>
            <a:r>
              <a:rPr lang="hr-HR" dirty="0" err="1"/>
              <a:t>physical</a:t>
            </a:r>
            <a:r>
              <a:rPr lang="hr-HR" dirty="0"/>
              <a:t> </a:t>
            </a:r>
            <a:r>
              <a:rPr lang="hr-HR" dirty="0" err="1"/>
              <a:t>context</a:t>
            </a:r>
            <a:endParaRPr lang="hr-HR" dirty="0"/>
          </a:p>
          <a:p>
            <a:endParaRPr lang="hr-HR" dirty="0"/>
          </a:p>
        </p:txBody>
      </p:sp>
    </p:spTree>
    <p:extLst>
      <p:ext uri="{BB962C8B-B14F-4D97-AF65-F5344CB8AC3E}">
        <p14:creationId xmlns:p14="http://schemas.microsoft.com/office/powerpoint/2010/main" val="2164000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M</a:t>
            </a:r>
            <a:r>
              <a:rPr lang="hr-HR" dirty="0" err="1" smtClean="0"/>
              <a:t>eaning</a:t>
            </a:r>
            <a:endParaRPr lang="hr-HR" dirty="0"/>
          </a:p>
        </p:txBody>
      </p:sp>
      <p:sp>
        <p:nvSpPr>
          <p:cNvPr id="3" name="Content Placeholder 2"/>
          <p:cNvSpPr>
            <a:spLocks noGrp="1"/>
          </p:cNvSpPr>
          <p:nvPr>
            <p:ph idx="1"/>
          </p:nvPr>
        </p:nvSpPr>
        <p:spPr/>
        <p:txBody>
          <a:bodyPr/>
          <a:lstStyle/>
          <a:p>
            <a:r>
              <a:rPr lang="hr-HR" dirty="0" err="1" smtClean="0"/>
              <a:t>Another</a:t>
            </a:r>
            <a:r>
              <a:rPr lang="hr-HR" dirty="0" smtClean="0"/>
              <a:t> </a:t>
            </a:r>
            <a:r>
              <a:rPr lang="hr-HR" dirty="0" err="1" smtClean="0"/>
              <a:t>aspect</a:t>
            </a:r>
            <a:r>
              <a:rPr lang="hr-HR" dirty="0" smtClean="0"/>
              <a:t> </a:t>
            </a:r>
            <a:r>
              <a:rPr lang="hr-HR" dirty="0" err="1" smtClean="0"/>
              <a:t>is</a:t>
            </a:r>
            <a:r>
              <a:rPr lang="hr-HR" dirty="0" smtClean="0"/>
              <a:t> </a:t>
            </a:r>
            <a:r>
              <a:rPr lang="hr-HR" dirty="0" err="1" smtClean="0"/>
              <a:t>the</a:t>
            </a:r>
            <a:r>
              <a:rPr lang="hr-HR" dirty="0" smtClean="0"/>
              <a:t> </a:t>
            </a:r>
            <a:r>
              <a:rPr lang="hr-HR" dirty="0" err="1" smtClean="0"/>
              <a:t>world-view</a:t>
            </a:r>
            <a:r>
              <a:rPr lang="hr-HR" dirty="0" smtClean="0"/>
              <a:t>/</a:t>
            </a:r>
            <a:r>
              <a:rPr lang="hr-HR" dirty="0" err="1" smtClean="0"/>
              <a:t>knowledge</a:t>
            </a:r>
            <a:r>
              <a:rPr lang="hr-HR" dirty="0" smtClean="0"/>
              <a:t> </a:t>
            </a:r>
            <a:r>
              <a:rPr lang="hr-HR" dirty="0" err="1" smtClean="0"/>
              <a:t>of</a:t>
            </a:r>
            <a:r>
              <a:rPr lang="hr-HR" dirty="0" smtClean="0"/>
              <a:t> </a:t>
            </a:r>
            <a:r>
              <a:rPr lang="hr-HR" dirty="0" err="1" smtClean="0"/>
              <a:t>the</a:t>
            </a:r>
            <a:r>
              <a:rPr lang="hr-HR" dirty="0" smtClean="0"/>
              <a:t> </a:t>
            </a:r>
            <a:r>
              <a:rPr lang="hr-HR" dirty="0" err="1" smtClean="0"/>
              <a:t>participants</a:t>
            </a:r>
            <a:r>
              <a:rPr lang="hr-HR" dirty="0" smtClean="0"/>
              <a:t> </a:t>
            </a:r>
            <a:r>
              <a:rPr lang="hr-HR" dirty="0" err="1" smtClean="0"/>
              <a:t>in</a:t>
            </a:r>
            <a:r>
              <a:rPr lang="hr-HR" dirty="0" smtClean="0"/>
              <a:t> </a:t>
            </a:r>
            <a:r>
              <a:rPr lang="hr-HR" dirty="0" err="1" smtClean="0"/>
              <a:t>the</a:t>
            </a:r>
            <a:r>
              <a:rPr lang="hr-HR" dirty="0" smtClean="0"/>
              <a:t> </a:t>
            </a:r>
            <a:r>
              <a:rPr lang="hr-HR" dirty="0" err="1" smtClean="0"/>
              <a:t>communication</a:t>
            </a:r>
            <a:r>
              <a:rPr lang="hr-HR" dirty="0" smtClean="0"/>
              <a:t>, </a:t>
            </a:r>
            <a:r>
              <a:rPr lang="hr-HR" dirty="0" err="1" smtClean="0"/>
              <a:t>including</a:t>
            </a:r>
            <a:r>
              <a:rPr lang="hr-HR" dirty="0" smtClean="0"/>
              <a:t> </a:t>
            </a:r>
            <a:r>
              <a:rPr lang="hr-HR" dirty="0" err="1" smtClean="0"/>
              <a:t>their</a:t>
            </a:r>
            <a:r>
              <a:rPr lang="hr-HR" dirty="0" smtClean="0"/>
              <a:t> </a:t>
            </a:r>
          </a:p>
          <a:p>
            <a:r>
              <a:rPr lang="hr-HR" b="1" dirty="0" smtClean="0"/>
              <a:t>1) </a:t>
            </a:r>
            <a:r>
              <a:rPr lang="hr-HR" b="1" dirty="0" err="1" smtClean="0"/>
              <a:t>social</a:t>
            </a:r>
            <a:r>
              <a:rPr lang="hr-HR" b="1" dirty="0" smtClean="0"/>
              <a:t> </a:t>
            </a:r>
            <a:r>
              <a:rPr lang="hr-HR" b="1" dirty="0" err="1" smtClean="0"/>
              <a:t>schemas</a:t>
            </a:r>
            <a:r>
              <a:rPr lang="hr-HR" b="1" dirty="0" smtClean="0"/>
              <a:t> </a:t>
            </a:r>
            <a:r>
              <a:rPr lang="hr-HR" dirty="0" err="1" smtClean="0"/>
              <a:t>and</a:t>
            </a:r>
            <a:r>
              <a:rPr lang="hr-HR" dirty="0" smtClean="0"/>
              <a:t> </a:t>
            </a:r>
          </a:p>
          <a:p>
            <a:r>
              <a:rPr lang="hr-HR" b="1" dirty="0" smtClean="0"/>
              <a:t>2) </a:t>
            </a:r>
            <a:r>
              <a:rPr lang="hr-HR" b="1" dirty="0" err="1" smtClean="0"/>
              <a:t>physical</a:t>
            </a:r>
            <a:r>
              <a:rPr lang="hr-HR" b="1" dirty="0" smtClean="0"/>
              <a:t> </a:t>
            </a:r>
            <a:r>
              <a:rPr lang="hr-HR" b="1" dirty="0" err="1" smtClean="0"/>
              <a:t>world</a:t>
            </a:r>
            <a:r>
              <a:rPr lang="hr-HR" b="1" dirty="0" smtClean="0"/>
              <a:t> </a:t>
            </a:r>
            <a:r>
              <a:rPr lang="hr-HR" b="1" dirty="0" err="1" smtClean="0"/>
              <a:t>schemas</a:t>
            </a:r>
            <a:r>
              <a:rPr lang="hr-HR" dirty="0" smtClean="0"/>
              <a:t>, </a:t>
            </a:r>
          </a:p>
          <a:p>
            <a:r>
              <a:rPr lang="hr-HR" dirty="0" err="1" smtClean="0"/>
              <a:t>i.e</a:t>
            </a:r>
            <a:r>
              <a:rPr lang="hr-HR" dirty="0" smtClean="0"/>
              <a:t>. </a:t>
            </a:r>
            <a:r>
              <a:rPr lang="hr-HR" dirty="0" err="1" smtClean="0"/>
              <a:t>their</a:t>
            </a:r>
            <a:r>
              <a:rPr lang="hr-HR" dirty="0" smtClean="0"/>
              <a:t> </a:t>
            </a:r>
            <a:r>
              <a:rPr lang="hr-HR" dirty="0" err="1" smtClean="0"/>
              <a:t>pre-existing</a:t>
            </a:r>
            <a:r>
              <a:rPr lang="hr-HR" dirty="0" smtClean="0"/>
              <a:t> </a:t>
            </a:r>
            <a:r>
              <a:rPr lang="hr-HR" dirty="0" err="1" smtClean="0"/>
              <a:t>shared</a:t>
            </a:r>
            <a:r>
              <a:rPr lang="hr-HR" dirty="0" smtClean="0"/>
              <a:t> </a:t>
            </a:r>
            <a:r>
              <a:rPr lang="hr-HR" dirty="0" err="1" smtClean="0"/>
              <a:t>and</a:t>
            </a:r>
            <a:r>
              <a:rPr lang="hr-HR" dirty="0" smtClean="0"/>
              <a:t> </a:t>
            </a:r>
            <a:r>
              <a:rPr lang="hr-HR" dirty="0" err="1" smtClean="0"/>
              <a:t>different</a:t>
            </a:r>
            <a:r>
              <a:rPr lang="hr-HR" dirty="0" smtClean="0"/>
              <a:t> </a:t>
            </a:r>
            <a:r>
              <a:rPr lang="hr-HR" dirty="0" err="1" smtClean="0"/>
              <a:t>understandings</a:t>
            </a:r>
            <a:r>
              <a:rPr lang="hr-HR" dirty="0" smtClean="0"/>
              <a:t> </a:t>
            </a:r>
            <a:r>
              <a:rPr lang="hr-HR" dirty="0" err="1" smtClean="0"/>
              <a:t>of</a:t>
            </a:r>
            <a:r>
              <a:rPr lang="hr-HR" dirty="0" smtClean="0"/>
              <a:t> </a:t>
            </a:r>
            <a:r>
              <a:rPr lang="hr-HR" dirty="0" err="1" smtClean="0"/>
              <a:t>social</a:t>
            </a:r>
            <a:r>
              <a:rPr lang="hr-HR" dirty="0" smtClean="0"/>
              <a:t> </a:t>
            </a:r>
            <a:r>
              <a:rPr lang="hr-HR" dirty="0" err="1" smtClean="0"/>
              <a:t>and</a:t>
            </a:r>
            <a:r>
              <a:rPr lang="hr-HR" dirty="0" smtClean="0"/>
              <a:t> </a:t>
            </a:r>
            <a:r>
              <a:rPr lang="hr-HR" dirty="0" err="1" smtClean="0"/>
              <a:t>material</a:t>
            </a:r>
            <a:r>
              <a:rPr lang="hr-HR" dirty="0" smtClean="0"/>
              <a:t> </a:t>
            </a:r>
            <a:r>
              <a:rPr lang="hr-HR" dirty="0" err="1" smtClean="0"/>
              <a:t>worlds</a:t>
            </a:r>
            <a:r>
              <a:rPr lang="hr-HR" dirty="0" smtClean="0"/>
              <a:t>; </a:t>
            </a:r>
          </a:p>
          <a:p>
            <a:r>
              <a:rPr lang="hr-HR" dirty="0" err="1" smtClean="0"/>
              <a:t>an</a:t>
            </a:r>
            <a:r>
              <a:rPr lang="hr-HR" dirty="0" smtClean="0"/>
              <a:t> </a:t>
            </a:r>
            <a:r>
              <a:rPr lang="hr-HR" dirty="0" err="1" smtClean="0"/>
              <a:t>important</a:t>
            </a:r>
            <a:r>
              <a:rPr lang="hr-HR" dirty="0" smtClean="0"/>
              <a:t> </a:t>
            </a:r>
            <a:r>
              <a:rPr lang="hr-HR" dirty="0" err="1" smtClean="0"/>
              <a:t>part</a:t>
            </a:r>
            <a:r>
              <a:rPr lang="hr-HR" dirty="0" smtClean="0"/>
              <a:t> </a:t>
            </a:r>
            <a:r>
              <a:rPr lang="hr-HR" dirty="0" err="1" smtClean="0"/>
              <a:t>of</a:t>
            </a:r>
            <a:r>
              <a:rPr lang="hr-HR" dirty="0" smtClean="0"/>
              <a:t> </a:t>
            </a:r>
            <a:r>
              <a:rPr lang="hr-HR" dirty="0" err="1" smtClean="0"/>
              <a:t>this</a:t>
            </a:r>
            <a:r>
              <a:rPr lang="hr-HR" dirty="0" smtClean="0"/>
              <a:t> </a:t>
            </a:r>
            <a:r>
              <a:rPr lang="hr-HR" dirty="0" err="1" smtClean="0"/>
              <a:t>knowledge</a:t>
            </a:r>
            <a:r>
              <a:rPr lang="hr-HR" dirty="0" smtClean="0"/>
              <a:t> </a:t>
            </a:r>
            <a:r>
              <a:rPr lang="hr-HR" dirty="0" err="1" smtClean="0"/>
              <a:t>consists</a:t>
            </a:r>
            <a:r>
              <a:rPr lang="hr-HR" dirty="0" smtClean="0"/>
              <a:t> </a:t>
            </a:r>
            <a:r>
              <a:rPr lang="hr-HR" dirty="0" err="1" smtClean="0"/>
              <a:t>of</a:t>
            </a:r>
            <a:r>
              <a:rPr lang="hr-HR" dirty="0" smtClean="0"/>
              <a:t>  </a:t>
            </a:r>
            <a:r>
              <a:rPr lang="hr-HR" b="1" dirty="0" err="1" smtClean="0"/>
              <a:t>communicative</a:t>
            </a:r>
            <a:r>
              <a:rPr lang="hr-HR" b="1" dirty="0" smtClean="0"/>
              <a:t> </a:t>
            </a:r>
            <a:r>
              <a:rPr lang="hr-HR" b="1" dirty="0" err="1" smtClean="0"/>
              <a:t>ability</a:t>
            </a:r>
            <a:endParaRPr lang="hr-HR" b="1" dirty="0"/>
          </a:p>
        </p:txBody>
      </p:sp>
    </p:spTree>
    <p:extLst>
      <p:ext uri="{BB962C8B-B14F-4D97-AF65-F5344CB8AC3E}">
        <p14:creationId xmlns:p14="http://schemas.microsoft.com/office/powerpoint/2010/main" val="2921533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Model </a:t>
            </a:r>
            <a:r>
              <a:rPr lang="hr-HR" dirty="0" err="1" smtClean="0"/>
              <a:t>of</a:t>
            </a:r>
            <a:r>
              <a:rPr lang="hr-HR" dirty="0" smtClean="0"/>
              <a:t> </a:t>
            </a:r>
            <a:r>
              <a:rPr lang="hr-HR" dirty="0" err="1" smtClean="0"/>
              <a:t>communication</a:t>
            </a:r>
            <a:r>
              <a:rPr lang="hr-HR" dirty="0" smtClean="0"/>
              <a:t>: </a:t>
            </a:r>
            <a:r>
              <a:rPr lang="hr-HR" dirty="0" err="1" smtClean="0"/>
              <a:t>conveying</a:t>
            </a:r>
            <a:r>
              <a:rPr lang="hr-HR" dirty="0" smtClean="0"/>
              <a:t> </a:t>
            </a:r>
            <a:r>
              <a:rPr lang="hr-HR" dirty="0" err="1" smtClean="0"/>
              <a:t>meaning</a:t>
            </a: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6173266"/>
              </p:ext>
            </p:extLst>
          </p:nvPr>
        </p:nvGraphicFramePr>
        <p:xfrm>
          <a:off x="1120775" y="1825625"/>
          <a:ext cx="102330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9235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linguistics</a:t>
            </a:r>
            <a:r>
              <a:rPr lang="hr-HR" dirty="0" smtClean="0"/>
              <a:t>/</a:t>
            </a:r>
            <a:r>
              <a:rPr lang="hr-HR" dirty="0" err="1" smtClean="0"/>
              <a:t>Forensic</a:t>
            </a:r>
            <a:r>
              <a:rPr lang="hr-HR" dirty="0" smtClean="0"/>
              <a:t> </a:t>
            </a:r>
            <a:r>
              <a:rPr lang="hr-HR" dirty="0" err="1" smtClean="0"/>
              <a:t>linguistics</a:t>
            </a:r>
            <a:endParaRPr lang="hr-HR" dirty="0"/>
          </a:p>
        </p:txBody>
      </p:sp>
      <p:sp>
        <p:nvSpPr>
          <p:cNvPr id="3" name="Content Placeholder 2"/>
          <p:cNvSpPr>
            <a:spLocks noGrp="1"/>
          </p:cNvSpPr>
          <p:nvPr>
            <p:ph idx="1"/>
          </p:nvPr>
        </p:nvSpPr>
        <p:spPr/>
        <p:txBody>
          <a:bodyPr/>
          <a:lstStyle/>
          <a:p>
            <a:r>
              <a:rPr lang="hr-HR" dirty="0" err="1" smtClean="0"/>
              <a:t>Linguistique</a:t>
            </a:r>
            <a:r>
              <a:rPr lang="hr-HR" dirty="0" smtClean="0"/>
              <a:t> </a:t>
            </a:r>
            <a:r>
              <a:rPr lang="hr-HR" dirty="0" err="1" smtClean="0"/>
              <a:t>juridique</a:t>
            </a:r>
            <a:r>
              <a:rPr lang="hr-HR" dirty="0" smtClean="0"/>
              <a:t> (</a:t>
            </a:r>
            <a:r>
              <a:rPr lang="hr-HR" dirty="0" err="1" smtClean="0"/>
              <a:t>jurilinguistique</a:t>
            </a:r>
            <a:r>
              <a:rPr lang="hr-HR" dirty="0" smtClean="0"/>
              <a:t>)</a:t>
            </a:r>
          </a:p>
          <a:p>
            <a:r>
              <a:rPr lang="hr-HR" dirty="0" err="1" smtClean="0"/>
              <a:t>Rechtslinguistics</a:t>
            </a:r>
            <a:endParaRPr lang="hr-HR" dirty="0" smtClean="0"/>
          </a:p>
          <a:p>
            <a:r>
              <a:rPr lang="hr-HR" dirty="0" err="1" smtClean="0"/>
              <a:t>Juryslingwistyka</a:t>
            </a:r>
            <a:r>
              <a:rPr lang="hr-HR" dirty="0" smtClean="0"/>
              <a:t> (</a:t>
            </a:r>
            <a:r>
              <a:rPr lang="hr-HR" dirty="0" err="1" smtClean="0"/>
              <a:t>Polish</a:t>
            </a:r>
            <a:r>
              <a:rPr lang="hr-HR" dirty="0" smtClean="0"/>
              <a:t>)</a:t>
            </a:r>
          </a:p>
          <a:p>
            <a:r>
              <a:rPr lang="hr-HR" dirty="0" err="1" smtClean="0"/>
              <a:t>Pravovaia</a:t>
            </a:r>
            <a:r>
              <a:rPr lang="hr-HR" dirty="0" smtClean="0"/>
              <a:t> lingvistika (</a:t>
            </a:r>
            <a:r>
              <a:rPr lang="hr-HR" dirty="0" err="1" smtClean="0"/>
              <a:t>Russian</a:t>
            </a:r>
            <a:r>
              <a:rPr lang="hr-HR" dirty="0" smtClean="0"/>
              <a:t>)</a:t>
            </a:r>
            <a:endParaRPr lang="hr-HR" dirty="0"/>
          </a:p>
        </p:txBody>
      </p:sp>
    </p:spTree>
    <p:extLst>
      <p:ext uri="{BB962C8B-B14F-4D97-AF65-F5344CB8AC3E}">
        <p14:creationId xmlns:p14="http://schemas.microsoft.com/office/powerpoint/2010/main" val="758310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Preview</a:t>
            </a:r>
            <a:endParaRPr lang="hr-HR" dirty="0"/>
          </a:p>
        </p:txBody>
      </p:sp>
      <p:sp>
        <p:nvSpPr>
          <p:cNvPr id="3" name="Content Placeholder 2"/>
          <p:cNvSpPr>
            <a:spLocks noGrp="1"/>
          </p:cNvSpPr>
          <p:nvPr>
            <p:ph idx="1"/>
          </p:nvPr>
        </p:nvSpPr>
        <p:spPr/>
        <p:txBody>
          <a:bodyPr>
            <a:normAutofit lnSpcReduction="10000"/>
          </a:bodyPr>
          <a:lstStyle/>
          <a:p>
            <a:r>
              <a:rPr lang="hr-HR" dirty="0" err="1" smtClean="0"/>
              <a:t>Law</a:t>
            </a:r>
            <a:r>
              <a:rPr lang="hr-HR" dirty="0" smtClean="0"/>
              <a:t> </a:t>
            </a:r>
            <a:r>
              <a:rPr lang="hr-HR" dirty="0" err="1" smtClean="0"/>
              <a:t>and</a:t>
            </a:r>
            <a:r>
              <a:rPr lang="hr-HR" dirty="0" smtClean="0"/>
              <a:t> </a:t>
            </a:r>
            <a:r>
              <a:rPr lang="hr-HR" dirty="0" err="1" smtClean="0"/>
              <a:t>legal</a:t>
            </a:r>
            <a:r>
              <a:rPr lang="hr-HR" dirty="0" smtClean="0"/>
              <a:t> </a:t>
            </a:r>
            <a:r>
              <a:rPr lang="hr-HR" dirty="0" err="1" smtClean="0"/>
              <a:t>systems</a:t>
            </a:r>
            <a:endParaRPr lang="hr-HR" dirty="0" smtClean="0"/>
          </a:p>
          <a:p>
            <a:r>
              <a:rPr lang="hr-HR" dirty="0" smtClean="0"/>
              <a:t>Legal </a:t>
            </a:r>
            <a:r>
              <a:rPr lang="hr-HR" dirty="0" err="1" smtClean="0"/>
              <a:t>communication</a:t>
            </a:r>
            <a:r>
              <a:rPr lang="hr-HR" dirty="0" smtClean="0"/>
              <a:t>: </a:t>
            </a:r>
            <a:r>
              <a:rPr lang="hr-HR" dirty="0" err="1" smtClean="0"/>
              <a:t>the</a:t>
            </a:r>
            <a:r>
              <a:rPr lang="hr-HR" dirty="0" smtClean="0"/>
              <a:t> </a:t>
            </a:r>
            <a:r>
              <a:rPr lang="hr-HR" dirty="0" err="1" smtClean="0"/>
              <a:t>pursuit</a:t>
            </a:r>
            <a:r>
              <a:rPr lang="hr-HR" dirty="0" smtClean="0"/>
              <a:t> </a:t>
            </a:r>
            <a:r>
              <a:rPr lang="hr-HR" dirty="0" err="1" smtClean="0"/>
              <a:t>of</a:t>
            </a:r>
            <a:r>
              <a:rPr lang="hr-HR" dirty="0" smtClean="0"/>
              <a:t> </a:t>
            </a:r>
            <a:r>
              <a:rPr lang="hr-HR" dirty="0" err="1" smtClean="0"/>
              <a:t>precision</a:t>
            </a:r>
            <a:endParaRPr lang="hr-HR" dirty="0" smtClean="0"/>
          </a:p>
          <a:p>
            <a:r>
              <a:rPr lang="hr-HR" dirty="0" err="1" smtClean="0"/>
              <a:t>Language</a:t>
            </a:r>
            <a:r>
              <a:rPr lang="hr-HR" dirty="0" smtClean="0"/>
              <a:t> </a:t>
            </a:r>
            <a:r>
              <a:rPr lang="hr-HR" dirty="0" err="1" smtClean="0"/>
              <a:t>and</a:t>
            </a:r>
            <a:r>
              <a:rPr lang="hr-HR" dirty="0" smtClean="0"/>
              <a:t> </a:t>
            </a:r>
            <a:r>
              <a:rPr lang="hr-HR" dirty="0" err="1" smtClean="0"/>
              <a:t>power</a:t>
            </a:r>
            <a:endParaRPr lang="hr-HR" dirty="0" smtClean="0"/>
          </a:p>
          <a:p>
            <a:r>
              <a:rPr lang="hr-HR" dirty="0" err="1" smtClean="0"/>
              <a:t>Telling</a:t>
            </a:r>
            <a:r>
              <a:rPr lang="hr-HR" dirty="0" smtClean="0"/>
              <a:t> </a:t>
            </a:r>
            <a:r>
              <a:rPr lang="hr-HR" dirty="0" err="1" smtClean="0"/>
              <a:t>the</a:t>
            </a:r>
            <a:r>
              <a:rPr lang="hr-HR" dirty="0" smtClean="0"/>
              <a:t> story: </a:t>
            </a:r>
            <a:r>
              <a:rPr lang="hr-HR" dirty="0" err="1" smtClean="0"/>
              <a:t>narratives</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endParaRPr lang="hr-HR" dirty="0" smtClean="0"/>
          </a:p>
          <a:p>
            <a:r>
              <a:rPr lang="hr-HR" dirty="0" err="1" smtClean="0"/>
              <a:t>Communication</a:t>
            </a:r>
            <a:r>
              <a:rPr lang="hr-HR" dirty="0" smtClean="0"/>
              <a:t> </a:t>
            </a:r>
            <a:r>
              <a:rPr lang="hr-HR" dirty="0" err="1" smtClean="0"/>
              <a:t>problems</a:t>
            </a:r>
            <a:r>
              <a:rPr lang="hr-HR" dirty="0" smtClean="0"/>
              <a:t> </a:t>
            </a:r>
            <a:r>
              <a:rPr lang="hr-HR" dirty="0" err="1" smtClean="0"/>
              <a:t>in</a:t>
            </a:r>
            <a:r>
              <a:rPr lang="hr-HR" dirty="0" smtClean="0"/>
              <a:t> </a:t>
            </a:r>
            <a:r>
              <a:rPr lang="hr-HR" dirty="0" err="1" smtClean="0"/>
              <a:t>the</a:t>
            </a:r>
            <a:r>
              <a:rPr lang="hr-HR" dirty="0" smtClean="0"/>
              <a:t> </a:t>
            </a:r>
            <a:r>
              <a:rPr lang="hr-HR" dirty="0" err="1" smtClean="0"/>
              <a:t>legal</a:t>
            </a:r>
            <a:r>
              <a:rPr lang="hr-HR" dirty="0" smtClean="0"/>
              <a:t> system</a:t>
            </a:r>
          </a:p>
          <a:p>
            <a:r>
              <a:rPr lang="hr-HR" dirty="0" err="1" smtClean="0"/>
              <a:t>Language</a:t>
            </a:r>
            <a:r>
              <a:rPr lang="hr-HR" dirty="0" smtClean="0"/>
              <a:t> </a:t>
            </a:r>
            <a:r>
              <a:rPr lang="hr-HR" dirty="0" err="1" smtClean="0"/>
              <a:t>and</a:t>
            </a:r>
            <a:r>
              <a:rPr lang="hr-HR" dirty="0" smtClean="0"/>
              <a:t> </a:t>
            </a:r>
            <a:r>
              <a:rPr lang="hr-HR" dirty="0" err="1" smtClean="0"/>
              <a:t>disadvantage</a:t>
            </a:r>
            <a:r>
              <a:rPr lang="hr-HR" dirty="0" smtClean="0"/>
              <a:t> </a:t>
            </a:r>
            <a:r>
              <a:rPr lang="hr-HR" dirty="0" err="1" smtClean="0"/>
              <a:t>before</a:t>
            </a:r>
            <a:r>
              <a:rPr lang="hr-HR" dirty="0" smtClean="0"/>
              <a:t> </a:t>
            </a:r>
            <a:r>
              <a:rPr lang="hr-HR" dirty="0" err="1" smtClean="0"/>
              <a:t>the</a:t>
            </a:r>
            <a:r>
              <a:rPr lang="hr-HR" dirty="0" smtClean="0"/>
              <a:t> </a:t>
            </a:r>
            <a:r>
              <a:rPr lang="hr-HR" dirty="0" err="1" smtClean="0"/>
              <a:t>law</a:t>
            </a:r>
            <a:endParaRPr lang="hr-HR" dirty="0" smtClean="0"/>
          </a:p>
          <a:p>
            <a:r>
              <a:rPr lang="hr-HR" dirty="0" smtClean="0"/>
              <a:t>Legal </a:t>
            </a:r>
            <a:r>
              <a:rPr lang="hr-HR" dirty="0" err="1" smtClean="0"/>
              <a:t>translation</a:t>
            </a:r>
            <a:r>
              <a:rPr lang="hr-HR" dirty="0" smtClean="0"/>
              <a:t> </a:t>
            </a:r>
            <a:r>
              <a:rPr lang="hr-HR" dirty="0" err="1" smtClean="0"/>
              <a:t>and</a:t>
            </a:r>
            <a:r>
              <a:rPr lang="hr-HR" dirty="0" smtClean="0"/>
              <a:t> </a:t>
            </a:r>
            <a:r>
              <a:rPr lang="hr-HR" dirty="0" err="1" smtClean="0"/>
              <a:t>court</a:t>
            </a:r>
            <a:r>
              <a:rPr lang="hr-HR" dirty="0" smtClean="0"/>
              <a:t> </a:t>
            </a:r>
            <a:r>
              <a:rPr lang="hr-HR" dirty="0" err="1" smtClean="0"/>
              <a:t>interpreting</a:t>
            </a:r>
            <a:endParaRPr lang="hr-HR" dirty="0" smtClean="0"/>
          </a:p>
          <a:p>
            <a:r>
              <a:rPr lang="hr-HR" dirty="0" err="1" smtClean="0"/>
              <a:t>Law</a:t>
            </a:r>
            <a:r>
              <a:rPr lang="hr-HR" dirty="0" smtClean="0"/>
              <a:t> on </a:t>
            </a:r>
            <a:r>
              <a:rPr lang="hr-HR" dirty="0" err="1" smtClean="0"/>
              <a:t>language</a:t>
            </a:r>
            <a:endParaRPr lang="hr-HR" dirty="0" smtClean="0"/>
          </a:p>
          <a:p>
            <a:r>
              <a:rPr lang="hr-HR" dirty="0" err="1" smtClean="0"/>
              <a:t>Linguistic</a:t>
            </a:r>
            <a:r>
              <a:rPr lang="hr-HR" dirty="0" smtClean="0"/>
              <a:t> </a:t>
            </a:r>
            <a:r>
              <a:rPr lang="hr-HR" dirty="0" err="1" smtClean="0"/>
              <a:t>evidence</a:t>
            </a:r>
            <a:r>
              <a:rPr lang="hr-HR" dirty="0" smtClean="0"/>
              <a:t>: </a:t>
            </a:r>
            <a:r>
              <a:rPr lang="hr-HR" dirty="0" err="1"/>
              <a:t>f</a:t>
            </a:r>
            <a:r>
              <a:rPr lang="hr-HR" dirty="0" err="1" smtClean="0"/>
              <a:t>orensic</a:t>
            </a:r>
            <a:r>
              <a:rPr lang="hr-HR" dirty="0" smtClean="0"/>
              <a:t>  </a:t>
            </a:r>
            <a:r>
              <a:rPr lang="hr-HR" dirty="0" err="1" smtClean="0"/>
              <a:t>linguistics</a:t>
            </a:r>
            <a:endParaRPr lang="hr-HR" dirty="0"/>
          </a:p>
        </p:txBody>
      </p:sp>
    </p:spTree>
    <p:extLst>
      <p:ext uri="{BB962C8B-B14F-4D97-AF65-F5344CB8AC3E}">
        <p14:creationId xmlns:p14="http://schemas.microsoft.com/office/powerpoint/2010/main" val="4175096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linguistics</a:t>
            </a:r>
            <a:endParaRPr lang="hr-HR" dirty="0"/>
          </a:p>
        </p:txBody>
      </p:sp>
      <p:sp>
        <p:nvSpPr>
          <p:cNvPr id="3" name="Content Placeholder 2"/>
          <p:cNvSpPr>
            <a:spLocks noGrp="1"/>
          </p:cNvSpPr>
          <p:nvPr>
            <p:ph idx="1"/>
          </p:nvPr>
        </p:nvSpPr>
        <p:spPr/>
        <p:txBody>
          <a:bodyPr>
            <a:normAutofit lnSpcReduction="10000"/>
          </a:bodyPr>
          <a:lstStyle/>
          <a:p>
            <a:r>
              <a:rPr lang="hr-HR" dirty="0" smtClean="0"/>
              <a:t>1. </a:t>
            </a:r>
            <a:r>
              <a:rPr lang="hr-HR" dirty="0" err="1"/>
              <a:t>T</a:t>
            </a:r>
            <a:r>
              <a:rPr lang="hr-HR" dirty="0" err="1" smtClean="0"/>
              <a:t>he</a:t>
            </a:r>
            <a:r>
              <a:rPr lang="hr-HR" dirty="0" smtClean="0"/>
              <a:t> </a:t>
            </a:r>
            <a:r>
              <a:rPr lang="hr-HR" dirty="0" err="1" smtClean="0"/>
              <a:t>study</a:t>
            </a:r>
            <a:r>
              <a:rPr lang="hr-HR" dirty="0" smtClean="0"/>
              <a:t> </a:t>
            </a:r>
            <a:r>
              <a:rPr lang="hr-HR" dirty="0" err="1" smtClean="0"/>
              <a:t>of</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the</a:t>
            </a:r>
            <a:r>
              <a:rPr lang="hr-HR" dirty="0" smtClean="0"/>
              <a:t> </a:t>
            </a:r>
            <a:r>
              <a:rPr lang="hr-HR" dirty="0" err="1" smtClean="0"/>
              <a:t>law</a:t>
            </a:r>
            <a:r>
              <a:rPr lang="hr-HR" dirty="0" smtClean="0"/>
              <a:t>, </a:t>
            </a:r>
            <a:r>
              <a:rPr lang="hr-HR" dirty="0" err="1" smtClean="0"/>
              <a:t>including</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legal</a:t>
            </a:r>
            <a:r>
              <a:rPr lang="hr-HR" dirty="0" smtClean="0"/>
              <a:t> </a:t>
            </a:r>
            <a:r>
              <a:rPr lang="hr-HR" dirty="0" err="1" smtClean="0"/>
              <a:t>documents</a:t>
            </a:r>
            <a:r>
              <a:rPr lang="hr-HR" dirty="0" smtClean="0"/>
              <a:t> </a:t>
            </a:r>
            <a:r>
              <a:rPr lang="hr-HR" dirty="0" err="1" smtClean="0"/>
              <a:t>and</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courts</a:t>
            </a:r>
            <a:endParaRPr lang="hr-HR" dirty="0" smtClean="0"/>
          </a:p>
          <a:p>
            <a:r>
              <a:rPr lang="hr-HR" dirty="0" smtClean="0"/>
              <a:t>2. </a:t>
            </a:r>
            <a:r>
              <a:rPr lang="hr-HR" dirty="0" err="1" smtClean="0"/>
              <a:t>The</a:t>
            </a:r>
            <a:r>
              <a:rPr lang="hr-HR" dirty="0" smtClean="0"/>
              <a:t> </a:t>
            </a:r>
            <a:r>
              <a:rPr lang="hr-HR" dirty="0" err="1" smtClean="0"/>
              <a:t>study</a:t>
            </a:r>
            <a:r>
              <a:rPr lang="hr-HR" dirty="0" smtClean="0"/>
              <a:t>, </a:t>
            </a:r>
            <a:r>
              <a:rPr lang="hr-HR" dirty="0" err="1" smtClean="0"/>
              <a:t>the</a:t>
            </a:r>
            <a:r>
              <a:rPr lang="hr-HR" dirty="0" smtClean="0"/>
              <a:t> </a:t>
            </a:r>
            <a:r>
              <a:rPr lang="hr-HR" dirty="0" err="1" smtClean="0"/>
              <a:t>provision</a:t>
            </a:r>
            <a:r>
              <a:rPr lang="hr-HR" dirty="0" smtClean="0"/>
              <a:t> </a:t>
            </a:r>
            <a:r>
              <a:rPr lang="hr-HR" dirty="0" err="1" smtClean="0"/>
              <a:t>and</a:t>
            </a:r>
            <a:r>
              <a:rPr lang="hr-HR" dirty="0" smtClean="0"/>
              <a:t> </a:t>
            </a:r>
            <a:r>
              <a:rPr lang="hr-HR" dirty="0" err="1" smtClean="0"/>
              <a:t>improvement</a:t>
            </a:r>
            <a:r>
              <a:rPr lang="hr-HR" dirty="0" smtClean="0"/>
              <a:t> </a:t>
            </a:r>
            <a:r>
              <a:rPr lang="hr-HR" dirty="0" err="1" smtClean="0"/>
              <a:t>of</a:t>
            </a:r>
            <a:r>
              <a:rPr lang="hr-HR" dirty="0" smtClean="0"/>
              <a:t> </a:t>
            </a:r>
            <a:r>
              <a:rPr lang="hr-HR" dirty="0" err="1" smtClean="0"/>
              <a:t>professional</a:t>
            </a:r>
            <a:r>
              <a:rPr lang="hr-HR" dirty="0" smtClean="0"/>
              <a:t> </a:t>
            </a:r>
            <a:r>
              <a:rPr lang="hr-HR" dirty="0" err="1" smtClean="0"/>
              <a:t>legal</a:t>
            </a:r>
            <a:r>
              <a:rPr lang="hr-HR" dirty="0" smtClean="0"/>
              <a:t> </a:t>
            </a:r>
            <a:r>
              <a:rPr lang="hr-HR" dirty="0" err="1" smtClean="0"/>
              <a:t>interpreting</a:t>
            </a:r>
            <a:r>
              <a:rPr lang="hr-HR" dirty="0" smtClean="0"/>
              <a:t> </a:t>
            </a:r>
            <a:r>
              <a:rPr lang="hr-HR" dirty="0" err="1" smtClean="0"/>
              <a:t>and</a:t>
            </a:r>
            <a:r>
              <a:rPr lang="hr-HR" dirty="0" smtClean="0"/>
              <a:t> </a:t>
            </a:r>
            <a:r>
              <a:rPr lang="hr-HR" dirty="0" err="1" smtClean="0"/>
              <a:t>translation</a:t>
            </a:r>
            <a:r>
              <a:rPr lang="hr-HR" dirty="0" smtClean="0"/>
              <a:t> </a:t>
            </a:r>
            <a:r>
              <a:rPr lang="hr-HR" dirty="0" err="1" smtClean="0"/>
              <a:t>services</a:t>
            </a:r>
            <a:endParaRPr lang="hr-HR" dirty="0" smtClean="0"/>
          </a:p>
          <a:p>
            <a:r>
              <a:rPr lang="hr-HR" dirty="0" smtClean="0"/>
              <a:t>3. </a:t>
            </a:r>
            <a:r>
              <a:rPr lang="hr-HR" dirty="0" err="1" smtClean="0"/>
              <a:t>The</a:t>
            </a:r>
            <a:r>
              <a:rPr lang="hr-HR" dirty="0" smtClean="0"/>
              <a:t> </a:t>
            </a:r>
            <a:r>
              <a:rPr lang="hr-HR" dirty="0" err="1" smtClean="0"/>
              <a:t>alleviation</a:t>
            </a:r>
            <a:r>
              <a:rPr lang="hr-HR" dirty="0" smtClean="0"/>
              <a:t> </a:t>
            </a:r>
            <a:r>
              <a:rPr lang="hr-HR" dirty="0" err="1" smtClean="0"/>
              <a:t>of</a:t>
            </a:r>
            <a:r>
              <a:rPr lang="hr-HR" dirty="0" smtClean="0"/>
              <a:t> </a:t>
            </a:r>
            <a:r>
              <a:rPr lang="hr-HR" dirty="0" err="1" smtClean="0"/>
              <a:t>disadvantage</a:t>
            </a:r>
            <a:r>
              <a:rPr lang="hr-HR" dirty="0" smtClean="0"/>
              <a:t> </a:t>
            </a:r>
            <a:r>
              <a:rPr lang="hr-HR" dirty="0" err="1" smtClean="0"/>
              <a:t>produced</a:t>
            </a:r>
            <a:r>
              <a:rPr lang="hr-HR" dirty="0" smtClean="0"/>
              <a:t> </a:t>
            </a:r>
            <a:r>
              <a:rPr lang="hr-HR" dirty="0" err="1" smtClean="0"/>
              <a:t>by</a:t>
            </a:r>
            <a:r>
              <a:rPr lang="hr-HR" dirty="0" smtClean="0"/>
              <a:t> </a:t>
            </a:r>
            <a:r>
              <a:rPr lang="hr-HR" dirty="0" err="1" smtClean="0"/>
              <a:t>language</a:t>
            </a:r>
            <a:r>
              <a:rPr lang="hr-HR" dirty="0" smtClean="0"/>
              <a:t> </a:t>
            </a:r>
            <a:r>
              <a:rPr lang="hr-HR" dirty="0" err="1" smtClean="0"/>
              <a:t>in</a:t>
            </a:r>
            <a:r>
              <a:rPr lang="hr-HR" dirty="0" smtClean="0"/>
              <a:t> </a:t>
            </a:r>
            <a:r>
              <a:rPr lang="hr-HR" dirty="0" err="1" smtClean="0"/>
              <a:t>the</a:t>
            </a:r>
            <a:r>
              <a:rPr lang="hr-HR" dirty="0" smtClean="0"/>
              <a:t> </a:t>
            </a:r>
            <a:r>
              <a:rPr lang="hr-HR" dirty="0" err="1" smtClean="0"/>
              <a:t>legal</a:t>
            </a:r>
            <a:r>
              <a:rPr lang="hr-HR" dirty="0" smtClean="0"/>
              <a:t> </a:t>
            </a:r>
            <a:r>
              <a:rPr lang="hr-HR" dirty="0" err="1" smtClean="0"/>
              <a:t>process</a:t>
            </a:r>
            <a:endParaRPr lang="hr-HR" dirty="0" smtClean="0"/>
          </a:p>
          <a:p>
            <a:r>
              <a:rPr lang="hr-HR" dirty="0" smtClean="0"/>
              <a:t>4. </a:t>
            </a:r>
            <a:r>
              <a:rPr lang="hr-HR" dirty="0" err="1" smtClean="0"/>
              <a:t>The</a:t>
            </a:r>
            <a:r>
              <a:rPr lang="hr-HR" dirty="0" smtClean="0"/>
              <a:t> </a:t>
            </a:r>
            <a:r>
              <a:rPr lang="hr-HR" dirty="0" err="1" smtClean="0"/>
              <a:t>provision</a:t>
            </a:r>
            <a:r>
              <a:rPr lang="hr-HR" dirty="0" smtClean="0"/>
              <a:t> </a:t>
            </a:r>
            <a:r>
              <a:rPr lang="hr-HR" dirty="0" err="1" smtClean="0"/>
              <a:t>of</a:t>
            </a:r>
            <a:r>
              <a:rPr lang="hr-HR" dirty="0" smtClean="0"/>
              <a:t> </a:t>
            </a:r>
            <a:r>
              <a:rPr lang="hr-HR" dirty="0" err="1" smtClean="0"/>
              <a:t>forensic</a:t>
            </a:r>
            <a:r>
              <a:rPr lang="hr-HR" dirty="0" smtClean="0"/>
              <a:t> </a:t>
            </a:r>
            <a:r>
              <a:rPr lang="hr-HR" dirty="0" err="1" smtClean="0"/>
              <a:t>linguistic</a:t>
            </a:r>
            <a:r>
              <a:rPr lang="hr-HR" dirty="0" smtClean="0"/>
              <a:t> </a:t>
            </a:r>
            <a:r>
              <a:rPr lang="hr-HR" dirty="0" err="1" smtClean="0"/>
              <a:t>evidence</a:t>
            </a:r>
            <a:r>
              <a:rPr lang="hr-HR" dirty="0" smtClean="0"/>
              <a:t> </a:t>
            </a:r>
            <a:r>
              <a:rPr lang="hr-HR" dirty="0" err="1" smtClean="0"/>
              <a:t>based</a:t>
            </a:r>
            <a:r>
              <a:rPr lang="hr-HR" dirty="0" smtClean="0"/>
              <a:t> on </a:t>
            </a:r>
            <a:r>
              <a:rPr lang="hr-HR" dirty="0" err="1" smtClean="0"/>
              <a:t>the</a:t>
            </a:r>
            <a:r>
              <a:rPr lang="hr-HR" dirty="0" smtClean="0"/>
              <a:t> </a:t>
            </a:r>
            <a:r>
              <a:rPr lang="hr-HR" dirty="0" err="1" smtClean="0"/>
              <a:t>best</a:t>
            </a:r>
            <a:r>
              <a:rPr lang="hr-HR" dirty="0" smtClean="0"/>
              <a:t> </a:t>
            </a:r>
            <a:r>
              <a:rPr lang="hr-HR" dirty="0" err="1" smtClean="0"/>
              <a:t>available</a:t>
            </a:r>
            <a:r>
              <a:rPr lang="hr-HR" dirty="0" smtClean="0"/>
              <a:t> </a:t>
            </a:r>
            <a:r>
              <a:rPr lang="hr-HR" dirty="0" err="1" smtClean="0"/>
              <a:t>linguistic</a:t>
            </a:r>
            <a:r>
              <a:rPr lang="hr-HR" dirty="0" smtClean="0"/>
              <a:t> </a:t>
            </a:r>
            <a:r>
              <a:rPr lang="hr-HR" dirty="0" err="1" smtClean="0"/>
              <a:t>expertise</a:t>
            </a:r>
            <a:endParaRPr lang="hr-HR" dirty="0" smtClean="0"/>
          </a:p>
          <a:p>
            <a:r>
              <a:rPr lang="hr-HR" dirty="0" smtClean="0"/>
              <a:t>5. </a:t>
            </a:r>
            <a:r>
              <a:rPr lang="hr-HR" dirty="0" err="1" smtClean="0"/>
              <a:t>The</a:t>
            </a:r>
            <a:r>
              <a:rPr lang="hr-HR" dirty="0" smtClean="0"/>
              <a:t> </a:t>
            </a:r>
            <a:r>
              <a:rPr lang="hr-HR" dirty="0" err="1" smtClean="0"/>
              <a:t>provision</a:t>
            </a:r>
            <a:r>
              <a:rPr lang="hr-HR" dirty="0" smtClean="0"/>
              <a:t> </a:t>
            </a:r>
            <a:r>
              <a:rPr lang="hr-HR" dirty="0" err="1" smtClean="0"/>
              <a:t>of</a:t>
            </a:r>
            <a:r>
              <a:rPr lang="hr-HR" dirty="0" smtClean="0"/>
              <a:t> </a:t>
            </a:r>
            <a:r>
              <a:rPr lang="hr-HR" dirty="0" err="1" smtClean="0"/>
              <a:t>linguistic</a:t>
            </a:r>
            <a:r>
              <a:rPr lang="hr-HR" dirty="0" smtClean="0"/>
              <a:t> </a:t>
            </a:r>
            <a:r>
              <a:rPr lang="hr-HR" dirty="0" err="1" smtClean="0"/>
              <a:t>expertise</a:t>
            </a:r>
            <a:r>
              <a:rPr lang="hr-HR" dirty="0" smtClean="0"/>
              <a:t> </a:t>
            </a:r>
            <a:r>
              <a:rPr lang="hr-HR" dirty="0" err="1" smtClean="0"/>
              <a:t>in</a:t>
            </a:r>
            <a:r>
              <a:rPr lang="hr-HR" dirty="0" smtClean="0"/>
              <a:t> </a:t>
            </a:r>
            <a:r>
              <a:rPr lang="hr-HR" dirty="0" err="1" smtClean="0"/>
              <a:t>issues</a:t>
            </a:r>
            <a:r>
              <a:rPr lang="hr-HR" dirty="0" smtClean="0"/>
              <a:t> </a:t>
            </a:r>
            <a:r>
              <a:rPr lang="hr-HR" dirty="0" err="1" smtClean="0"/>
              <a:t>of</a:t>
            </a:r>
            <a:r>
              <a:rPr lang="hr-HR" dirty="0" smtClean="0"/>
              <a:t> </a:t>
            </a:r>
            <a:r>
              <a:rPr lang="hr-HR" dirty="0" err="1" smtClean="0"/>
              <a:t>legal</a:t>
            </a:r>
            <a:r>
              <a:rPr lang="hr-HR" dirty="0" smtClean="0"/>
              <a:t> </a:t>
            </a:r>
            <a:r>
              <a:rPr lang="hr-HR" dirty="0" err="1" smtClean="0"/>
              <a:t>drafting</a:t>
            </a:r>
            <a:r>
              <a:rPr lang="hr-HR" dirty="0" smtClean="0"/>
              <a:t> </a:t>
            </a:r>
            <a:r>
              <a:rPr lang="hr-HR" dirty="0" err="1" smtClean="0"/>
              <a:t>and</a:t>
            </a:r>
            <a:r>
              <a:rPr lang="hr-HR" dirty="0" smtClean="0"/>
              <a:t> </a:t>
            </a:r>
            <a:r>
              <a:rPr lang="hr-HR" dirty="0" err="1" smtClean="0"/>
              <a:t>interpretation</a:t>
            </a:r>
            <a:r>
              <a:rPr lang="hr-HR" dirty="0" smtClean="0"/>
              <a:t>, </a:t>
            </a:r>
            <a:r>
              <a:rPr lang="hr-HR" dirty="0" err="1" smtClean="0"/>
              <a:t>including</a:t>
            </a:r>
            <a:r>
              <a:rPr lang="hr-HR" dirty="0" smtClean="0"/>
              <a:t> </a:t>
            </a:r>
            <a:r>
              <a:rPr lang="hr-HR" dirty="0" err="1" smtClean="0"/>
              <a:t>plain</a:t>
            </a:r>
            <a:r>
              <a:rPr lang="hr-HR" dirty="0" smtClean="0"/>
              <a:t> </a:t>
            </a:r>
            <a:r>
              <a:rPr lang="hr-HR" dirty="0" err="1" smtClean="0"/>
              <a:t>language</a:t>
            </a:r>
            <a:r>
              <a:rPr lang="hr-HR" dirty="0" smtClean="0"/>
              <a:t> </a:t>
            </a:r>
            <a:r>
              <a:rPr lang="hr-HR" dirty="0" err="1" smtClean="0"/>
              <a:t>drafting</a:t>
            </a:r>
            <a:endParaRPr lang="hr-HR" dirty="0"/>
          </a:p>
        </p:txBody>
      </p:sp>
    </p:spTree>
    <p:extLst>
      <p:ext uri="{BB962C8B-B14F-4D97-AF65-F5344CB8AC3E}">
        <p14:creationId xmlns:p14="http://schemas.microsoft.com/office/powerpoint/2010/main" val="1333400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Language</a:t>
            </a:r>
            <a:r>
              <a:rPr lang="hr-HR" dirty="0" smtClean="0"/>
              <a:t> </a:t>
            </a:r>
            <a:r>
              <a:rPr lang="hr-HR" dirty="0" err="1" smtClean="0"/>
              <a:t>and</a:t>
            </a:r>
            <a:r>
              <a:rPr lang="hr-HR" dirty="0" smtClean="0"/>
              <a:t> </a:t>
            </a:r>
            <a:r>
              <a:rPr lang="hr-HR" dirty="0" err="1" smtClean="0"/>
              <a:t>the</a:t>
            </a:r>
            <a:r>
              <a:rPr lang="hr-HR" dirty="0" smtClean="0"/>
              <a:t> </a:t>
            </a:r>
            <a:r>
              <a:rPr lang="hr-HR" dirty="0" err="1" smtClean="0"/>
              <a:t>Law</a:t>
            </a:r>
            <a:endParaRPr lang="hr-HR" dirty="0"/>
          </a:p>
        </p:txBody>
      </p:sp>
      <p:sp>
        <p:nvSpPr>
          <p:cNvPr id="3" name="Content Placeholder 2"/>
          <p:cNvSpPr>
            <a:spLocks noGrp="1"/>
          </p:cNvSpPr>
          <p:nvPr>
            <p:ph idx="1"/>
          </p:nvPr>
        </p:nvSpPr>
        <p:spPr/>
        <p:txBody>
          <a:bodyPr/>
          <a:lstStyle/>
          <a:p>
            <a:r>
              <a:rPr lang="hr-HR" dirty="0" smtClean="0"/>
              <a:t>Legal </a:t>
            </a:r>
            <a:r>
              <a:rPr lang="hr-HR" dirty="0" err="1" smtClean="0"/>
              <a:t>language</a:t>
            </a:r>
            <a:endParaRPr lang="hr-HR" dirty="0" smtClean="0"/>
          </a:p>
          <a:p>
            <a:r>
              <a:rPr lang="hr-HR" dirty="0" smtClean="0"/>
              <a:t>1) </a:t>
            </a:r>
            <a:r>
              <a:rPr lang="hr-HR" dirty="0" err="1" smtClean="0"/>
              <a:t>written</a:t>
            </a:r>
            <a:r>
              <a:rPr lang="hr-HR" dirty="0" smtClean="0"/>
              <a:t>: </a:t>
            </a:r>
            <a:r>
              <a:rPr lang="hr-HR" dirty="0" err="1" smtClean="0"/>
              <a:t>legislation</a:t>
            </a:r>
            <a:r>
              <a:rPr lang="hr-HR" dirty="0" smtClean="0"/>
              <a:t>, </a:t>
            </a:r>
            <a:r>
              <a:rPr lang="hr-HR" dirty="0" err="1" smtClean="0"/>
              <a:t>judgments</a:t>
            </a:r>
            <a:r>
              <a:rPr lang="hr-HR" dirty="0" smtClean="0"/>
              <a:t>, </a:t>
            </a:r>
            <a:r>
              <a:rPr lang="hr-HR" dirty="0" err="1" smtClean="0"/>
              <a:t>contracts</a:t>
            </a:r>
            <a:r>
              <a:rPr lang="hr-HR" dirty="0" smtClean="0"/>
              <a:t>, </a:t>
            </a:r>
            <a:r>
              <a:rPr lang="hr-HR" dirty="0" err="1" smtClean="0"/>
              <a:t>wills</a:t>
            </a:r>
            <a:endParaRPr lang="hr-HR" dirty="0" smtClean="0"/>
          </a:p>
          <a:p>
            <a:r>
              <a:rPr lang="hr-HR" dirty="0" smtClean="0"/>
              <a:t>2) </a:t>
            </a:r>
            <a:r>
              <a:rPr lang="hr-HR" dirty="0" err="1" smtClean="0"/>
              <a:t>spoken</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the</a:t>
            </a:r>
            <a:r>
              <a:rPr lang="hr-HR" dirty="0" smtClean="0"/>
              <a:t> </a:t>
            </a:r>
            <a:r>
              <a:rPr lang="hr-HR" dirty="0" err="1" smtClean="0"/>
              <a:t>courtroom</a:t>
            </a:r>
            <a:r>
              <a:rPr lang="hr-HR" dirty="0" smtClean="0"/>
              <a:t>, police </a:t>
            </a:r>
            <a:r>
              <a:rPr lang="hr-HR" dirty="0" err="1" smtClean="0"/>
              <a:t>investigations</a:t>
            </a:r>
            <a:r>
              <a:rPr lang="hr-HR" dirty="0" smtClean="0"/>
              <a:t>, </a:t>
            </a:r>
            <a:r>
              <a:rPr lang="hr-HR" dirty="0" err="1" smtClean="0"/>
              <a:t>consultations</a:t>
            </a:r>
            <a:r>
              <a:rPr lang="hr-HR" dirty="0" smtClean="0"/>
              <a:t> </a:t>
            </a:r>
            <a:r>
              <a:rPr lang="hr-HR" dirty="0" err="1" smtClean="0"/>
              <a:t>between</a:t>
            </a:r>
            <a:r>
              <a:rPr lang="hr-HR" dirty="0" smtClean="0"/>
              <a:t> </a:t>
            </a:r>
            <a:r>
              <a:rPr lang="hr-HR" dirty="0" err="1" smtClean="0"/>
              <a:t>lawyers</a:t>
            </a:r>
            <a:r>
              <a:rPr lang="hr-HR" dirty="0" smtClean="0"/>
              <a:t> </a:t>
            </a:r>
            <a:r>
              <a:rPr lang="hr-HR" dirty="0" err="1" smtClean="0"/>
              <a:t>and</a:t>
            </a:r>
            <a:r>
              <a:rPr lang="hr-HR" dirty="0" smtClean="0"/>
              <a:t> </a:t>
            </a:r>
            <a:r>
              <a:rPr lang="hr-HR" dirty="0" err="1" smtClean="0"/>
              <a:t>their</a:t>
            </a:r>
            <a:r>
              <a:rPr lang="hr-HR" dirty="0" smtClean="0"/>
              <a:t> </a:t>
            </a:r>
            <a:r>
              <a:rPr lang="hr-HR" dirty="0" err="1" smtClean="0"/>
              <a:t>clients</a:t>
            </a:r>
            <a:endParaRPr lang="hr-HR" dirty="0"/>
          </a:p>
        </p:txBody>
      </p:sp>
    </p:spTree>
    <p:extLst>
      <p:ext uri="{BB962C8B-B14F-4D97-AF65-F5344CB8AC3E}">
        <p14:creationId xmlns:p14="http://schemas.microsoft.com/office/powerpoint/2010/main" val="766680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move</a:t>
            </a:r>
            <a:r>
              <a:rPr lang="hr-HR" dirty="0" smtClean="0"/>
              <a:t> </a:t>
            </a:r>
            <a:r>
              <a:rPr lang="hr-HR" dirty="0" err="1" smtClean="0"/>
              <a:t>into</a:t>
            </a:r>
            <a:r>
              <a:rPr lang="hr-HR" dirty="0" smtClean="0"/>
              <a:t> </a:t>
            </a:r>
            <a:r>
              <a:rPr lang="hr-HR" dirty="0" err="1" smtClean="0"/>
              <a:t>literacy</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process</a:t>
            </a:r>
            <a:r>
              <a:rPr lang="hr-HR" dirty="0" smtClean="0"/>
              <a:t> </a:t>
            </a:r>
            <a:r>
              <a:rPr lang="hr-HR" dirty="0" err="1" smtClean="0"/>
              <a:t>of</a:t>
            </a:r>
            <a:r>
              <a:rPr lang="hr-HR" dirty="0" smtClean="0"/>
              <a:t> </a:t>
            </a:r>
            <a:r>
              <a:rPr lang="hr-HR" dirty="0" err="1" smtClean="0"/>
              <a:t>codification</a:t>
            </a:r>
            <a:r>
              <a:rPr lang="hr-HR" dirty="0" smtClean="0"/>
              <a:t> </a:t>
            </a:r>
            <a:r>
              <a:rPr lang="hr-HR" dirty="0" err="1" smtClean="0"/>
              <a:t>involved</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the</a:t>
            </a:r>
            <a:r>
              <a:rPr lang="hr-HR" dirty="0" smtClean="0"/>
              <a:t> </a:t>
            </a:r>
            <a:r>
              <a:rPr lang="hr-HR" dirty="0" err="1" smtClean="0"/>
              <a:t>law</a:t>
            </a:r>
            <a:r>
              <a:rPr lang="hr-HR" dirty="0" smtClean="0"/>
              <a:t> </a:t>
            </a:r>
            <a:r>
              <a:rPr lang="hr-HR" dirty="0" err="1" smtClean="0"/>
              <a:t>moving</a:t>
            </a:r>
            <a:r>
              <a:rPr lang="hr-HR" dirty="0" smtClean="0"/>
              <a:t> </a:t>
            </a:r>
            <a:r>
              <a:rPr lang="hr-HR" dirty="0" err="1" smtClean="0"/>
              <a:t>from</a:t>
            </a:r>
            <a:r>
              <a:rPr lang="hr-HR" dirty="0" smtClean="0"/>
              <a:t> </a:t>
            </a:r>
            <a:r>
              <a:rPr lang="hr-HR" dirty="0" err="1" smtClean="0"/>
              <a:t>largely</a:t>
            </a:r>
            <a:r>
              <a:rPr lang="hr-HR" dirty="0" smtClean="0"/>
              <a:t> </a:t>
            </a:r>
            <a:r>
              <a:rPr lang="hr-HR" dirty="0" err="1" smtClean="0"/>
              <a:t>interactive</a:t>
            </a:r>
            <a:r>
              <a:rPr lang="hr-HR" dirty="0" smtClean="0"/>
              <a:t> </a:t>
            </a:r>
            <a:r>
              <a:rPr lang="hr-HR" dirty="0" err="1" smtClean="0"/>
              <a:t>oral</a:t>
            </a:r>
            <a:r>
              <a:rPr lang="hr-HR" dirty="0" smtClean="0"/>
              <a:t> </a:t>
            </a:r>
            <a:r>
              <a:rPr lang="hr-HR" dirty="0" err="1" smtClean="0"/>
              <a:t>disputes</a:t>
            </a:r>
            <a:r>
              <a:rPr lang="hr-HR" dirty="0" smtClean="0"/>
              <a:t>, </a:t>
            </a:r>
            <a:r>
              <a:rPr lang="hr-HR" dirty="0" err="1" smtClean="0"/>
              <a:t>which</a:t>
            </a:r>
            <a:r>
              <a:rPr lang="hr-HR" dirty="0" smtClean="0"/>
              <a:t> </a:t>
            </a:r>
            <a:r>
              <a:rPr lang="hr-HR" dirty="0" err="1" smtClean="0"/>
              <a:t>operated</a:t>
            </a:r>
            <a:r>
              <a:rPr lang="hr-HR" dirty="0" smtClean="0"/>
              <a:t> </a:t>
            </a:r>
            <a:r>
              <a:rPr lang="hr-HR" dirty="0" err="1" smtClean="0"/>
              <a:t>with</a:t>
            </a:r>
            <a:r>
              <a:rPr lang="hr-HR" dirty="0" smtClean="0"/>
              <a:t> </a:t>
            </a:r>
            <a:r>
              <a:rPr lang="hr-HR" dirty="0" err="1" smtClean="0"/>
              <a:t>language</a:t>
            </a:r>
            <a:r>
              <a:rPr lang="hr-HR" dirty="0" smtClean="0"/>
              <a:t> </a:t>
            </a:r>
            <a:r>
              <a:rPr lang="hr-HR" dirty="0" err="1" smtClean="0"/>
              <a:t>drawn</a:t>
            </a:r>
            <a:r>
              <a:rPr lang="hr-HR" dirty="0" smtClean="0"/>
              <a:t> </a:t>
            </a:r>
            <a:r>
              <a:rPr lang="hr-HR" dirty="0" err="1" smtClean="0"/>
              <a:t>from</a:t>
            </a:r>
            <a:r>
              <a:rPr lang="hr-HR" dirty="0" smtClean="0"/>
              <a:t> </a:t>
            </a:r>
            <a:r>
              <a:rPr lang="hr-HR" dirty="0" err="1" smtClean="0"/>
              <a:t>everyday</a:t>
            </a:r>
            <a:r>
              <a:rPr lang="hr-HR" dirty="0" smtClean="0"/>
              <a:t> </a:t>
            </a:r>
            <a:r>
              <a:rPr lang="hr-HR" dirty="0" err="1" smtClean="0"/>
              <a:t>speech</a:t>
            </a:r>
            <a:r>
              <a:rPr lang="hr-HR" dirty="0" smtClean="0"/>
              <a:t>, to a </a:t>
            </a:r>
            <a:r>
              <a:rPr lang="hr-HR" dirty="0" err="1" smtClean="0"/>
              <a:t>specialized</a:t>
            </a:r>
            <a:r>
              <a:rPr lang="hr-HR" dirty="0" smtClean="0"/>
              <a:t> </a:t>
            </a:r>
            <a:r>
              <a:rPr lang="hr-HR" dirty="0" err="1" smtClean="0"/>
              <a:t>technical</a:t>
            </a:r>
            <a:r>
              <a:rPr lang="hr-HR" dirty="0" smtClean="0"/>
              <a:t> </a:t>
            </a:r>
            <a:r>
              <a:rPr lang="hr-HR" dirty="0" err="1" smtClean="0"/>
              <a:t>style</a:t>
            </a:r>
            <a:r>
              <a:rPr lang="hr-HR" dirty="0" smtClean="0"/>
              <a:t> </a:t>
            </a:r>
            <a:r>
              <a:rPr lang="hr-HR" dirty="0" err="1" smtClean="0"/>
              <a:t>of</a:t>
            </a:r>
            <a:r>
              <a:rPr lang="hr-HR" dirty="0" smtClean="0"/>
              <a:t> </a:t>
            </a:r>
            <a:r>
              <a:rPr lang="hr-HR" dirty="0" err="1" smtClean="0"/>
              <a:t>language</a:t>
            </a:r>
            <a:r>
              <a:rPr lang="hr-HR" dirty="0" smtClean="0"/>
              <a:t>, </a:t>
            </a:r>
            <a:r>
              <a:rPr lang="hr-HR" dirty="0" err="1" smtClean="0"/>
              <a:t>using</a:t>
            </a:r>
            <a:r>
              <a:rPr lang="hr-HR" dirty="0" smtClean="0"/>
              <a:t> a </a:t>
            </a:r>
            <a:r>
              <a:rPr lang="hr-HR" dirty="0" err="1" smtClean="0"/>
              <a:t>full</a:t>
            </a:r>
            <a:r>
              <a:rPr lang="hr-HR" dirty="0" smtClean="0"/>
              <a:t> </a:t>
            </a:r>
            <a:r>
              <a:rPr lang="hr-HR" dirty="0" err="1" smtClean="0"/>
              <a:t>range</a:t>
            </a:r>
            <a:r>
              <a:rPr lang="hr-HR" dirty="0" smtClean="0"/>
              <a:t> </a:t>
            </a:r>
            <a:r>
              <a:rPr lang="hr-HR" dirty="0" err="1" smtClean="0"/>
              <a:t>of</a:t>
            </a:r>
            <a:r>
              <a:rPr lang="hr-HR" dirty="0" smtClean="0"/>
              <a:t> </a:t>
            </a:r>
            <a:r>
              <a:rPr lang="hr-HR" dirty="0" err="1" smtClean="0"/>
              <a:t>resources</a:t>
            </a:r>
            <a:r>
              <a:rPr lang="hr-HR" dirty="0" smtClean="0"/>
              <a:t> </a:t>
            </a:r>
            <a:r>
              <a:rPr lang="hr-HR" dirty="0" err="1" smtClean="0"/>
              <a:t>offered</a:t>
            </a:r>
            <a:r>
              <a:rPr lang="hr-HR" dirty="0" smtClean="0"/>
              <a:t> </a:t>
            </a:r>
            <a:r>
              <a:rPr lang="hr-HR" dirty="0" err="1" smtClean="0"/>
              <a:t>by</a:t>
            </a:r>
            <a:r>
              <a:rPr lang="hr-HR" dirty="0" smtClean="0"/>
              <a:t> </a:t>
            </a:r>
            <a:r>
              <a:rPr lang="hr-HR" dirty="0" err="1" smtClean="0"/>
              <a:t>writing</a:t>
            </a:r>
            <a:endParaRPr lang="hr-HR" dirty="0" smtClean="0"/>
          </a:p>
          <a:p>
            <a:r>
              <a:rPr lang="hr-HR" dirty="0" err="1" smtClean="0"/>
              <a:t>Written</a:t>
            </a:r>
            <a:r>
              <a:rPr lang="hr-HR" dirty="0" smtClean="0"/>
              <a:t> </a:t>
            </a:r>
            <a:r>
              <a:rPr lang="hr-HR" dirty="0" err="1" smtClean="0"/>
              <a:t>texts</a:t>
            </a:r>
            <a:r>
              <a:rPr lang="hr-HR" dirty="0" smtClean="0"/>
              <a:t> – </a:t>
            </a:r>
            <a:r>
              <a:rPr lang="hr-HR" dirty="0" err="1" smtClean="0"/>
              <a:t>better</a:t>
            </a:r>
            <a:r>
              <a:rPr lang="hr-HR" dirty="0" smtClean="0"/>
              <a:t> </a:t>
            </a:r>
            <a:r>
              <a:rPr lang="hr-HR" dirty="0" err="1" smtClean="0"/>
              <a:t>planned</a:t>
            </a:r>
            <a:r>
              <a:rPr lang="hr-HR" dirty="0" smtClean="0"/>
              <a:t> </a:t>
            </a:r>
            <a:r>
              <a:rPr lang="hr-HR" dirty="0" err="1" smtClean="0"/>
              <a:t>and</a:t>
            </a:r>
            <a:r>
              <a:rPr lang="hr-HR" dirty="0" smtClean="0"/>
              <a:t> </a:t>
            </a:r>
            <a:r>
              <a:rPr lang="hr-HR" dirty="0" err="1" smtClean="0"/>
              <a:t>less</a:t>
            </a:r>
            <a:r>
              <a:rPr lang="hr-HR" dirty="0" smtClean="0"/>
              <a:t> </a:t>
            </a:r>
            <a:r>
              <a:rPr lang="hr-HR" dirty="0" err="1" smtClean="0"/>
              <a:t>dependent</a:t>
            </a:r>
            <a:r>
              <a:rPr lang="hr-HR" dirty="0" smtClean="0"/>
              <a:t> on </a:t>
            </a:r>
            <a:r>
              <a:rPr lang="hr-HR" dirty="0" err="1" smtClean="0"/>
              <a:t>the</a:t>
            </a:r>
            <a:r>
              <a:rPr lang="hr-HR" dirty="0" smtClean="0"/>
              <a:t> </a:t>
            </a:r>
            <a:r>
              <a:rPr lang="hr-HR" dirty="0" err="1" smtClean="0"/>
              <a:t>context</a:t>
            </a:r>
            <a:r>
              <a:rPr lang="hr-HR" dirty="0" smtClean="0"/>
              <a:t>; a </a:t>
            </a:r>
            <a:r>
              <a:rPr lang="hr-HR" dirty="0" err="1" smtClean="0"/>
              <a:t>continuum</a:t>
            </a:r>
            <a:r>
              <a:rPr lang="hr-HR" dirty="0" smtClean="0"/>
              <a:t> </a:t>
            </a:r>
            <a:r>
              <a:rPr lang="hr-HR" dirty="0" err="1" smtClean="0"/>
              <a:t>from</a:t>
            </a:r>
            <a:r>
              <a:rPr lang="hr-HR" dirty="0" smtClean="0"/>
              <a:t> </a:t>
            </a:r>
            <a:r>
              <a:rPr lang="hr-HR" dirty="0" err="1" smtClean="0"/>
              <a:t>least</a:t>
            </a:r>
            <a:r>
              <a:rPr lang="hr-HR" dirty="0" smtClean="0"/>
              <a:t> </a:t>
            </a:r>
            <a:r>
              <a:rPr lang="hr-HR" dirty="0" err="1" smtClean="0"/>
              <a:t>planned</a:t>
            </a:r>
            <a:r>
              <a:rPr lang="hr-HR" dirty="0" smtClean="0"/>
              <a:t> </a:t>
            </a:r>
            <a:r>
              <a:rPr lang="hr-HR" dirty="0" err="1" smtClean="0"/>
              <a:t>and</a:t>
            </a:r>
            <a:r>
              <a:rPr lang="hr-HR" dirty="0" smtClean="0"/>
              <a:t> </a:t>
            </a:r>
            <a:r>
              <a:rPr lang="hr-HR" dirty="0" err="1" smtClean="0"/>
              <a:t>highly</a:t>
            </a:r>
            <a:r>
              <a:rPr lang="hr-HR" dirty="0" smtClean="0"/>
              <a:t> </a:t>
            </a:r>
            <a:r>
              <a:rPr lang="hr-HR" dirty="0" err="1" smtClean="0"/>
              <a:t>contextualized</a:t>
            </a:r>
            <a:r>
              <a:rPr lang="hr-HR" dirty="0" smtClean="0"/>
              <a:t> to most </a:t>
            </a:r>
            <a:r>
              <a:rPr lang="hr-HR" dirty="0" err="1" smtClean="0"/>
              <a:t>planned</a:t>
            </a:r>
            <a:r>
              <a:rPr lang="hr-HR" dirty="0" smtClean="0"/>
              <a:t> </a:t>
            </a:r>
            <a:r>
              <a:rPr lang="hr-HR" dirty="0" err="1" smtClean="0"/>
              <a:t>and</a:t>
            </a:r>
            <a:r>
              <a:rPr lang="hr-HR" dirty="0" smtClean="0"/>
              <a:t> </a:t>
            </a:r>
            <a:r>
              <a:rPr lang="hr-HR" dirty="0" err="1" smtClean="0"/>
              <a:t>context</a:t>
            </a:r>
            <a:r>
              <a:rPr lang="hr-HR" dirty="0" smtClean="0"/>
              <a:t> </a:t>
            </a:r>
            <a:r>
              <a:rPr lang="hr-HR" dirty="0" err="1" smtClean="0"/>
              <a:t>reduced</a:t>
            </a:r>
            <a:endParaRPr lang="hr-HR" dirty="0"/>
          </a:p>
        </p:txBody>
      </p:sp>
    </p:spTree>
    <p:extLst>
      <p:ext uri="{BB962C8B-B14F-4D97-AF65-F5344CB8AC3E}">
        <p14:creationId xmlns:p14="http://schemas.microsoft.com/office/powerpoint/2010/main" val="1622962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Consequences</a:t>
            </a:r>
            <a:r>
              <a:rPr lang="hr-HR" dirty="0" smtClean="0"/>
              <a:t> </a:t>
            </a:r>
            <a:r>
              <a:rPr lang="hr-HR" dirty="0" err="1" smtClean="0"/>
              <a:t>of</a:t>
            </a:r>
            <a:r>
              <a:rPr lang="hr-HR" dirty="0" smtClean="0"/>
              <a:t> </a:t>
            </a:r>
            <a:r>
              <a:rPr lang="hr-HR" dirty="0" err="1" smtClean="0"/>
              <a:t>planning</a:t>
            </a:r>
            <a:endParaRPr lang="hr-HR" dirty="0"/>
          </a:p>
        </p:txBody>
      </p:sp>
      <p:sp>
        <p:nvSpPr>
          <p:cNvPr id="3" name="Content Placeholder 2"/>
          <p:cNvSpPr>
            <a:spLocks noGrp="1"/>
          </p:cNvSpPr>
          <p:nvPr>
            <p:ph idx="1"/>
          </p:nvPr>
        </p:nvSpPr>
        <p:spPr/>
        <p:txBody>
          <a:bodyPr/>
          <a:lstStyle/>
          <a:p>
            <a:r>
              <a:rPr lang="hr-HR" dirty="0" err="1" smtClean="0"/>
              <a:t>Increased</a:t>
            </a:r>
            <a:r>
              <a:rPr lang="hr-HR" dirty="0" smtClean="0"/>
              <a:t> </a:t>
            </a:r>
            <a:r>
              <a:rPr lang="hr-HR" dirty="0" err="1" smtClean="0"/>
              <a:t>explicitness</a:t>
            </a:r>
            <a:r>
              <a:rPr lang="hr-HR" dirty="0" smtClean="0"/>
              <a:t> </a:t>
            </a:r>
            <a:r>
              <a:rPr lang="hr-HR" dirty="0" err="1" smtClean="0"/>
              <a:t>in</a:t>
            </a:r>
            <a:r>
              <a:rPr lang="hr-HR" dirty="0" smtClean="0"/>
              <a:t> </a:t>
            </a:r>
            <a:r>
              <a:rPr lang="hr-HR" dirty="0" err="1" smtClean="0"/>
              <a:t>the</a:t>
            </a:r>
            <a:r>
              <a:rPr lang="hr-HR" dirty="0" smtClean="0"/>
              <a:t> </a:t>
            </a:r>
            <a:r>
              <a:rPr lang="hr-HR" dirty="0" err="1" smtClean="0"/>
              <a:t>logical</a:t>
            </a:r>
            <a:r>
              <a:rPr lang="hr-HR" dirty="0" smtClean="0"/>
              <a:t> </a:t>
            </a:r>
            <a:r>
              <a:rPr lang="hr-HR" dirty="0" err="1" smtClean="0"/>
              <a:t>structure</a:t>
            </a:r>
            <a:endParaRPr lang="hr-HR" dirty="0" smtClean="0"/>
          </a:p>
          <a:p>
            <a:r>
              <a:rPr lang="hr-HR" dirty="0" err="1" smtClean="0"/>
              <a:t>Increased</a:t>
            </a:r>
            <a:r>
              <a:rPr lang="hr-HR" dirty="0" smtClean="0"/>
              <a:t> </a:t>
            </a:r>
            <a:r>
              <a:rPr lang="hr-HR" dirty="0" err="1" smtClean="0"/>
              <a:t>syntactic</a:t>
            </a:r>
            <a:r>
              <a:rPr lang="hr-HR" dirty="0" smtClean="0"/>
              <a:t> </a:t>
            </a:r>
            <a:r>
              <a:rPr lang="hr-HR" dirty="0" err="1" smtClean="0"/>
              <a:t>complexity</a:t>
            </a:r>
            <a:endParaRPr lang="hr-HR" dirty="0" smtClean="0"/>
          </a:p>
          <a:p>
            <a:r>
              <a:rPr lang="hr-HR" dirty="0"/>
              <a:t>A </a:t>
            </a:r>
            <a:r>
              <a:rPr lang="hr-HR" dirty="0" err="1"/>
              <a:t>high</a:t>
            </a:r>
            <a:r>
              <a:rPr lang="hr-HR" dirty="0"/>
              <a:t> </a:t>
            </a:r>
            <a:r>
              <a:rPr lang="hr-HR" dirty="0" err="1"/>
              <a:t>level</a:t>
            </a:r>
            <a:r>
              <a:rPr lang="hr-HR" dirty="0"/>
              <a:t> </a:t>
            </a:r>
            <a:r>
              <a:rPr lang="hr-HR" dirty="0" err="1"/>
              <a:t>of</a:t>
            </a:r>
            <a:r>
              <a:rPr lang="hr-HR" dirty="0"/>
              <a:t> </a:t>
            </a:r>
            <a:r>
              <a:rPr lang="hr-HR" dirty="0" err="1"/>
              <a:t>autonomy</a:t>
            </a:r>
            <a:r>
              <a:rPr lang="hr-HR" dirty="0"/>
              <a:t> </a:t>
            </a:r>
            <a:r>
              <a:rPr lang="hr-HR" dirty="0" err="1"/>
              <a:t>of</a:t>
            </a:r>
            <a:r>
              <a:rPr lang="hr-HR" dirty="0"/>
              <a:t> </a:t>
            </a:r>
            <a:r>
              <a:rPr lang="hr-HR" dirty="0" err="1"/>
              <a:t>legal</a:t>
            </a:r>
            <a:r>
              <a:rPr lang="hr-HR" dirty="0"/>
              <a:t> </a:t>
            </a:r>
            <a:r>
              <a:rPr lang="hr-HR" dirty="0" err="1"/>
              <a:t>texts</a:t>
            </a:r>
            <a:r>
              <a:rPr lang="hr-HR" dirty="0"/>
              <a:t> (</a:t>
            </a:r>
            <a:r>
              <a:rPr lang="hr-HR" dirty="0" err="1"/>
              <a:t>drafting</a:t>
            </a:r>
            <a:r>
              <a:rPr lang="hr-HR" dirty="0"/>
              <a:t> </a:t>
            </a:r>
            <a:r>
              <a:rPr lang="hr-HR" dirty="0" err="1"/>
              <a:t>and</a:t>
            </a:r>
            <a:r>
              <a:rPr lang="hr-HR" dirty="0"/>
              <a:t> </a:t>
            </a:r>
            <a:r>
              <a:rPr lang="hr-HR" dirty="0" err="1"/>
              <a:t>interpretation</a:t>
            </a:r>
            <a:r>
              <a:rPr lang="hr-HR" dirty="0"/>
              <a:t> </a:t>
            </a:r>
            <a:r>
              <a:rPr lang="hr-HR" dirty="0" err="1"/>
              <a:t>of</a:t>
            </a:r>
            <a:r>
              <a:rPr lang="hr-HR" dirty="0"/>
              <a:t> </a:t>
            </a:r>
            <a:r>
              <a:rPr lang="hr-HR" dirty="0" err="1"/>
              <a:t>legislation</a:t>
            </a:r>
            <a:r>
              <a:rPr lang="hr-HR" dirty="0"/>
              <a:t>): </a:t>
            </a:r>
            <a:r>
              <a:rPr lang="hr-HR" dirty="0" err="1"/>
              <a:t>plain</a:t>
            </a:r>
            <a:r>
              <a:rPr lang="hr-HR" dirty="0"/>
              <a:t> </a:t>
            </a:r>
            <a:r>
              <a:rPr lang="hr-HR" dirty="0" err="1"/>
              <a:t>meaning</a:t>
            </a:r>
            <a:r>
              <a:rPr lang="hr-HR" dirty="0"/>
              <a:t> </a:t>
            </a:r>
            <a:r>
              <a:rPr lang="hr-HR" dirty="0" err="1"/>
              <a:t>rule</a:t>
            </a:r>
            <a:r>
              <a:rPr lang="hr-HR" dirty="0"/>
              <a:t> (</a:t>
            </a:r>
            <a:r>
              <a:rPr lang="hr-HR" dirty="0" err="1"/>
              <a:t>textualism</a:t>
            </a:r>
            <a:r>
              <a:rPr lang="hr-HR" dirty="0"/>
              <a:t>)</a:t>
            </a:r>
          </a:p>
          <a:p>
            <a:r>
              <a:rPr lang="hr-HR" dirty="0" err="1"/>
              <a:t>E</a:t>
            </a:r>
            <a:r>
              <a:rPr lang="hr-HR" dirty="0" err="1" smtClean="0"/>
              <a:t>motionally</a:t>
            </a:r>
            <a:r>
              <a:rPr lang="hr-HR" dirty="0" smtClean="0"/>
              <a:t> </a:t>
            </a:r>
            <a:r>
              <a:rPr lang="hr-HR" dirty="0" err="1"/>
              <a:t>neutral</a:t>
            </a:r>
            <a:r>
              <a:rPr lang="hr-HR" dirty="0"/>
              <a:t> </a:t>
            </a:r>
            <a:r>
              <a:rPr lang="hr-HR" dirty="0" err="1"/>
              <a:t>and</a:t>
            </a:r>
            <a:r>
              <a:rPr lang="hr-HR" dirty="0"/>
              <a:t> </a:t>
            </a:r>
            <a:r>
              <a:rPr lang="hr-HR" dirty="0" err="1"/>
              <a:t>impersonal</a:t>
            </a:r>
            <a:r>
              <a:rPr lang="hr-HR" dirty="0"/>
              <a:t> </a:t>
            </a:r>
            <a:r>
              <a:rPr lang="hr-HR" dirty="0" smtClean="0"/>
              <a:t>tone; more </a:t>
            </a:r>
            <a:r>
              <a:rPr lang="hr-HR" dirty="0" err="1"/>
              <a:t>passives</a:t>
            </a:r>
            <a:endParaRPr lang="hr-HR" dirty="0"/>
          </a:p>
          <a:p>
            <a:endParaRPr lang="hr-HR" dirty="0"/>
          </a:p>
          <a:p>
            <a:endParaRPr lang="hr-HR" dirty="0"/>
          </a:p>
        </p:txBody>
      </p:sp>
    </p:spTree>
    <p:extLst>
      <p:ext uri="{BB962C8B-B14F-4D97-AF65-F5344CB8AC3E}">
        <p14:creationId xmlns:p14="http://schemas.microsoft.com/office/powerpoint/2010/main" val="1839052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Standardizing</a:t>
            </a:r>
            <a:r>
              <a:rPr lang="hr-HR" dirty="0" smtClean="0"/>
              <a:t> </a:t>
            </a:r>
            <a:r>
              <a:rPr lang="hr-HR" dirty="0" err="1" smtClean="0"/>
              <a:t>legal</a:t>
            </a:r>
            <a:r>
              <a:rPr lang="hr-HR" dirty="0" smtClean="0"/>
              <a:t> </a:t>
            </a:r>
            <a:r>
              <a:rPr lang="hr-HR" dirty="0" err="1" smtClean="0"/>
              <a:t>functions</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development </a:t>
            </a:r>
            <a:r>
              <a:rPr lang="hr-HR" dirty="0" err="1" smtClean="0"/>
              <a:t>of</a:t>
            </a:r>
            <a:r>
              <a:rPr lang="hr-HR" dirty="0" smtClean="0"/>
              <a:t> </a:t>
            </a:r>
            <a:r>
              <a:rPr lang="hr-HR" dirty="0" err="1" smtClean="0"/>
              <a:t>literacy</a:t>
            </a:r>
            <a:r>
              <a:rPr lang="hr-HR" dirty="0" smtClean="0"/>
              <a:t> – </a:t>
            </a:r>
            <a:r>
              <a:rPr lang="hr-HR" dirty="0" err="1" smtClean="0"/>
              <a:t>ability</a:t>
            </a:r>
            <a:r>
              <a:rPr lang="hr-HR" dirty="0" smtClean="0"/>
              <a:t> to </a:t>
            </a:r>
            <a:r>
              <a:rPr lang="hr-HR" dirty="0" err="1" smtClean="0"/>
              <a:t>standardize</a:t>
            </a:r>
            <a:endParaRPr lang="hr-HR" dirty="0" smtClean="0"/>
          </a:p>
          <a:p>
            <a:r>
              <a:rPr lang="hr-HR" dirty="0" err="1" smtClean="0"/>
              <a:t>Standardized</a:t>
            </a:r>
            <a:r>
              <a:rPr lang="hr-HR" dirty="0" smtClean="0"/>
              <a:t> </a:t>
            </a:r>
            <a:r>
              <a:rPr lang="hr-HR" dirty="0" err="1" smtClean="0"/>
              <a:t>ways</a:t>
            </a:r>
            <a:r>
              <a:rPr lang="hr-HR" dirty="0" smtClean="0"/>
              <a:t> </a:t>
            </a:r>
            <a:r>
              <a:rPr lang="hr-HR" dirty="0" err="1" smtClean="0"/>
              <a:t>of</a:t>
            </a:r>
            <a:r>
              <a:rPr lang="hr-HR" dirty="0" smtClean="0"/>
              <a:t> </a:t>
            </a:r>
            <a:r>
              <a:rPr lang="hr-HR" dirty="0" err="1" smtClean="0"/>
              <a:t>performing</a:t>
            </a:r>
            <a:r>
              <a:rPr lang="hr-HR" dirty="0" smtClean="0"/>
              <a:t> </a:t>
            </a:r>
            <a:r>
              <a:rPr lang="hr-HR" dirty="0" err="1" smtClean="0"/>
              <a:t>legal</a:t>
            </a:r>
            <a:r>
              <a:rPr lang="hr-HR" dirty="0" smtClean="0"/>
              <a:t> </a:t>
            </a:r>
            <a:r>
              <a:rPr lang="hr-HR" dirty="0" err="1" smtClean="0"/>
              <a:t>functions</a:t>
            </a:r>
            <a:r>
              <a:rPr lang="hr-HR" dirty="0" smtClean="0"/>
              <a:t>, </a:t>
            </a:r>
            <a:r>
              <a:rPr lang="hr-HR" dirty="0" err="1" smtClean="0"/>
              <a:t>e.g</a:t>
            </a:r>
            <a:r>
              <a:rPr lang="hr-HR" dirty="0" smtClean="0"/>
              <a:t>. </a:t>
            </a:r>
            <a:r>
              <a:rPr lang="hr-HR" dirty="0" err="1" smtClean="0"/>
              <a:t>drawing</a:t>
            </a:r>
            <a:r>
              <a:rPr lang="hr-HR" dirty="0" smtClean="0"/>
              <a:t> </a:t>
            </a:r>
            <a:r>
              <a:rPr lang="hr-HR" dirty="0" err="1" smtClean="0"/>
              <a:t>up</a:t>
            </a:r>
            <a:r>
              <a:rPr lang="hr-HR" dirty="0" smtClean="0"/>
              <a:t> a </a:t>
            </a:r>
            <a:r>
              <a:rPr lang="hr-HR" dirty="0" err="1" smtClean="0"/>
              <a:t>will</a:t>
            </a:r>
            <a:endParaRPr lang="hr-HR" dirty="0" smtClean="0"/>
          </a:p>
          <a:p>
            <a:r>
              <a:rPr lang="hr-HR" dirty="0" err="1" smtClean="0"/>
              <a:t>Standardization</a:t>
            </a:r>
            <a:r>
              <a:rPr lang="hr-HR" dirty="0" smtClean="0"/>
              <a:t> </a:t>
            </a:r>
            <a:r>
              <a:rPr lang="hr-HR" dirty="0" err="1" smtClean="0"/>
              <a:t>of</a:t>
            </a:r>
            <a:r>
              <a:rPr lang="hr-HR" dirty="0" smtClean="0"/>
              <a:t> </a:t>
            </a:r>
            <a:r>
              <a:rPr lang="hr-HR" dirty="0" err="1" smtClean="0"/>
              <a:t>the</a:t>
            </a:r>
            <a:r>
              <a:rPr lang="hr-HR" dirty="0" smtClean="0"/>
              <a:t> </a:t>
            </a:r>
            <a:r>
              <a:rPr lang="hr-HR" dirty="0" err="1" smtClean="0"/>
              <a:t>steps</a:t>
            </a:r>
            <a:r>
              <a:rPr lang="hr-HR" dirty="0" smtClean="0"/>
              <a:t> </a:t>
            </a:r>
            <a:r>
              <a:rPr lang="hr-HR" dirty="0" err="1" smtClean="0"/>
              <a:t>through</a:t>
            </a:r>
            <a:r>
              <a:rPr lang="hr-HR" dirty="0" smtClean="0"/>
              <a:t> </a:t>
            </a:r>
            <a:r>
              <a:rPr lang="hr-HR" dirty="0" err="1" smtClean="0"/>
              <a:t>which</a:t>
            </a:r>
            <a:r>
              <a:rPr lang="hr-HR" dirty="0" smtClean="0"/>
              <a:t> a </a:t>
            </a:r>
            <a:r>
              <a:rPr lang="hr-HR" dirty="0" err="1" smtClean="0"/>
              <a:t>legal</a:t>
            </a:r>
            <a:r>
              <a:rPr lang="hr-HR" dirty="0" smtClean="0"/>
              <a:t> </a:t>
            </a:r>
            <a:r>
              <a:rPr lang="hr-HR" dirty="0" err="1" smtClean="0"/>
              <a:t>function</a:t>
            </a:r>
            <a:r>
              <a:rPr lang="hr-HR" dirty="0" smtClean="0"/>
              <a:t> must </a:t>
            </a:r>
            <a:r>
              <a:rPr lang="hr-HR" dirty="0" err="1" smtClean="0"/>
              <a:t>pass</a:t>
            </a:r>
            <a:r>
              <a:rPr lang="hr-HR" dirty="0" smtClean="0"/>
              <a:t> for </a:t>
            </a:r>
            <a:r>
              <a:rPr lang="hr-HR" dirty="0" err="1" smtClean="0"/>
              <a:t>its</a:t>
            </a:r>
            <a:r>
              <a:rPr lang="hr-HR" dirty="0" smtClean="0"/>
              <a:t> </a:t>
            </a:r>
            <a:r>
              <a:rPr lang="hr-HR" dirty="0" err="1" smtClean="0"/>
              <a:t>completion</a:t>
            </a:r>
            <a:r>
              <a:rPr lang="hr-HR" dirty="0" smtClean="0"/>
              <a:t> – development </a:t>
            </a:r>
            <a:r>
              <a:rPr lang="hr-HR" dirty="0" err="1" smtClean="0"/>
              <a:t>of</a:t>
            </a:r>
            <a:r>
              <a:rPr lang="hr-HR" dirty="0" smtClean="0"/>
              <a:t> standard </a:t>
            </a:r>
            <a:r>
              <a:rPr lang="hr-HR" dirty="0" err="1" smtClean="0"/>
              <a:t>legal</a:t>
            </a:r>
            <a:r>
              <a:rPr lang="hr-HR" dirty="0" smtClean="0"/>
              <a:t> </a:t>
            </a:r>
            <a:r>
              <a:rPr lang="hr-HR" dirty="0" err="1" smtClean="0"/>
              <a:t>genres</a:t>
            </a:r>
            <a:endParaRPr lang="hr-HR" dirty="0" smtClean="0"/>
          </a:p>
          <a:p>
            <a:r>
              <a:rPr lang="hr-HR" dirty="0" err="1" smtClean="0"/>
              <a:t>Creating</a:t>
            </a:r>
            <a:r>
              <a:rPr lang="hr-HR" dirty="0" smtClean="0"/>
              <a:t> a </a:t>
            </a:r>
            <a:r>
              <a:rPr lang="hr-HR" dirty="0" err="1" smtClean="0"/>
              <a:t>legal</a:t>
            </a:r>
            <a:r>
              <a:rPr lang="hr-HR" dirty="0" smtClean="0"/>
              <a:t> </a:t>
            </a:r>
            <a:r>
              <a:rPr lang="hr-HR" dirty="0" err="1" smtClean="0"/>
              <a:t>register</a:t>
            </a:r>
            <a:r>
              <a:rPr lang="hr-HR" dirty="0" smtClean="0"/>
              <a:t>: development, </a:t>
            </a:r>
            <a:r>
              <a:rPr lang="hr-HR" dirty="0" err="1" smtClean="0"/>
              <a:t>recording</a:t>
            </a:r>
            <a:r>
              <a:rPr lang="hr-HR" dirty="0" smtClean="0"/>
              <a:t> </a:t>
            </a:r>
            <a:r>
              <a:rPr lang="hr-HR" dirty="0" err="1" smtClean="0"/>
              <a:t>and</a:t>
            </a:r>
            <a:r>
              <a:rPr lang="hr-HR" dirty="0" smtClean="0"/>
              <a:t> </a:t>
            </a:r>
            <a:r>
              <a:rPr lang="hr-HR" dirty="0" err="1" smtClean="0"/>
              <a:t>long-term</a:t>
            </a:r>
            <a:r>
              <a:rPr lang="hr-HR" dirty="0" smtClean="0"/>
              <a:t> use </a:t>
            </a:r>
            <a:r>
              <a:rPr lang="hr-HR" dirty="0" err="1" smtClean="0"/>
              <a:t>and</a:t>
            </a:r>
            <a:r>
              <a:rPr lang="hr-HR" dirty="0" smtClean="0"/>
              <a:t> </a:t>
            </a:r>
            <a:r>
              <a:rPr lang="hr-HR" dirty="0" err="1" smtClean="0"/>
              <a:t>standardization</a:t>
            </a:r>
            <a:r>
              <a:rPr lang="hr-HR" dirty="0" smtClean="0"/>
              <a:t> </a:t>
            </a:r>
            <a:r>
              <a:rPr lang="hr-HR" dirty="0" err="1" smtClean="0"/>
              <a:t>of</a:t>
            </a:r>
            <a:r>
              <a:rPr lang="hr-HR" dirty="0" smtClean="0"/>
              <a:t> </a:t>
            </a:r>
            <a:r>
              <a:rPr lang="hr-HR" dirty="0" err="1" smtClean="0"/>
              <a:t>legal</a:t>
            </a:r>
            <a:r>
              <a:rPr lang="hr-HR" dirty="0" smtClean="0"/>
              <a:t> </a:t>
            </a:r>
            <a:r>
              <a:rPr lang="hr-HR" dirty="0" err="1" smtClean="0"/>
              <a:t>terms</a:t>
            </a:r>
            <a:endParaRPr lang="hr-HR" dirty="0"/>
          </a:p>
        </p:txBody>
      </p:sp>
    </p:spTree>
    <p:extLst>
      <p:ext uri="{BB962C8B-B14F-4D97-AF65-F5344CB8AC3E}">
        <p14:creationId xmlns:p14="http://schemas.microsoft.com/office/powerpoint/2010/main" val="4019644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Effects</a:t>
            </a:r>
            <a:r>
              <a:rPr lang="hr-HR" dirty="0" smtClean="0"/>
              <a:t> </a:t>
            </a:r>
            <a:r>
              <a:rPr lang="hr-HR" dirty="0" err="1" smtClean="0"/>
              <a:t>of</a:t>
            </a:r>
            <a:r>
              <a:rPr lang="hr-HR" dirty="0" smtClean="0"/>
              <a:t> </a:t>
            </a:r>
            <a:r>
              <a:rPr lang="hr-HR" dirty="0" err="1" smtClean="0"/>
              <a:t>standardization</a:t>
            </a:r>
            <a:endParaRPr lang="hr-HR" dirty="0"/>
          </a:p>
        </p:txBody>
      </p:sp>
      <p:sp>
        <p:nvSpPr>
          <p:cNvPr id="3" name="Content Placeholder 2"/>
          <p:cNvSpPr>
            <a:spLocks noGrp="1"/>
          </p:cNvSpPr>
          <p:nvPr>
            <p:ph idx="1"/>
          </p:nvPr>
        </p:nvSpPr>
        <p:spPr/>
        <p:txBody>
          <a:bodyPr/>
          <a:lstStyle/>
          <a:p>
            <a:r>
              <a:rPr lang="hr-HR" dirty="0" smtClean="0"/>
              <a:t>In </a:t>
            </a:r>
            <a:r>
              <a:rPr lang="hr-HR" dirty="0" err="1" smtClean="0"/>
              <a:t>law</a:t>
            </a:r>
            <a:r>
              <a:rPr lang="hr-HR" dirty="0" smtClean="0"/>
              <a:t>, </a:t>
            </a:r>
            <a:r>
              <a:rPr lang="hr-HR" dirty="0" err="1" smtClean="0"/>
              <a:t>if</a:t>
            </a:r>
            <a:r>
              <a:rPr lang="hr-HR" dirty="0" smtClean="0"/>
              <a:t> a </a:t>
            </a:r>
            <a:r>
              <a:rPr lang="hr-HR" dirty="0" err="1" smtClean="0"/>
              <a:t>form</a:t>
            </a:r>
            <a:r>
              <a:rPr lang="hr-HR" dirty="0" smtClean="0"/>
              <a:t> </a:t>
            </a:r>
            <a:r>
              <a:rPr lang="hr-HR" dirty="0" err="1" smtClean="0"/>
              <a:t>of</a:t>
            </a:r>
            <a:r>
              <a:rPr lang="hr-HR" dirty="0" smtClean="0"/>
              <a:t> </a:t>
            </a:r>
            <a:r>
              <a:rPr lang="hr-HR" dirty="0" err="1" smtClean="0"/>
              <a:t>words</a:t>
            </a:r>
            <a:r>
              <a:rPr lang="hr-HR" dirty="0" smtClean="0"/>
              <a:t> </a:t>
            </a:r>
            <a:r>
              <a:rPr lang="hr-HR" dirty="0" err="1" smtClean="0"/>
              <a:t>is</a:t>
            </a:r>
            <a:r>
              <a:rPr lang="hr-HR" dirty="0" smtClean="0"/>
              <a:t> </a:t>
            </a:r>
            <a:r>
              <a:rPr lang="hr-HR" dirty="0" err="1" smtClean="0"/>
              <a:t>admitted</a:t>
            </a:r>
            <a:r>
              <a:rPr lang="hr-HR" dirty="0" smtClean="0"/>
              <a:t> as </a:t>
            </a:r>
            <a:r>
              <a:rPr lang="hr-HR" dirty="0" err="1" smtClean="0"/>
              <a:t>adequately</a:t>
            </a:r>
            <a:r>
              <a:rPr lang="hr-HR" dirty="0" smtClean="0"/>
              <a:t> </a:t>
            </a:r>
            <a:r>
              <a:rPr lang="hr-HR" dirty="0" err="1" smtClean="0"/>
              <a:t>meeting</a:t>
            </a:r>
            <a:r>
              <a:rPr lang="hr-HR" dirty="0" smtClean="0"/>
              <a:t> a </a:t>
            </a:r>
            <a:r>
              <a:rPr lang="hr-HR" dirty="0" err="1" smtClean="0"/>
              <a:t>particular</a:t>
            </a:r>
            <a:r>
              <a:rPr lang="hr-HR" dirty="0" smtClean="0"/>
              <a:t> </a:t>
            </a:r>
            <a:r>
              <a:rPr lang="hr-HR" dirty="0" err="1" smtClean="0"/>
              <a:t>legal</a:t>
            </a:r>
            <a:r>
              <a:rPr lang="hr-HR" dirty="0" smtClean="0"/>
              <a:t> </a:t>
            </a:r>
            <a:r>
              <a:rPr lang="hr-HR" dirty="0" err="1" smtClean="0"/>
              <a:t>objective</a:t>
            </a:r>
            <a:r>
              <a:rPr lang="hr-HR" dirty="0" smtClean="0"/>
              <a:t>, </a:t>
            </a:r>
            <a:r>
              <a:rPr lang="hr-HR" dirty="0" err="1" smtClean="0"/>
              <a:t>e.g</a:t>
            </a:r>
            <a:r>
              <a:rPr lang="hr-HR" dirty="0" smtClean="0"/>
              <a:t>. a </a:t>
            </a:r>
            <a:r>
              <a:rPr lang="hr-HR" dirty="0" err="1" smtClean="0"/>
              <a:t>particular</a:t>
            </a:r>
            <a:r>
              <a:rPr lang="hr-HR" dirty="0" smtClean="0"/>
              <a:t> </a:t>
            </a:r>
            <a:r>
              <a:rPr lang="hr-HR" dirty="0" err="1" smtClean="0"/>
              <a:t>wording</a:t>
            </a:r>
            <a:r>
              <a:rPr lang="hr-HR" dirty="0" smtClean="0"/>
              <a:t> </a:t>
            </a:r>
            <a:r>
              <a:rPr lang="hr-HR" dirty="0" err="1" smtClean="0"/>
              <a:t>is</a:t>
            </a:r>
            <a:r>
              <a:rPr lang="hr-HR" dirty="0" smtClean="0"/>
              <a:t> </a:t>
            </a:r>
            <a:r>
              <a:rPr lang="hr-HR" dirty="0" err="1" smtClean="0"/>
              <a:t>accepted</a:t>
            </a:r>
            <a:r>
              <a:rPr lang="hr-HR" dirty="0" smtClean="0"/>
              <a:t> </a:t>
            </a:r>
            <a:r>
              <a:rPr lang="hr-HR" dirty="0" err="1" smtClean="0"/>
              <a:t>in</a:t>
            </a:r>
            <a:r>
              <a:rPr lang="hr-HR" dirty="0" smtClean="0"/>
              <a:t> </a:t>
            </a:r>
            <a:r>
              <a:rPr lang="hr-HR" dirty="0" err="1" smtClean="0"/>
              <a:t>court</a:t>
            </a:r>
            <a:r>
              <a:rPr lang="hr-HR" dirty="0" smtClean="0"/>
              <a:t> as </a:t>
            </a:r>
            <a:r>
              <a:rPr lang="hr-HR" dirty="0" err="1" smtClean="0"/>
              <a:t>constituting</a:t>
            </a:r>
            <a:r>
              <a:rPr lang="hr-HR" dirty="0" smtClean="0"/>
              <a:t>  a </a:t>
            </a:r>
            <a:r>
              <a:rPr lang="hr-HR" dirty="0" err="1" smtClean="0"/>
              <a:t>binding</a:t>
            </a:r>
            <a:r>
              <a:rPr lang="hr-HR" dirty="0" smtClean="0"/>
              <a:t> </a:t>
            </a:r>
            <a:r>
              <a:rPr lang="hr-HR" dirty="0" err="1" smtClean="0"/>
              <a:t>promise</a:t>
            </a:r>
            <a:r>
              <a:rPr lang="hr-HR" dirty="0" smtClean="0"/>
              <a:t>, </a:t>
            </a:r>
            <a:r>
              <a:rPr lang="hr-HR" dirty="0" err="1" smtClean="0"/>
              <a:t>this</a:t>
            </a:r>
            <a:r>
              <a:rPr lang="hr-HR" dirty="0" smtClean="0"/>
              <a:t> </a:t>
            </a:r>
            <a:r>
              <a:rPr lang="hr-HR" dirty="0" err="1" smtClean="0"/>
              <a:t>is</a:t>
            </a:r>
            <a:r>
              <a:rPr lang="hr-HR" dirty="0" smtClean="0"/>
              <a:t> </a:t>
            </a:r>
            <a:r>
              <a:rPr lang="hr-HR" dirty="0" err="1" smtClean="0"/>
              <a:t>good</a:t>
            </a:r>
            <a:r>
              <a:rPr lang="hr-HR" dirty="0" smtClean="0"/>
              <a:t> </a:t>
            </a:r>
            <a:r>
              <a:rPr lang="hr-HR" dirty="0" err="1" smtClean="0"/>
              <a:t>reason</a:t>
            </a:r>
            <a:r>
              <a:rPr lang="hr-HR" dirty="0" smtClean="0"/>
              <a:t> to </a:t>
            </a:r>
            <a:r>
              <a:rPr lang="hr-HR" dirty="0" err="1" smtClean="0"/>
              <a:t>reuse</a:t>
            </a:r>
            <a:r>
              <a:rPr lang="hr-HR" dirty="0" smtClean="0"/>
              <a:t> </a:t>
            </a:r>
            <a:r>
              <a:rPr lang="hr-HR" dirty="0" err="1" smtClean="0"/>
              <a:t>the</a:t>
            </a:r>
            <a:r>
              <a:rPr lang="hr-HR" dirty="0" smtClean="0"/>
              <a:t> </a:t>
            </a:r>
            <a:r>
              <a:rPr lang="hr-HR" dirty="0" err="1" smtClean="0"/>
              <a:t>wording</a:t>
            </a:r>
            <a:r>
              <a:rPr lang="hr-HR" dirty="0" smtClean="0"/>
              <a:t> for </a:t>
            </a:r>
            <a:r>
              <a:rPr lang="hr-HR" dirty="0" err="1" smtClean="0"/>
              <a:t>subsequest</a:t>
            </a:r>
            <a:r>
              <a:rPr lang="hr-HR" dirty="0" smtClean="0"/>
              <a:t> </a:t>
            </a:r>
            <a:r>
              <a:rPr lang="hr-HR" dirty="0" err="1" smtClean="0"/>
              <a:t>promises</a:t>
            </a:r>
            <a:endParaRPr lang="hr-HR" dirty="0" smtClean="0"/>
          </a:p>
          <a:p>
            <a:r>
              <a:rPr lang="hr-HR" dirty="0" err="1" smtClean="0"/>
              <a:t>Once</a:t>
            </a:r>
            <a:r>
              <a:rPr lang="hr-HR" dirty="0" smtClean="0"/>
              <a:t> </a:t>
            </a:r>
            <a:r>
              <a:rPr lang="hr-HR" dirty="0" err="1" smtClean="0"/>
              <a:t>legal</a:t>
            </a:r>
            <a:r>
              <a:rPr lang="hr-HR" dirty="0" smtClean="0"/>
              <a:t> </a:t>
            </a:r>
            <a:r>
              <a:rPr lang="hr-HR" dirty="0" err="1" smtClean="0"/>
              <a:t>actions</a:t>
            </a:r>
            <a:r>
              <a:rPr lang="hr-HR" dirty="0" smtClean="0"/>
              <a:t> are </a:t>
            </a:r>
            <a:r>
              <a:rPr lang="hr-HR" dirty="0" err="1" smtClean="0"/>
              <a:t>committed</a:t>
            </a:r>
            <a:r>
              <a:rPr lang="hr-HR" dirty="0" smtClean="0"/>
              <a:t> to </a:t>
            </a:r>
            <a:r>
              <a:rPr lang="hr-HR" dirty="0" err="1" smtClean="0"/>
              <a:t>paper</a:t>
            </a:r>
            <a:r>
              <a:rPr lang="hr-HR" dirty="0" smtClean="0"/>
              <a:t>, </a:t>
            </a:r>
            <a:r>
              <a:rPr lang="hr-HR" dirty="0" err="1" smtClean="0"/>
              <a:t>they</a:t>
            </a:r>
            <a:r>
              <a:rPr lang="hr-HR" dirty="0" smtClean="0"/>
              <a:t> </a:t>
            </a:r>
            <a:r>
              <a:rPr lang="hr-HR" dirty="0" err="1" smtClean="0"/>
              <a:t>can</a:t>
            </a:r>
            <a:r>
              <a:rPr lang="hr-HR" dirty="0" smtClean="0"/>
              <a:t> </a:t>
            </a:r>
            <a:r>
              <a:rPr lang="hr-HR" dirty="0" err="1" smtClean="0"/>
              <a:t>be</a:t>
            </a:r>
            <a:r>
              <a:rPr lang="hr-HR" dirty="0" smtClean="0"/>
              <a:t> </a:t>
            </a:r>
            <a:r>
              <a:rPr lang="hr-HR" dirty="0" err="1" smtClean="0"/>
              <a:t>consulted</a:t>
            </a:r>
            <a:r>
              <a:rPr lang="hr-HR" dirty="0" smtClean="0"/>
              <a:t> </a:t>
            </a:r>
            <a:r>
              <a:rPr lang="hr-HR" dirty="0" err="1" smtClean="0"/>
              <a:t>and</a:t>
            </a:r>
            <a:r>
              <a:rPr lang="hr-HR" dirty="0" smtClean="0"/>
              <a:t> </a:t>
            </a:r>
            <a:r>
              <a:rPr lang="hr-HR" dirty="0" err="1" smtClean="0"/>
              <a:t>relevant</a:t>
            </a:r>
            <a:r>
              <a:rPr lang="hr-HR" dirty="0" smtClean="0"/>
              <a:t> </a:t>
            </a:r>
            <a:r>
              <a:rPr lang="hr-HR" dirty="0" err="1" smtClean="0"/>
              <a:t>elements</a:t>
            </a:r>
            <a:r>
              <a:rPr lang="hr-HR" dirty="0" smtClean="0"/>
              <a:t> </a:t>
            </a:r>
            <a:r>
              <a:rPr lang="hr-HR" dirty="0" err="1" smtClean="0"/>
              <a:t>reproduced</a:t>
            </a:r>
            <a:endParaRPr lang="hr-HR" dirty="0" smtClean="0"/>
          </a:p>
          <a:p>
            <a:r>
              <a:rPr lang="hr-HR" dirty="0" err="1" smtClean="0"/>
              <a:t>Form</a:t>
            </a:r>
            <a:r>
              <a:rPr lang="hr-HR" dirty="0" smtClean="0"/>
              <a:t> </a:t>
            </a:r>
            <a:r>
              <a:rPr lang="hr-HR" dirty="0" err="1" smtClean="0"/>
              <a:t>Books</a:t>
            </a:r>
            <a:r>
              <a:rPr lang="hr-HR" dirty="0" smtClean="0"/>
              <a:t> – provide </a:t>
            </a:r>
            <a:r>
              <a:rPr lang="hr-HR" dirty="0" err="1" smtClean="0"/>
              <a:t>tried</a:t>
            </a:r>
            <a:r>
              <a:rPr lang="hr-HR" dirty="0" smtClean="0"/>
              <a:t> </a:t>
            </a:r>
            <a:r>
              <a:rPr lang="hr-HR" dirty="0" err="1" smtClean="0"/>
              <a:t>and</a:t>
            </a:r>
            <a:r>
              <a:rPr lang="hr-HR" dirty="0" smtClean="0"/>
              <a:t> </a:t>
            </a:r>
            <a:r>
              <a:rPr lang="hr-HR" dirty="0" err="1" smtClean="0"/>
              <a:t>tested</a:t>
            </a:r>
            <a:r>
              <a:rPr lang="hr-HR" dirty="0" smtClean="0"/>
              <a:t> </a:t>
            </a:r>
            <a:r>
              <a:rPr lang="hr-HR" dirty="0" err="1" smtClean="0"/>
              <a:t>forms</a:t>
            </a:r>
            <a:r>
              <a:rPr lang="hr-HR" dirty="0" smtClean="0"/>
              <a:t> </a:t>
            </a:r>
            <a:r>
              <a:rPr lang="hr-HR" dirty="0" err="1" smtClean="0"/>
              <a:t>of</a:t>
            </a:r>
            <a:r>
              <a:rPr lang="hr-HR" dirty="0" smtClean="0"/>
              <a:t> </a:t>
            </a:r>
            <a:r>
              <a:rPr lang="hr-HR" dirty="0" err="1" smtClean="0"/>
              <a:t>words</a:t>
            </a:r>
            <a:r>
              <a:rPr lang="hr-HR" dirty="0" smtClean="0"/>
              <a:t>, </a:t>
            </a:r>
            <a:r>
              <a:rPr lang="hr-HR" dirty="0" err="1" smtClean="0"/>
              <a:t>which</a:t>
            </a:r>
            <a:r>
              <a:rPr lang="hr-HR" dirty="0" smtClean="0"/>
              <a:t> </a:t>
            </a:r>
            <a:r>
              <a:rPr lang="hr-HR" dirty="0" err="1" smtClean="0"/>
              <a:t>lawyers</a:t>
            </a:r>
            <a:r>
              <a:rPr lang="hr-HR" dirty="0" smtClean="0"/>
              <a:t> </a:t>
            </a:r>
            <a:r>
              <a:rPr lang="hr-HR" dirty="0" err="1" smtClean="0"/>
              <a:t>can</a:t>
            </a:r>
            <a:r>
              <a:rPr lang="hr-HR" dirty="0" smtClean="0"/>
              <a:t> </a:t>
            </a:r>
            <a:r>
              <a:rPr lang="hr-HR" dirty="0" err="1" smtClean="0"/>
              <a:t>piece</a:t>
            </a:r>
            <a:r>
              <a:rPr lang="hr-HR" dirty="0" smtClean="0"/>
              <a:t> </a:t>
            </a:r>
            <a:r>
              <a:rPr lang="hr-HR" dirty="0" err="1" smtClean="0"/>
              <a:t>together</a:t>
            </a:r>
            <a:r>
              <a:rPr lang="hr-HR" dirty="0" smtClean="0"/>
              <a:t> to </a:t>
            </a:r>
            <a:r>
              <a:rPr lang="hr-HR" dirty="0" err="1" smtClean="0"/>
              <a:t>construct</a:t>
            </a:r>
            <a:r>
              <a:rPr lang="hr-HR" dirty="0" smtClean="0"/>
              <a:t> operative </a:t>
            </a:r>
            <a:r>
              <a:rPr lang="hr-HR" dirty="0" err="1" smtClean="0"/>
              <a:t>documents</a:t>
            </a:r>
            <a:endParaRPr lang="hr-HR" dirty="0"/>
          </a:p>
        </p:txBody>
      </p:sp>
    </p:spTree>
    <p:extLst>
      <p:ext uri="{BB962C8B-B14F-4D97-AF65-F5344CB8AC3E}">
        <p14:creationId xmlns:p14="http://schemas.microsoft.com/office/powerpoint/2010/main" val="1035553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Effects</a:t>
            </a:r>
            <a:r>
              <a:rPr lang="hr-HR" dirty="0" smtClean="0"/>
              <a:t> </a:t>
            </a:r>
            <a:r>
              <a:rPr lang="hr-HR" dirty="0" err="1" smtClean="0"/>
              <a:t>of</a:t>
            </a:r>
            <a:r>
              <a:rPr lang="hr-HR" dirty="0" smtClean="0"/>
              <a:t> </a:t>
            </a:r>
            <a:r>
              <a:rPr lang="hr-HR" dirty="0" err="1" smtClean="0"/>
              <a:t>standardization</a:t>
            </a:r>
            <a:endParaRPr lang="hr-HR" dirty="0"/>
          </a:p>
        </p:txBody>
      </p:sp>
      <p:sp>
        <p:nvSpPr>
          <p:cNvPr id="3" name="Content Placeholder 2"/>
          <p:cNvSpPr>
            <a:spLocks noGrp="1"/>
          </p:cNvSpPr>
          <p:nvPr>
            <p:ph idx="1"/>
          </p:nvPr>
        </p:nvSpPr>
        <p:spPr/>
        <p:txBody>
          <a:bodyPr/>
          <a:lstStyle/>
          <a:p>
            <a:r>
              <a:rPr lang="hr-HR" dirty="0" smtClean="0"/>
              <a:t>Standard </a:t>
            </a:r>
            <a:r>
              <a:rPr lang="hr-HR" dirty="0" err="1" smtClean="0"/>
              <a:t>ways</a:t>
            </a:r>
            <a:r>
              <a:rPr lang="hr-HR" dirty="0" smtClean="0"/>
              <a:t> </a:t>
            </a:r>
            <a:r>
              <a:rPr lang="hr-HR" dirty="0" err="1" smtClean="0"/>
              <a:t>of</a:t>
            </a:r>
            <a:r>
              <a:rPr lang="hr-HR" dirty="0" smtClean="0"/>
              <a:t> </a:t>
            </a:r>
            <a:r>
              <a:rPr lang="hr-HR" dirty="0" err="1" smtClean="0"/>
              <a:t>constructing</a:t>
            </a:r>
            <a:r>
              <a:rPr lang="hr-HR" dirty="0" smtClean="0"/>
              <a:t> </a:t>
            </a:r>
            <a:r>
              <a:rPr lang="hr-HR" dirty="0" err="1" smtClean="0"/>
              <a:t>legal</a:t>
            </a:r>
            <a:r>
              <a:rPr lang="hr-HR" dirty="0" smtClean="0"/>
              <a:t> operative </a:t>
            </a:r>
            <a:r>
              <a:rPr lang="hr-HR" dirty="0" err="1" smtClean="0"/>
              <a:t>documents</a:t>
            </a:r>
            <a:r>
              <a:rPr lang="hr-HR" dirty="0" smtClean="0"/>
              <a:t>, </a:t>
            </a:r>
            <a:r>
              <a:rPr lang="hr-HR" dirty="0" err="1" smtClean="0"/>
              <a:t>e.g</a:t>
            </a:r>
            <a:r>
              <a:rPr lang="hr-HR" dirty="0" smtClean="0"/>
              <a:t>. a </a:t>
            </a:r>
            <a:r>
              <a:rPr lang="hr-HR" dirty="0" err="1" smtClean="0"/>
              <a:t>will</a:t>
            </a:r>
            <a:endParaRPr lang="hr-HR" dirty="0" smtClean="0"/>
          </a:p>
          <a:p>
            <a:r>
              <a:rPr lang="hr-HR" dirty="0" smtClean="0"/>
              <a:t>Development </a:t>
            </a:r>
            <a:r>
              <a:rPr lang="hr-HR" dirty="0" err="1" smtClean="0"/>
              <a:t>of</a:t>
            </a:r>
            <a:r>
              <a:rPr lang="hr-HR" dirty="0" smtClean="0"/>
              <a:t> standard </a:t>
            </a:r>
            <a:r>
              <a:rPr lang="hr-HR" dirty="0" err="1" smtClean="0"/>
              <a:t>legal</a:t>
            </a:r>
            <a:r>
              <a:rPr lang="hr-HR" dirty="0" smtClean="0"/>
              <a:t> </a:t>
            </a:r>
            <a:r>
              <a:rPr lang="hr-HR" dirty="0" err="1" smtClean="0"/>
              <a:t>genres</a:t>
            </a:r>
            <a:endParaRPr lang="hr-HR" dirty="0" smtClean="0"/>
          </a:p>
          <a:p>
            <a:r>
              <a:rPr lang="hr-HR" dirty="0" err="1" smtClean="0"/>
              <a:t>Consistency</a:t>
            </a:r>
            <a:r>
              <a:rPr lang="hr-HR" dirty="0" smtClean="0"/>
              <a:t> </a:t>
            </a:r>
            <a:r>
              <a:rPr lang="hr-HR" dirty="0" err="1" smtClean="0"/>
              <a:t>and</a:t>
            </a:r>
            <a:r>
              <a:rPr lang="hr-HR" dirty="0" smtClean="0"/>
              <a:t> </a:t>
            </a:r>
            <a:r>
              <a:rPr lang="hr-HR" dirty="0" err="1" smtClean="0"/>
              <a:t>conservatism</a:t>
            </a:r>
            <a:endParaRPr lang="hr-HR" dirty="0" smtClean="0"/>
          </a:p>
          <a:p>
            <a:r>
              <a:rPr lang="hr-HR" dirty="0" err="1" smtClean="0"/>
              <a:t>Persistance</a:t>
            </a:r>
            <a:r>
              <a:rPr lang="hr-HR" dirty="0" smtClean="0"/>
              <a:t> </a:t>
            </a:r>
            <a:r>
              <a:rPr lang="hr-HR" dirty="0" err="1" smtClean="0"/>
              <a:t>of</a:t>
            </a:r>
            <a:r>
              <a:rPr lang="hr-HR" dirty="0" smtClean="0"/>
              <a:t> </a:t>
            </a:r>
            <a:r>
              <a:rPr lang="hr-HR" dirty="0" err="1" smtClean="0"/>
              <a:t>archaic</a:t>
            </a:r>
            <a:r>
              <a:rPr lang="hr-HR" dirty="0" smtClean="0"/>
              <a:t> </a:t>
            </a:r>
            <a:r>
              <a:rPr lang="hr-HR" dirty="0" err="1" smtClean="0"/>
              <a:t>language</a:t>
            </a:r>
            <a:endParaRPr lang="hr-HR" dirty="0"/>
          </a:p>
        </p:txBody>
      </p:sp>
    </p:spTree>
    <p:extLst>
      <p:ext uri="{BB962C8B-B14F-4D97-AF65-F5344CB8AC3E}">
        <p14:creationId xmlns:p14="http://schemas.microsoft.com/office/powerpoint/2010/main" val="4093272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W</a:t>
            </a:r>
            <a:r>
              <a:rPr lang="hr-HR" dirty="0" err="1" smtClean="0"/>
              <a:t>ritten</a:t>
            </a:r>
            <a:r>
              <a:rPr lang="hr-HR" dirty="0" smtClean="0"/>
              <a:t> </a:t>
            </a:r>
            <a:r>
              <a:rPr lang="hr-HR" dirty="0" err="1" smtClean="0"/>
              <a:t>legal</a:t>
            </a:r>
            <a:r>
              <a:rPr lang="hr-HR" dirty="0" smtClean="0"/>
              <a:t> </a:t>
            </a:r>
            <a:r>
              <a:rPr lang="hr-HR" dirty="0" err="1" smtClean="0"/>
              <a:t>texts</a:t>
            </a:r>
            <a:endParaRPr lang="hr-HR" dirty="0"/>
          </a:p>
        </p:txBody>
      </p:sp>
      <p:sp>
        <p:nvSpPr>
          <p:cNvPr id="3" name="Content Placeholder 2"/>
          <p:cNvSpPr>
            <a:spLocks noGrp="1"/>
          </p:cNvSpPr>
          <p:nvPr>
            <p:ph idx="1"/>
          </p:nvPr>
        </p:nvSpPr>
        <p:spPr/>
        <p:txBody>
          <a:bodyPr/>
          <a:lstStyle/>
          <a:p>
            <a:r>
              <a:rPr lang="hr-HR" dirty="0" smtClean="0"/>
              <a:t>Operative </a:t>
            </a:r>
            <a:r>
              <a:rPr lang="hr-HR" dirty="0" err="1" smtClean="0"/>
              <a:t>documents</a:t>
            </a:r>
            <a:r>
              <a:rPr lang="hr-HR" dirty="0" smtClean="0"/>
              <a:t> </a:t>
            </a:r>
            <a:r>
              <a:rPr lang="hr-HR" dirty="0" err="1" smtClean="0"/>
              <a:t>create</a:t>
            </a:r>
            <a:r>
              <a:rPr lang="hr-HR" dirty="0" smtClean="0"/>
              <a:t> </a:t>
            </a:r>
            <a:r>
              <a:rPr lang="hr-HR" dirty="0" err="1" smtClean="0"/>
              <a:t>or</a:t>
            </a:r>
            <a:r>
              <a:rPr lang="hr-HR" dirty="0" smtClean="0"/>
              <a:t> </a:t>
            </a:r>
            <a:r>
              <a:rPr lang="hr-HR" dirty="0" err="1" smtClean="0"/>
              <a:t>modify</a:t>
            </a:r>
            <a:r>
              <a:rPr lang="hr-HR" dirty="0" smtClean="0"/>
              <a:t> </a:t>
            </a:r>
            <a:r>
              <a:rPr lang="hr-HR" dirty="0" err="1" smtClean="0"/>
              <a:t>legal</a:t>
            </a:r>
            <a:r>
              <a:rPr lang="hr-HR" dirty="0" smtClean="0"/>
              <a:t> </a:t>
            </a:r>
            <a:r>
              <a:rPr lang="hr-HR" dirty="0" err="1" smtClean="0"/>
              <a:t>relations</a:t>
            </a:r>
            <a:r>
              <a:rPr lang="hr-HR" dirty="0" smtClean="0"/>
              <a:t>: </a:t>
            </a:r>
            <a:r>
              <a:rPr lang="hr-HR" dirty="0" err="1" smtClean="0"/>
              <a:t>legislation</a:t>
            </a:r>
            <a:r>
              <a:rPr lang="hr-HR" dirty="0" smtClean="0"/>
              <a:t> </a:t>
            </a:r>
            <a:r>
              <a:rPr lang="hr-HR" dirty="0" err="1" smtClean="0"/>
              <a:t>acts</a:t>
            </a:r>
            <a:r>
              <a:rPr lang="hr-HR" dirty="0" smtClean="0"/>
              <a:t>, </a:t>
            </a:r>
            <a:r>
              <a:rPr lang="hr-HR" dirty="0" err="1" smtClean="0"/>
              <a:t>orders</a:t>
            </a:r>
            <a:r>
              <a:rPr lang="hr-HR" dirty="0" smtClean="0"/>
              <a:t>, </a:t>
            </a:r>
            <a:r>
              <a:rPr lang="hr-HR" dirty="0" err="1" smtClean="0"/>
              <a:t>statutes</a:t>
            </a:r>
            <a:r>
              <a:rPr lang="hr-HR" dirty="0" smtClean="0"/>
              <a:t>), </a:t>
            </a:r>
            <a:r>
              <a:rPr lang="hr-HR" dirty="0" err="1" smtClean="0"/>
              <a:t>judgments</a:t>
            </a:r>
            <a:r>
              <a:rPr lang="hr-HR" dirty="0" smtClean="0"/>
              <a:t> </a:t>
            </a:r>
            <a:r>
              <a:rPr lang="hr-HR" dirty="0" err="1" smtClean="0"/>
              <a:t>and</a:t>
            </a:r>
            <a:r>
              <a:rPr lang="hr-HR" dirty="0" smtClean="0"/>
              <a:t> </a:t>
            </a:r>
            <a:r>
              <a:rPr lang="hr-HR" dirty="0" err="1" smtClean="0"/>
              <a:t>private</a:t>
            </a:r>
            <a:r>
              <a:rPr lang="hr-HR" dirty="0" smtClean="0"/>
              <a:t> </a:t>
            </a:r>
            <a:r>
              <a:rPr lang="hr-HR" dirty="0" err="1" smtClean="0"/>
              <a:t>documents</a:t>
            </a:r>
            <a:r>
              <a:rPr lang="hr-HR" dirty="0" smtClean="0"/>
              <a:t> (</a:t>
            </a:r>
            <a:r>
              <a:rPr lang="hr-HR" dirty="0" err="1" smtClean="0"/>
              <a:t>contracts</a:t>
            </a:r>
            <a:r>
              <a:rPr lang="hr-HR" dirty="0" smtClean="0"/>
              <a:t>, </a:t>
            </a:r>
            <a:r>
              <a:rPr lang="hr-HR" dirty="0" err="1" smtClean="0"/>
              <a:t>wills</a:t>
            </a:r>
            <a:r>
              <a:rPr lang="hr-HR" dirty="0" smtClean="0"/>
              <a:t>)</a:t>
            </a:r>
          </a:p>
          <a:p>
            <a:r>
              <a:rPr lang="hr-HR" dirty="0" err="1" smtClean="0"/>
              <a:t>Expository</a:t>
            </a:r>
            <a:r>
              <a:rPr lang="hr-HR" dirty="0" smtClean="0"/>
              <a:t> </a:t>
            </a:r>
            <a:r>
              <a:rPr lang="hr-HR" dirty="0" err="1" smtClean="0"/>
              <a:t>documents</a:t>
            </a:r>
            <a:r>
              <a:rPr lang="hr-HR" dirty="0" smtClean="0"/>
              <a:t> </a:t>
            </a:r>
            <a:r>
              <a:rPr lang="hr-HR" dirty="0" err="1" smtClean="0"/>
              <a:t>explain</a:t>
            </a:r>
            <a:r>
              <a:rPr lang="hr-HR" dirty="0" smtClean="0"/>
              <a:t> </a:t>
            </a:r>
            <a:r>
              <a:rPr lang="hr-HR" dirty="0" err="1" smtClean="0"/>
              <a:t>the</a:t>
            </a:r>
            <a:r>
              <a:rPr lang="hr-HR" dirty="0" smtClean="0"/>
              <a:t> </a:t>
            </a:r>
            <a:r>
              <a:rPr lang="hr-HR" dirty="0" err="1" smtClean="0"/>
              <a:t>law</a:t>
            </a:r>
            <a:r>
              <a:rPr lang="hr-HR" dirty="0" smtClean="0"/>
              <a:t> (a </a:t>
            </a:r>
            <a:r>
              <a:rPr lang="hr-HR" dirty="0" err="1" smtClean="0"/>
              <a:t>letter</a:t>
            </a:r>
            <a:r>
              <a:rPr lang="hr-HR" dirty="0" smtClean="0"/>
              <a:t> to a </a:t>
            </a:r>
            <a:r>
              <a:rPr lang="hr-HR" dirty="0" err="1" smtClean="0"/>
              <a:t>client</a:t>
            </a:r>
            <a:r>
              <a:rPr lang="hr-HR" dirty="0" smtClean="0"/>
              <a:t>, </a:t>
            </a:r>
            <a:r>
              <a:rPr lang="hr-HR" dirty="0" err="1" smtClean="0"/>
              <a:t>office</a:t>
            </a:r>
            <a:r>
              <a:rPr lang="hr-HR" dirty="0" smtClean="0"/>
              <a:t> memorandum, </a:t>
            </a:r>
            <a:r>
              <a:rPr lang="hr-HR" dirty="0" err="1" smtClean="0"/>
              <a:t>textbooks</a:t>
            </a:r>
            <a:r>
              <a:rPr lang="hr-HR" dirty="0" smtClean="0"/>
              <a:t>)</a:t>
            </a:r>
          </a:p>
          <a:p>
            <a:r>
              <a:rPr lang="hr-HR" dirty="0" err="1" smtClean="0"/>
              <a:t>Persuasive</a:t>
            </a:r>
            <a:r>
              <a:rPr lang="hr-HR" dirty="0" smtClean="0"/>
              <a:t> </a:t>
            </a:r>
            <a:r>
              <a:rPr lang="hr-HR" dirty="0" err="1" smtClean="0"/>
              <a:t>documents</a:t>
            </a:r>
            <a:r>
              <a:rPr lang="hr-HR" dirty="0" smtClean="0"/>
              <a:t> – </a:t>
            </a:r>
            <a:r>
              <a:rPr lang="hr-HR" dirty="0" err="1" smtClean="0"/>
              <a:t>submissions</a:t>
            </a:r>
            <a:r>
              <a:rPr lang="hr-HR" dirty="0" smtClean="0"/>
              <a:t> </a:t>
            </a:r>
            <a:r>
              <a:rPr lang="hr-HR" dirty="0" err="1" smtClean="0"/>
              <a:t>designed</a:t>
            </a:r>
            <a:r>
              <a:rPr lang="hr-HR" dirty="0" smtClean="0"/>
              <a:t> to </a:t>
            </a:r>
            <a:r>
              <a:rPr lang="hr-HR" dirty="0" err="1" smtClean="0"/>
              <a:t>persuade</a:t>
            </a:r>
            <a:r>
              <a:rPr lang="hr-HR" dirty="0" smtClean="0"/>
              <a:t> </a:t>
            </a:r>
            <a:r>
              <a:rPr lang="hr-HR" dirty="0" err="1" smtClean="0"/>
              <a:t>the</a:t>
            </a:r>
            <a:r>
              <a:rPr lang="hr-HR" dirty="0" smtClean="0"/>
              <a:t> </a:t>
            </a:r>
            <a:r>
              <a:rPr lang="hr-HR" dirty="0" err="1" smtClean="0"/>
              <a:t>court</a:t>
            </a:r>
            <a:endParaRPr lang="hr-HR" dirty="0"/>
          </a:p>
        </p:txBody>
      </p:sp>
    </p:spTree>
    <p:extLst>
      <p:ext uri="{BB962C8B-B14F-4D97-AF65-F5344CB8AC3E}">
        <p14:creationId xmlns:p14="http://schemas.microsoft.com/office/powerpoint/2010/main" val="1903298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Legal </a:t>
            </a:r>
            <a:r>
              <a:rPr lang="hr-HR" dirty="0" err="1" smtClean="0"/>
              <a:t>transcription</a:t>
            </a:r>
            <a:r>
              <a:rPr lang="hr-HR" dirty="0" smtClean="0"/>
              <a:t> – </a:t>
            </a:r>
            <a:r>
              <a:rPr lang="hr-HR" dirty="0" err="1" smtClean="0"/>
              <a:t>the</a:t>
            </a:r>
            <a:r>
              <a:rPr lang="hr-HR" dirty="0" smtClean="0"/>
              <a:t> </a:t>
            </a:r>
            <a:r>
              <a:rPr lang="hr-HR" dirty="0" err="1" smtClean="0"/>
              <a:t>Interaction</a:t>
            </a:r>
            <a:r>
              <a:rPr lang="hr-HR" dirty="0" smtClean="0"/>
              <a:t> </a:t>
            </a:r>
            <a:r>
              <a:rPr lang="hr-HR" dirty="0" err="1" smtClean="0"/>
              <a:t>of</a:t>
            </a:r>
            <a:r>
              <a:rPr lang="hr-HR" dirty="0" smtClean="0"/>
              <a:t> </a:t>
            </a:r>
            <a:r>
              <a:rPr lang="hr-HR" dirty="0" err="1" smtClean="0"/>
              <a:t>Written</a:t>
            </a:r>
            <a:r>
              <a:rPr lang="hr-HR" dirty="0" smtClean="0"/>
              <a:t> </a:t>
            </a:r>
            <a:r>
              <a:rPr lang="hr-HR" dirty="0" err="1" smtClean="0"/>
              <a:t>and</a:t>
            </a:r>
            <a:r>
              <a:rPr lang="hr-HR" dirty="0" smtClean="0"/>
              <a:t> </a:t>
            </a:r>
            <a:r>
              <a:rPr lang="hr-HR" dirty="0" err="1" smtClean="0"/>
              <a:t>Spoken</a:t>
            </a:r>
            <a:r>
              <a:rPr lang="hr-HR" dirty="0" smtClean="0"/>
              <a:t> </a:t>
            </a:r>
            <a:r>
              <a:rPr lang="hr-HR" dirty="0" err="1" smtClean="0"/>
              <a:t>Language</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move</a:t>
            </a:r>
            <a:r>
              <a:rPr lang="hr-HR" dirty="0" smtClean="0"/>
              <a:t> </a:t>
            </a:r>
            <a:r>
              <a:rPr lang="hr-HR" dirty="0" err="1" smtClean="0"/>
              <a:t>into</a:t>
            </a:r>
            <a:r>
              <a:rPr lang="hr-HR" dirty="0" smtClean="0"/>
              <a:t> </a:t>
            </a:r>
            <a:r>
              <a:rPr lang="hr-HR" dirty="0" err="1" smtClean="0"/>
              <a:t>writing</a:t>
            </a:r>
            <a:r>
              <a:rPr lang="hr-HR" dirty="0" smtClean="0"/>
              <a:t> – </a:t>
            </a:r>
            <a:r>
              <a:rPr lang="hr-HR" dirty="0" err="1" smtClean="0"/>
              <a:t>not</a:t>
            </a:r>
            <a:r>
              <a:rPr lang="hr-HR" dirty="0" smtClean="0"/>
              <a:t> </a:t>
            </a:r>
            <a:r>
              <a:rPr lang="hr-HR" dirty="0" err="1" smtClean="0"/>
              <a:t>just</a:t>
            </a:r>
            <a:r>
              <a:rPr lang="hr-HR" dirty="0" smtClean="0"/>
              <a:t> a </a:t>
            </a:r>
            <a:r>
              <a:rPr lang="hr-HR" dirty="0" err="1" smtClean="0"/>
              <a:t>historical</a:t>
            </a:r>
            <a:r>
              <a:rPr lang="hr-HR" dirty="0" smtClean="0"/>
              <a:t> </a:t>
            </a:r>
            <a:r>
              <a:rPr lang="hr-HR" dirty="0" err="1" smtClean="0"/>
              <a:t>phenomenon</a:t>
            </a:r>
            <a:endParaRPr lang="hr-HR" dirty="0" smtClean="0"/>
          </a:p>
          <a:p>
            <a:r>
              <a:rPr lang="hr-HR" dirty="0" smtClean="0"/>
              <a:t>Most </a:t>
            </a:r>
            <a:r>
              <a:rPr lang="hr-HR" dirty="0" err="1" smtClean="0"/>
              <a:t>record</a:t>
            </a:r>
            <a:r>
              <a:rPr lang="hr-HR" dirty="0" smtClean="0"/>
              <a:t> </a:t>
            </a:r>
            <a:r>
              <a:rPr lang="hr-HR" dirty="0" err="1" smtClean="0"/>
              <a:t>keeping</a:t>
            </a:r>
            <a:r>
              <a:rPr lang="hr-HR" dirty="0" smtClean="0"/>
              <a:t> </a:t>
            </a:r>
            <a:r>
              <a:rPr lang="hr-HR" dirty="0" err="1" smtClean="0"/>
              <a:t>in</a:t>
            </a:r>
            <a:r>
              <a:rPr lang="hr-HR" dirty="0" smtClean="0"/>
              <a:t> </a:t>
            </a:r>
            <a:r>
              <a:rPr lang="hr-HR" dirty="0" err="1" smtClean="0"/>
              <a:t>legal</a:t>
            </a:r>
            <a:r>
              <a:rPr lang="hr-HR" dirty="0" smtClean="0"/>
              <a:t> </a:t>
            </a:r>
            <a:r>
              <a:rPr lang="hr-HR" dirty="0" err="1" smtClean="0"/>
              <a:t>settings</a:t>
            </a:r>
            <a:r>
              <a:rPr lang="hr-HR" dirty="0" smtClean="0"/>
              <a:t> – </a:t>
            </a:r>
            <a:r>
              <a:rPr lang="hr-HR" dirty="0" err="1" smtClean="0"/>
              <a:t>written</a:t>
            </a:r>
            <a:r>
              <a:rPr lang="hr-HR" dirty="0" smtClean="0"/>
              <a:t>, </a:t>
            </a:r>
            <a:r>
              <a:rPr lang="hr-HR" dirty="0" err="1" smtClean="0"/>
              <a:t>while</a:t>
            </a:r>
            <a:r>
              <a:rPr lang="hr-HR" dirty="0" smtClean="0"/>
              <a:t> most </a:t>
            </a:r>
            <a:r>
              <a:rPr lang="hr-HR" dirty="0" err="1" smtClean="0"/>
              <a:t>proceedings</a:t>
            </a:r>
            <a:r>
              <a:rPr lang="hr-HR" dirty="0" smtClean="0"/>
              <a:t> </a:t>
            </a:r>
            <a:r>
              <a:rPr lang="hr-HR" dirty="0" err="1" smtClean="0"/>
              <a:t>in</a:t>
            </a:r>
            <a:r>
              <a:rPr lang="hr-HR" dirty="0" smtClean="0"/>
              <a:t> </a:t>
            </a:r>
            <a:r>
              <a:rPr lang="hr-HR" dirty="0" err="1" smtClean="0"/>
              <a:t>common</a:t>
            </a:r>
            <a:r>
              <a:rPr lang="hr-HR" dirty="0" smtClean="0"/>
              <a:t> </a:t>
            </a:r>
            <a:r>
              <a:rPr lang="hr-HR" dirty="0" err="1" smtClean="0"/>
              <a:t>law</a:t>
            </a:r>
            <a:r>
              <a:rPr lang="hr-HR" dirty="0" smtClean="0"/>
              <a:t> </a:t>
            </a:r>
            <a:r>
              <a:rPr lang="hr-HR" dirty="0" err="1" smtClean="0"/>
              <a:t>systems</a:t>
            </a:r>
            <a:r>
              <a:rPr lang="hr-HR" dirty="0" smtClean="0"/>
              <a:t> – </a:t>
            </a:r>
            <a:r>
              <a:rPr lang="hr-HR" dirty="0" err="1" smtClean="0"/>
              <a:t>spoken</a:t>
            </a:r>
            <a:endParaRPr lang="hr-HR" dirty="0" smtClean="0"/>
          </a:p>
          <a:p>
            <a:r>
              <a:rPr lang="hr-HR" dirty="0" err="1" smtClean="0"/>
              <a:t>It</a:t>
            </a:r>
            <a:r>
              <a:rPr lang="hr-HR" dirty="0" smtClean="0"/>
              <a:t> </a:t>
            </a:r>
            <a:r>
              <a:rPr lang="hr-HR" dirty="0" err="1" smtClean="0"/>
              <a:t>is</a:t>
            </a:r>
            <a:r>
              <a:rPr lang="hr-HR" dirty="0" smtClean="0"/>
              <a:t> </a:t>
            </a:r>
            <a:r>
              <a:rPr lang="hr-HR" dirty="0" err="1" smtClean="0"/>
              <a:t>common</a:t>
            </a:r>
            <a:r>
              <a:rPr lang="hr-HR" dirty="0" smtClean="0"/>
              <a:t> for </a:t>
            </a:r>
            <a:r>
              <a:rPr lang="hr-HR" dirty="0" err="1" smtClean="0"/>
              <a:t>spoken</a:t>
            </a:r>
            <a:r>
              <a:rPr lang="hr-HR" dirty="0" smtClean="0"/>
              <a:t> </a:t>
            </a:r>
            <a:r>
              <a:rPr lang="hr-HR" dirty="0" err="1" smtClean="0"/>
              <a:t>language</a:t>
            </a:r>
            <a:r>
              <a:rPr lang="hr-HR" dirty="0" smtClean="0"/>
              <a:t> to </a:t>
            </a:r>
            <a:r>
              <a:rPr lang="hr-HR" dirty="0" err="1" smtClean="0"/>
              <a:t>be</a:t>
            </a:r>
            <a:r>
              <a:rPr lang="hr-HR" dirty="0" smtClean="0"/>
              <a:t> </a:t>
            </a:r>
            <a:r>
              <a:rPr lang="hr-HR" dirty="0" err="1" smtClean="0"/>
              <a:t>transcribed</a:t>
            </a:r>
            <a:r>
              <a:rPr lang="hr-HR" dirty="0" smtClean="0"/>
              <a:t>, </a:t>
            </a:r>
            <a:r>
              <a:rPr lang="hr-HR" dirty="0" err="1" smtClean="0"/>
              <a:t>i.e</a:t>
            </a:r>
            <a:r>
              <a:rPr lang="hr-HR" dirty="0" smtClean="0"/>
              <a:t>. </a:t>
            </a:r>
            <a:r>
              <a:rPr lang="hr-HR" dirty="0" err="1" smtClean="0"/>
              <a:t>transformed</a:t>
            </a:r>
            <a:r>
              <a:rPr lang="hr-HR" dirty="0" smtClean="0"/>
              <a:t> </a:t>
            </a:r>
            <a:r>
              <a:rPr lang="hr-HR" dirty="0" err="1" smtClean="0"/>
              <a:t>into</a:t>
            </a:r>
            <a:r>
              <a:rPr lang="hr-HR" dirty="0" smtClean="0"/>
              <a:t> </a:t>
            </a:r>
            <a:r>
              <a:rPr lang="hr-HR" dirty="0" err="1" smtClean="0"/>
              <a:t>written</a:t>
            </a:r>
            <a:r>
              <a:rPr lang="hr-HR" dirty="0" smtClean="0"/>
              <a:t> </a:t>
            </a:r>
            <a:r>
              <a:rPr lang="hr-HR" dirty="0" err="1" smtClean="0"/>
              <a:t>language</a:t>
            </a:r>
            <a:endParaRPr lang="hr-HR" dirty="0" smtClean="0"/>
          </a:p>
          <a:p>
            <a:r>
              <a:rPr lang="hr-HR" dirty="0" smtClean="0"/>
              <a:t>A </a:t>
            </a:r>
            <a:r>
              <a:rPr lang="hr-HR" dirty="0" err="1" smtClean="0"/>
              <a:t>transcript</a:t>
            </a:r>
            <a:r>
              <a:rPr lang="hr-HR" dirty="0" smtClean="0"/>
              <a:t> </a:t>
            </a:r>
            <a:r>
              <a:rPr lang="hr-HR" dirty="0" err="1" smtClean="0"/>
              <a:t>involves</a:t>
            </a:r>
            <a:r>
              <a:rPr lang="hr-HR" dirty="0" smtClean="0"/>
              <a:t> </a:t>
            </a:r>
            <a:r>
              <a:rPr lang="hr-HR" dirty="0" err="1" smtClean="0"/>
              <a:t>the</a:t>
            </a:r>
            <a:r>
              <a:rPr lang="hr-HR" dirty="0" smtClean="0"/>
              <a:t> </a:t>
            </a:r>
            <a:r>
              <a:rPr lang="hr-HR" dirty="0" err="1" smtClean="0"/>
              <a:t>conversion</a:t>
            </a:r>
            <a:r>
              <a:rPr lang="hr-HR" dirty="0" smtClean="0"/>
              <a:t> </a:t>
            </a:r>
            <a:r>
              <a:rPr lang="hr-HR" dirty="0" err="1" smtClean="0"/>
              <a:t>of</a:t>
            </a:r>
            <a:r>
              <a:rPr lang="hr-HR" dirty="0" smtClean="0"/>
              <a:t> </a:t>
            </a:r>
            <a:r>
              <a:rPr lang="hr-HR" dirty="0" err="1" smtClean="0"/>
              <a:t>spoken</a:t>
            </a:r>
            <a:r>
              <a:rPr lang="hr-HR" dirty="0" smtClean="0"/>
              <a:t> </a:t>
            </a:r>
            <a:r>
              <a:rPr lang="hr-HR" dirty="0" err="1" smtClean="0"/>
              <a:t>into</a:t>
            </a:r>
            <a:r>
              <a:rPr lang="hr-HR" dirty="0" smtClean="0"/>
              <a:t> </a:t>
            </a:r>
            <a:r>
              <a:rPr lang="hr-HR" dirty="0" err="1" smtClean="0"/>
              <a:t>written</a:t>
            </a:r>
            <a:r>
              <a:rPr lang="hr-HR" dirty="0" smtClean="0"/>
              <a:t> </a:t>
            </a:r>
            <a:r>
              <a:rPr lang="hr-HR" dirty="0" err="1" smtClean="0"/>
              <a:t>language</a:t>
            </a:r>
            <a:r>
              <a:rPr lang="hr-HR" dirty="0" smtClean="0"/>
              <a:t>: </a:t>
            </a:r>
            <a:r>
              <a:rPr lang="hr-HR" dirty="0" err="1" smtClean="0"/>
              <a:t>impossible</a:t>
            </a:r>
            <a:r>
              <a:rPr lang="hr-HR" dirty="0" smtClean="0"/>
              <a:t> to </a:t>
            </a:r>
            <a:r>
              <a:rPr lang="hr-HR" dirty="0" err="1" smtClean="0"/>
              <a:t>accurately</a:t>
            </a:r>
            <a:r>
              <a:rPr lang="hr-HR" dirty="0" smtClean="0"/>
              <a:t> </a:t>
            </a:r>
            <a:r>
              <a:rPr lang="hr-HR" dirty="0" err="1" smtClean="0"/>
              <a:t>record</a:t>
            </a:r>
            <a:r>
              <a:rPr lang="hr-HR" dirty="0" smtClean="0"/>
              <a:t> </a:t>
            </a:r>
            <a:r>
              <a:rPr lang="hr-HR" dirty="0" err="1" smtClean="0"/>
              <a:t>all</a:t>
            </a:r>
            <a:r>
              <a:rPr lang="hr-HR" dirty="0" smtClean="0"/>
              <a:t> </a:t>
            </a:r>
            <a:r>
              <a:rPr lang="hr-HR" dirty="0" err="1" smtClean="0"/>
              <a:t>sound</a:t>
            </a:r>
            <a:r>
              <a:rPr lang="hr-HR" dirty="0" smtClean="0"/>
              <a:t> </a:t>
            </a:r>
            <a:r>
              <a:rPr lang="hr-HR" dirty="0" err="1" smtClean="0"/>
              <a:t>details</a:t>
            </a:r>
            <a:r>
              <a:rPr lang="hr-HR" dirty="0" smtClean="0"/>
              <a:t> </a:t>
            </a:r>
            <a:r>
              <a:rPr lang="hr-HR" dirty="0" err="1" smtClean="0"/>
              <a:t>of</a:t>
            </a:r>
            <a:r>
              <a:rPr lang="hr-HR" dirty="0" smtClean="0"/>
              <a:t> </a:t>
            </a:r>
            <a:r>
              <a:rPr lang="hr-HR" dirty="0" err="1" smtClean="0"/>
              <a:t>speech</a:t>
            </a:r>
            <a:r>
              <a:rPr lang="hr-HR" dirty="0" smtClean="0"/>
              <a:t> (</a:t>
            </a:r>
            <a:r>
              <a:rPr lang="hr-HR" dirty="0" err="1" smtClean="0"/>
              <a:t>pitch</a:t>
            </a:r>
            <a:r>
              <a:rPr lang="hr-HR" dirty="0" smtClean="0"/>
              <a:t>/</a:t>
            </a:r>
            <a:r>
              <a:rPr lang="hr-HR" dirty="0" err="1" smtClean="0"/>
              <a:t>intonation</a:t>
            </a:r>
            <a:r>
              <a:rPr lang="hr-HR" dirty="0" smtClean="0"/>
              <a:t>, </a:t>
            </a:r>
            <a:r>
              <a:rPr lang="hr-HR" dirty="0" err="1" smtClean="0"/>
              <a:t>voice</a:t>
            </a:r>
            <a:r>
              <a:rPr lang="hr-HR" dirty="0" smtClean="0"/>
              <a:t> </a:t>
            </a:r>
            <a:r>
              <a:rPr lang="hr-HR" dirty="0" err="1" smtClean="0"/>
              <a:t>quality</a:t>
            </a:r>
            <a:r>
              <a:rPr lang="hr-HR" dirty="0" smtClean="0"/>
              <a:t>, </a:t>
            </a:r>
            <a:r>
              <a:rPr lang="hr-HR" dirty="0" err="1" smtClean="0"/>
              <a:t>accent</a:t>
            </a:r>
            <a:r>
              <a:rPr lang="hr-HR" dirty="0" smtClean="0"/>
              <a:t>, </a:t>
            </a:r>
            <a:r>
              <a:rPr lang="hr-HR" dirty="0" err="1" smtClean="0"/>
              <a:t>pauses</a:t>
            </a:r>
            <a:r>
              <a:rPr lang="hr-HR" dirty="0" smtClean="0"/>
              <a:t>, </a:t>
            </a:r>
            <a:r>
              <a:rPr lang="hr-HR" dirty="0" err="1" smtClean="0"/>
              <a:t>pace</a:t>
            </a:r>
            <a:r>
              <a:rPr lang="hr-HR" dirty="0" smtClean="0"/>
              <a:t>)</a:t>
            </a:r>
            <a:endParaRPr lang="hr-HR" dirty="0"/>
          </a:p>
        </p:txBody>
      </p:sp>
    </p:spTree>
    <p:extLst>
      <p:ext uri="{BB962C8B-B14F-4D97-AF65-F5344CB8AC3E}">
        <p14:creationId xmlns:p14="http://schemas.microsoft.com/office/powerpoint/2010/main" val="339601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transcription</a:t>
            </a:r>
            <a:endParaRPr lang="hr-HR" dirty="0"/>
          </a:p>
        </p:txBody>
      </p:sp>
      <p:sp>
        <p:nvSpPr>
          <p:cNvPr id="3" name="Content Placeholder 2"/>
          <p:cNvSpPr>
            <a:spLocks noGrp="1"/>
          </p:cNvSpPr>
          <p:nvPr>
            <p:ph idx="1"/>
          </p:nvPr>
        </p:nvSpPr>
        <p:spPr/>
        <p:txBody>
          <a:bodyPr/>
          <a:lstStyle/>
          <a:p>
            <a:r>
              <a:rPr lang="hr-HR" dirty="0" err="1" smtClean="0"/>
              <a:t>Typed</a:t>
            </a:r>
            <a:r>
              <a:rPr lang="hr-HR" dirty="0" smtClean="0"/>
              <a:t> police </a:t>
            </a:r>
            <a:r>
              <a:rPr lang="hr-HR" dirty="0" err="1" smtClean="0"/>
              <a:t>records</a:t>
            </a:r>
            <a:r>
              <a:rPr lang="hr-HR" dirty="0" smtClean="0"/>
              <a:t> </a:t>
            </a:r>
            <a:r>
              <a:rPr lang="hr-HR" dirty="0" err="1" smtClean="0"/>
              <a:t>of</a:t>
            </a:r>
            <a:r>
              <a:rPr lang="hr-HR" dirty="0" smtClean="0"/>
              <a:t> </a:t>
            </a:r>
            <a:r>
              <a:rPr lang="hr-HR" dirty="0" err="1" smtClean="0"/>
              <a:t>interviews</a:t>
            </a:r>
            <a:endParaRPr lang="hr-HR" dirty="0" smtClean="0"/>
          </a:p>
          <a:p>
            <a:r>
              <a:rPr lang="hr-HR" dirty="0" smtClean="0"/>
              <a:t>Court </a:t>
            </a:r>
            <a:r>
              <a:rPr lang="hr-HR" dirty="0" err="1" smtClean="0"/>
              <a:t>records</a:t>
            </a:r>
            <a:endParaRPr lang="hr-HR" dirty="0" smtClean="0"/>
          </a:p>
          <a:p>
            <a:r>
              <a:rPr lang="hr-HR" dirty="0" smtClean="0"/>
              <a:t>Most </a:t>
            </a:r>
            <a:r>
              <a:rPr lang="hr-HR" dirty="0" err="1" smtClean="0"/>
              <a:t>transcripts</a:t>
            </a:r>
            <a:r>
              <a:rPr lang="hr-HR" dirty="0" smtClean="0"/>
              <a:t> – </a:t>
            </a:r>
            <a:r>
              <a:rPr lang="hr-HR" dirty="0" err="1" smtClean="0"/>
              <a:t>heavily</a:t>
            </a:r>
            <a:r>
              <a:rPr lang="hr-HR" dirty="0" smtClean="0"/>
              <a:t> </a:t>
            </a:r>
            <a:r>
              <a:rPr lang="hr-HR" dirty="0" err="1" smtClean="0"/>
              <a:t>weighed</a:t>
            </a:r>
            <a:r>
              <a:rPr lang="hr-HR" dirty="0" smtClean="0"/>
              <a:t> </a:t>
            </a:r>
            <a:r>
              <a:rPr lang="hr-HR" dirty="0" err="1" smtClean="0"/>
              <a:t>towards</a:t>
            </a:r>
            <a:r>
              <a:rPr lang="hr-HR" dirty="0" smtClean="0"/>
              <a:t> </a:t>
            </a:r>
            <a:r>
              <a:rPr lang="hr-HR" dirty="0" err="1" smtClean="0"/>
              <a:t>readability</a:t>
            </a:r>
            <a:r>
              <a:rPr lang="hr-HR" dirty="0" smtClean="0"/>
              <a:t> at </a:t>
            </a:r>
            <a:r>
              <a:rPr lang="hr-HR" dirty="0" err="1" smtClean="0"/>
              <a:t>the</a:t>
            </a:r>
            <a:r>
              <a:rPr lang="hr-HR" dirty="0" smtClean="0"/>
              <a:t> </a:t>
            </a:r>
            <a:r>
              <a:rPr lang="hr-HR" dirty="0" err="1" smtClean="0"/>
              <a:t>expense</a:t>
            </a:r>
            <a:r>
              <a:rPr lang="hr-HR" dirty="0" smtClean="0"/>
              <a:t> </a:t>
            </a:r>
            <a:r>
              <a:rPr lang="hr-HR" dirty="0" err="1" smtClean="0"/>
              <a:t>of</a:t>
            </a:r>
            <a:r>
              <a:rPr lang="hr-HR" dirty="0" smtClean="0"/>
              <a:t> </a:t>
            </a:r>
            <a:r>
              <a:rPr lang="hr-HR" dirty="0" err="1" smtClean="0"/>
              <a:t>accuracy</a:t>
            </a:r>
            <a:endParaRPr lang="hr-HR" dirty="0" smtClean="0"/>
          </a:p>
          <a:p>
            <a:r>
              <a:rPr lang="hr-HR" dirty="0" err="1" smtClean="0"/>
              <a:t>Transforming</a:t>
            </a:r>
            <a:r>
              <a:rPr lang="hr-HR" dirty="0" smtClean="0"/>
              <a:t> </a:t>
            </a:r>
            <a:r>
              <a:rPr lang="hr-HR" dirty="0" err="1" smtClean="0"/>
              <a:t>speech</a:t>
            </a:r>
            <a:r>
              <a:rPr lang="hr-HR" dirty="0" smtClean="0"/>
              <a:t> </a:t>
            </a:r>
            <a:r>
              <a:rPr lang="hr-HR" dirty="0" err="1" smtClean="0"/>
              <a:t>into</a:t>
            </a:r>
            <a:r>
              <a:rPr lang="hr-HR" dirty="0" smtClean="0"/>
              <a:t> a </a:t>
            </a:r>
            <a:r>
              <a:rPr lang="hr-HR" dirty="0" err="1" smtClean="0"/>
              <a:t>readable</a:t>
            </a:r>
            <a:r>
              <a:rPr lang="hr-HR" dirty="0" smtClean="0"/>
              <a:t> </a:t>
            </a:r>
            <a:r>
              <a:rPr lang="hr-HR" dirty="0" err="1" smtClean="0"/>
              <a:t>written</a:t>
            </a:r>
            <a:r>
              <a:rPr lang="hr-HR" dirty="0" smtClean="0"/>
              <a:t> </a:t>
            </a:r>
            <a:r>
              <a:rPr lang="hr-HR" dirty="0" err="1" smtClean="0"/>
              <a:t>form</a:t>
            </a:r>
            <a:r>
              <a:rPr lang="hr-HR" dirty="0" smtClean="0"/>
              <a:t> </a:t>
            </a:r>
            <a:r>
              <a:rPr lang="hr-HR" dirty="0" err="1" smtClean="0"/>
              <a:t>can</a:t>
            </a:r>
            <a:r>
              <a:rPr lang="hr-HR" dirty="0" smtClean="0"/>
              <a:t> </a:t>
            </a:r>
            <a:r>
              <a:rPr lang="hr-HR" dirty="0" err="1" smtClean="0"/>
              <a:t>involve</a:t>
            </a:r>
            <a:r>
              <a:rPr lang="hr-HR" dirty="0" smtClean="0"/>
              <a:t> </a:t>
            </a:r>
            <a:r>
              <a:rPr lang="hr-HR" dirty="0" err="1" smtClean="0"/>
              <a:t>radical</a:t>
            </a:r>
            <a:r>
              <a:rPr lang="hr-HR" dirty="0" smtClean="0"/>
              <a:t> </a:t>
            </a:r>
            <a:r>
              <a:rPr lang="hr-HR" dirty="0" err="1" smtClean="0"/>
              <a:t>change</a:t>
            </a:r>
            <a:endParaRPr lang="hr-HR" dirty="0" smtClean="0"/>
          </a:p>
          <a:p>
            <a:r>
              <a:rPr lang="hr-HR" dirty="0" err="1" smtClean="0"/>
              <a:t>The</a:t>
            </a:r>
            <a:r>
              <a:rPr lang="hr-HR" dirty="0" smtClean="0"/>
              <a:t> </a:t>
            </a:r>
            <a:r>
              <a:rPr lang="hr-HR" dirty="0" err="1" smtClean="0"/>
              <a:t>recording</a:t>
            </a:r>
            <a:r>
              <a:rPr lang="hr-HR" dirty="0" smtClean="0"/>
              <a:t> </a:t>
            </a:r>
            <a:r>
              <a:rPr lang="hr-HR" dirty="0" err="1" smtClean="0"/>
              <a:t>of</a:t>
            </a:r>
            <a:r>
              <a:rPr lang="hr-HR" dirty="0" smtClean="0"/>
              <a:t> </a:t>
            </a:r>
            <a:r>
              <a:rPr lang="hr-HR" dirty="0" err="1" smtClean="0"/>
              <a:t>speech</a:t>
            </a:r>
            <a:r>
              <a:rPr lang="hr-HR" dirty="0" smtClean="0"/>
              <a:t> on audio </a:t>
            </a:r>
            <a:r>
              <a:rPr lang="hr-HR" dirty="0" err="1" smtClean="0"/>
              <a:t>and</a:t>
            </a:r>
            <a:r>
              <a:rPr lang="hr-HR" dirty="0" smtClean="0"/>
              <a:t> video </a:t>
            </a:r>
            <a:r>
              <a:rPr lang="hr-HR" dirty="0" err="1" smtClean="0"/>
              <a:t>tape</a:t>
            </a:r>
            <a:r>
              <a:rPr lang="hr-HR" dirty="0" smtClean="0"/>
              <a:t>, </a:t>
            </a:r>
            <a:r>
              <a:rPr lang="hr-HR" dirty="0" err="1" smtClean="0"/>
              <a:t>digital</a:t>
            </a:r>
            <a:r>
              <a:rPr lang="hr-HR" dirty="0" smtClean="0"/>
              <a:t> </a:t>
            </a:r>
            <a:r>
              <a:rPr lang="hr-HR" dirty="0" err="1" smtClean="0"/>
              <a:t>recordings</a:t>
            </a:r>
            <a:r>
              <a:rPr lang="hr-HR" dirty="0" smtClean="0"/>
              <a:t>: post-literate </a:t>
            </a:r>
            <a:r>
              <a:rPr lang="hr-HR" dirty="0" err="1" smtClean="0"/>
              <a:t>communication</a:t>
            </a:r>
            <a:endParaRPr lang="hr-HR" dirty="0"/>
          </a:p>
        </p:txBody>
      </p:sp>
    </p:spTree>
    <p:extLst>
      <p:ext uri="{BB962C8B-B14F-4D97-AF65-F5344CB8AC3E}">
        <p14:creationId xmlns:p14="http://schemas.microsoft.com/office/powerpoint/2010/main" val="78714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About</a:t>
            </a:r>
            <a:r>
              <a:rPr lang="hr-HR" dirty="0" smtClean="0"/>
              <a:t> </a:t>
            </a:r>
            <a:r>
              <a:rPr lang="hr-HR" dirty="0" err="1" smtClean="0"/>
              <a:t>law</a:t>
            </a:r>
            <a:endParaRPr lang="hr-HR" dirty="0"/>
          </a:p>
        </p:txBody>
      </p:sp>
      <p:sp>
        <p:nvSpPr>
          <p:cNvPr id="3" name="Content Placeholder 2"/>
          <p:cNvSpPr>
            <a:spLocks noGrp="1"/>
          </p:cNvSpPr>
          <p:nvPr>
            <p:ph idx="1"/>
          </p:nvPr>
        </p:nvSpPr>
        <p:spPr/>
        <p:txBody>
          <a:bodyPr/>
          <a:lstStyle/>
          <a:p>
            <a:r>
              <a:rPr lang="hr-HR" dirty="0" err="1" smtClean="0"/>
              <a:t>Law</a:t>
            </a:r>
            <a:r>
              <a:rPr lang="hr-HR" dirty="0" smtClean="0"/>
              <a:t> </a:t>
            </a:r>
            <a:r>
              <a:rPr lang="hr-HR" dirty="0" err="1" smtClean="0"/>
              <a:t>provides</a:t>
            </a:r>
            <a:r>
              <a:rPr lang="hr-HR" dirty="0" smtClean="0"/>
              <a:t> a </a:t>
            </a:r>
            <a:r>
              <a:rPr lang="hr-HR" dirty="0" err="1" smtClean="0"/>
              <a:t>framework</a:t>
            </a:r>
            <a:r>
              <a:rPr lang="hr-HR" dirty="0" smtClean="0"/>
              <a:t> </a:t>
            </a:r>
            <a:r>
              <a:rPr lang="hr-HR" dirty="0" err="1" smtClean="0"/>
              <a:t>within</a:t>
            </a:r>
            <a:r>
              <a:rPr lang="hr-HR" dirty="0" smtClean="0"/>
              <a:t> </a:t>
            </a:r>
            <a:r>
              <a:rPr lang="hr-HR" dirty="0" err="1" smtClean="0"/>
              <a:t>which</a:t>
            </a:r>
            <a:r>
              <a:rPr lang="hr-HR" dirty="0" smtClean="0"/>
              <a:t> </a:t>
            </a:r>
            <a:r>
              <a:rPr lang="hr-HR" dirty="0" err="1" smtClean="0"/>
              <a:t>we</a:t>
            </a:r>
            <a:r>
              <a:rPr lang="hr-HR" dirty="0" smtClean="0"/>
              <a:t> </a:t>
            </a:r>
            <a:r>
              <a:rPr lang="hr-HR" dirty="0" err="1" smtClean="0"/>
              <a:t>manage</a:t>
            </a:r>
            <a:r>
              <a:rPr lang="hr-HR" dirty="0" smtClean="0"/>
              <a:t> </a:t>
            </a:r>
            <a:r>
              <a:rPr lang="hr-HR" dirty="0" err="1" smtClean="0"/>
              <a:t>our</a:t>
            </a:r>
            <a:r>
              <a:rPr lang="hr-HR" dirty="0" smtClean="0"/>
              <a:t> </a:t>
            </a:r>
            <a:r>
              <a:rPr lang="hr-HR" dirty="0" err="1" smtClean="0"/>
              <a:t>daily</a:t>
            </a:r>
            <a:r>
              <a:rPr lang="hr-HR" dirty="0" smtClean="0"/>
              <a:t> </a:t>
            </a:r>
            <a:r>
              <a:rPr lang="hr-HR" dirty="0" err="1" smtClean="0"/>
              <a:t>lives</a:t>
            </a:r>
            <a:r>
              <a:rPr lang="hr-HR" dirty="0" smtClean="0"/>
              <a:t>, </a:t>
            </a:r>
            <a:r>
              <a:rPr lang="hr-HR" dirty="0" err="1" smtClean="0"/>
              <a:t>including</a:t>
            </a:r>
            <a:r>
              <a:rPr lang="hr-HR" dirty="0" smtClean="0"/>
              <a:t> </a:t>
            </a:r>
            <a:r>
              <a:rPr lang="hr-HR" dirty="0" err="1" smtClean="0"/>
              <a:t>our</a:t>
            </a:r>
            <a:r>
              <a:rPr lang="hr-HR" dirty="0" smtClean="0"/>
              <a:t> </a:t>
            </a:r>
            <a:r>
              <a:rPr lang="hr-HR" dirty="0" err="1" smtClean="0"/>
              <a:t>family</a:t>
            </a:r>
            <a:r>
              <a:rPr lang="hr-HR" dirty="0" smtClean="0"/>
              <a:t>, </a:t>
            </a:r>
            <a:r>
              <a:rPr lang="hr-HR" dirty="0" err="1" smtClean="0"/>
              <a:t>housing</a:t>
            </a:r>
            <a:r>
              <a:rPr lang="hr-HR" dirty="0" smtClean="0"/>
              <a:t>, transport, </a:t>
            </a:r>
            <a:r>
              <a:rPr lang="hr-HR" dirty="0" err="1" smtClean="0"/>
              <a:t>study</a:t>
            </a:r>
            <a:r>
              <a:rPr lang="hr-HR" dirty="0" smtClean="0"/>
              <a:t> </a:t>
            </a:r>
            <a:r>
              <a:rPr lang="hr-HR" dirty="0" err="1" smtClean="0"/>
              <a:t>and</a:t>
            </a:r>
            <a:r>
              <a:rPr lang="hr-HR" dirty="0" smtClean="0"/>
              <a:t> </a:t>
            </a:r>
            <a:r>
              <a:rPr lang="hr-HR" dirty="0" err="1" smtClean="0"/>
              <a:t>work</a:t>
            </a:r>
            <a:endParaRPr lang="hr-HR" dirty="0" smtClean="0"/>
          </a:p>
          <a:p>
            <a:r>
              <a:rPr lang="hr-HR" dirty="0" err="1" smtClean="0"/>
              <a:t>Law</a:t>
            </a:r>
            <a:r>
              <a:rPr lang="hr-HR" dirty="0" smtClean="0"/>
              <a:t> </a:t>
            </a:r>
            <a:r>
              <a:rPr lang="hr-HR" dirty="0" err="1" smtClean="0"/>
              <a:t>represents</a:t>
            </a:r>
            <a:r>
              <a:rPr lang="hr-HR" dirty="0" smtClean="0"/>
              <a:t> a </a:t>
            </a:r>
            <a:r>
              <a:rPr lang="hr-HR" dirty="0" err="1" smtClean="0"/>
              <a:t>society’s</a:t>
            </a:r>
            <a:r>
              <a:rPr lang="hr-HR" dirty="0" smtClean="0"/>
              <a:t> </a:t>
            </a:r>
            <a:r>
              <a:rPr lang="hr-HR" dirty="0" err="1" smtClean="0"/>
              <a:t>value</a:t>
            </a:r>
            <a:r>
              <a:rPr lang="hr-HR" dirty="0" smtClean="0"/>
              <a:t> system, </a:t>
            </a:r>
            <a:r>
              <a:rPr lang="hr-HR" dirty="0" err="1" smtClean="0"/>
              <a:t>imposes</a:t>
            </a:r>
            <a:r>
              <a:rPr lang="hr-HR" dirty="0" smtClean="0"/>
              <a:t> </a:t>
            </a:r>
            <a:r>
              <a:rPr lang="hr-HR" dirty="0" err="1" smtClean="0"/>
              <a:t>rights</a:t>
            </a:r>
            <a:r>
              <a:rPr lang="hr-HR" dirty="0" smtClean="0"/>
              <a:t> </a:t>
            </a:r>
            <a:r>
              <a:rPr lang="hr-HR" dirty="0" err="1" smtClean="0"/>
              <a:t>and</a:t>
            </a:r>
            <a:r>
              <a:rPr lang="hr-HR" dirty="0" smtClean="0"/>
              <a:t> </a:t>
            </a:r>
            <a:r>
              <a:rPr lang="hr-HR" dirty="0" err="1" smtClean="0"/>
              <a:t>obligations</a:t>
            </a:r>
            <a:r>
              <a:rPr lang="hr-HR" dirty="0" smtClean="0"/>
              <a:t>, </a:t>
            </a:r>
            <a:r>
              <a:rPr lang="hr-HR" dirty="0" err="1" smtClean="0"/>
              <a:t>proscribes</a:t>
            </a:r>
            <a:r>
              <a:rPr lang="hr-HR" dirty="0" smtClean="0"/>
              <a:t> </a:t>
            </a:r>
            <a:r>
              <a:rPr lang="hr-HR" dirty="0" err="1" smtClean="0"/>
              <a:t>and</a:t>
            </a:r>
            <a:r>
              <a:rPr lang="hr-HR" dirty="0" smtClean="0"/>
              <a:t> </a:t>
            </a:r>
            <a:r>
              <a:rPr lang="hr-HR" dirty="0" err="1" smtClean="0"/>
              <a:t>punishes</a:t>
            </a:r>
            <a:r>
              <a:rPr lang="hr-HR" dirty="0" smtClean="0"/>
              <a:t> </a:t>
            </a:r>
            <a:r>
              <a:rPr lang="hr-HR" dirty="0" err="1" smtClean="0"/>
              <a:t>behaviour</a:t>
            </a:r>
            <a:r>
              <a:rPr lang="hr-HR" dirty="0" smtClean="0"/>
              <a:t> </a:t>
            </a:r>
            <a:r>
              <a:rPr lang="hr-HR" dirty="0" err="1" smtClean="0"/>
              <a:t>that</a:t>
            </a:r>
            <a:r>
              <a:rPr lang="hr-HR" dirty="0" smtClean="0"/>
              <a:t> </a:t>
            </a:r>
            <a:r>
              <a:rPr lang="hr-HR" dirty="0" err="1" smtClean="0"/>
              <a:t>goes</a:t>
            </a:r>
            <a:r>
              <a:rPr lang="hr-HR" dirty="0" smtClean="0"/>
              <a:t> </a:t>
            </a:r>
            <a:r>
              <a:rPr lang="hr-HR" dirty="0" err="1" smtClean="0"/>
              <a:t>against</a:t>
            </a:r>
            <a:r>
              <a:rPr lang="hr-HR" dirty="0" smtClean="0"/>
              <a:t> a </a:t>
            </a:r>
            <a:r>
              <a:rPr lang="hr-HR" dirty="0" err="1" smtClean="0"/>
              <a:t>society’s</a:t>
            </a:r>
            <a:r>
              <a:rPr lang="hr-HR" dirty="0" smtClean="0"/>
              <a:t> </a:t>
            </a:r>
            <a:r>
              <a:rPr lang="hr-HR" dirty="0" err="1" smtClean="0"/>
              <a:t>norms</a:t>
            </a:r>
            <a:r>
              <a:rPr lang="hr-HR" dirty="0" smtClean="0"/>
              <a:t>; </a:t>
            </a:r>
            <a:r>
              <a:rPr lang="hr-HR" dirty="0" err="1" smtClean="0"/>
              <a:t>such</a:t>
            </a:r>
            <a:r>
              <a:rPr lang="hr-HR" dirty="0" smtClean="0"/>
              <a:t> </a:t>
            </a:r>
            <a:r>
              <a:rPr lang="hr-HR" dirty="0" err="1" smtClean="0"/>
              <a:t>values</a:t>
            </a:r>
            <a:r>
              <a:rPr lang="hr-HR" dirty="0" smtClean="0"/>
              <a:t> are </a:t>
            </a:r>
            <a:r>
              <a:rPr lang="hr-HR" dirty="0" err="1" smtClean="0"/>
              <a:t>not</a:t>
            </a:r>
            <a:r>
              <a:rPr lang="hr-HR" dirty="0" smtClean="0"/>
              <a:t> </a:t>
            </a:r>
            <a:r>
              <a:rPr lang="hr-HR" dirty="0" err="1" smtClean="0"/>
              <a:t>universal</a:t>
            </a:r>
            <a:endParaRPr lang="hr-HR" dirty="0" smtClean="0"/>
          </a:p>
          <a:p>
            <a:r>
              <a:rPr lang="hr-HR" dirty="0" err="1" smtClean="0"/>
              <a:t>Law</a:t>
            </a:r>
            <a:r>
              <a:rPr lang="hr-HR" dirty="0" smtClean="0"/>
              <a:t> – a system </a:t>
            </a:r>
            <a:r>
              <a:rPr lang="hr-HR" dirty="0" err="1" smtClean="0"/>
              <a:t>of</a:t>
            </a:r>
            <a:r>
              <a:rPr lang="hr-HR" dirty="0" smtClean="0"/>
              <a:t> </a:t>
            </a:r>
            <a:r>
              <a:rPr lang="hr-HR" dirty="0" err="1" smtClean="0"/>
              <a:t>rules</a:t>
            </a:r>
            <a:r>
              <a:rPr lang="hr-HR" dirty="0" smtClean="0"/>
              <a:t> </a:t>
            </a:r>
            <a:r>
              <a:rPr lang="hr-HR" dirty="0" err="1" smtClean="0"/>
              <a:t>imposed</a:t>
            </a:r>
            <a:r>
              <a:rPr lang="hr-HR" dirty="0" smtClean="0"/>
              <a:t> </a:t>
            </a:r>
            <a:r>
              <a:rPr lang="hr-HR" dirty="0" err="1" smtClean="0"/>
              <a:t>by</a:t>
            </a:r>
            <a:r>
              <a:rPr lang="hr-HR" dirty="0" smtClean="0"/>
              <a:t> </a:t>
            </a:r>
            <a:r>
              <a:rPr lang="hr-HR" dirty="0" err="1" smtClean="0"/>
              <a:t>the</a:t>
            </a:r>
            <a:r>
              <a:rPr lang="hr-HR" dirty="0" smtClean="0"/>
              <a:t> </a:t>
            </a:r>
            <a:r>
              <a:rPr lang="hr-HR" dirty="0" err="1" smtClean="0"/>
              <a:t>state</a:t>
            </a:r>
            <a:r>
              <a:rPr lang="hr-HR" dirty="0" smtClean="0"/>
              <a:t> </a:t>
            </a:r>
            <a:r>
              <a:rPr lang="hr-HR" dirty="0" err="1" smtClean="0"/>
              <a:t>and</a:t>
            </a:r>
            <a:r>
              <a:rPr lang="hr-HR" dirty="0" smtClean="0"/>
              <a:t> </a:t>
            </a:r>
            <a:r>
              <a:rPr lang="hr-HR" dirty="0" err="1" smtClean="0"/>
              <a:t>enforced</a:t>
            </a:r>
            <a:r>
              <a:rPr lang="hr-HR" dirty="0" smtClean="0"/>
              <a:t> </a:t>
            </a:r>
            <a:r>
              <a:rPr lang="hr-HR" dirty="0" err="1" smtClean="0"/>
              <a:t>by</a:t>
            </a:r>
            <a:r>
              <a:rPr lang="hr-HR" dirty="0" smtClean="0"/>
              <a:t> </a:t>
            </a:r>
            <a:r>
              <a:rPr lang="hr-HR" dirty="0" err="1" smtClean="0"/>
              <a:t>courts</a:t>
            </a:r>
            <a:endParaRPr lang="hr-HR" dirty="0"/>
          </a:p>
        </p:txBody>
      </p:sp>
    </p:spTree>
    <p:extLst>
      <p:ext uri="{BB962C8B-B14F-4D97-AF65-F5344CB8AC3E}">
        <p14:creationId xmlns:p14="http://schemas.microsoft.com/office/powerpoint/2010/main" val="301452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Written</a:t>
            </a:r>
            <a:r>
              <a:rPr lang="hr-HR" dirty="0" smtClean="0"/>
              <a:t> </a:t>
            </a:r>
            <a:r>
              <a:rPr lang="hr-HR" dirty="0" err="1" smtClean="0"/>
              <a:t>language</a:t>
            </a:r>
            <a:r>
              <a:rPr lang="hr-HR" dirty="0" smtClean="0"/>
              <a:t>: </a:t>
            </a:r>
            <a:r>
              <a:rPr lang="hr-HR" dirty="0" err="1"/>
              <a:t>t</a:t>
            </a:r>
            <a:r>
              <a:rPr lang="hr-HR" dirty="0" err="1" smtClean="0"/>
              <a:t>he</a:t>
            </a:r>
            <a:r>
              <a:rPr lang="hr-HR" dirty="0" smtClean="0"/>
              <a:t> </a:t>
            </a:r>
            <a:r>
              <a:rPr lang="hr-HR" dirty="0" err="1"/>
              <a:t>P</a:t>
            </a:r>
            <a:r>
              <a:rPr lang="hr-HR" dirty="0" err="1" smtClean="0"/>
              <a:t>ursuit</a:t>
            </a:r>
            <a:r>
              <a:rPr lang="hr-HR" dirty="0" smtClean="0"/>
              <a:t> </a:t>
            </a:r>
            <a:r>
              <a:rPr lang="hr-HR" dirty="0" err="1" smtClean="0"/>
              <a:t>of</a:t>
            </a:r>
            <a:r>
              <a:rPr lang="hr-HR" dirty="0" smtClean="0"/>
              <a:t> </a:t>
            </a:r>
            <a:r>
              <a:rPr lang="hr-HR" dirty="0" err="1"/>
              <a:t>P</a:t>
            </a:r>
            <a:r>
              <a:rPr lang="hr-HR" dirty="0" err="1" smtClean="0"/>
              <a:t>recision</a:t>
            </a:r>
            <a:endParaRPr lang="hr-HR" dirty="0"/>
          </a:p>
        </p:txBody>
      </p:sp>
      <p:sp>
        <p:nvSpPr>
          <p:cNvPr id="3" name="Content Placeholder 2"/>
          <p:cNvSpPr>
            <a:spLocks noGrp="1"/>
          </p:cNvSpPr>
          <p:nvPr>
            <p:ph idx="1"/>
          </p:nvPr>
        </p:nvSpPr>
        <p:spPr/>
        <p:txBody>
          <a:bodyPr/>
          <a:lstStyle/>
          <a:p>
            <a:r>
              <a:rPr lang="hr-HR" dirty="0" err="1" smtClean="0"/>
              <a:t>Decontextualization</a:t>
            </a:r>
            <a:r>
              <a:rPr lang="hr-HR" dirty="0" smtClean="0"/>
              <a:t> – </a:t>
            </a:r>
            <a:r>
              <a:rPr lang="hr-HR" dirty="0" err="1" smtClean="0"/>
              <a:t>legal</a:t>
            </a:r>
            <a:r>
              <a:rPr lang="hr-HR" dirty="0" smtClean="0"/>
              <a:t> </a:t>
            </a:r>
            <a:r>
              <a:rPr lang="hr-HR" dirty="0" err="1" smtClean="0"/>
              <a:t>texts</a:t>
            </a:r>
            <a:r>
              <a:rPr lang="hr-HR" dirty="0" smtClean="0"/>
              <a:t> </a:t>
            </a:r>
            <a:r>
              <a:rPr lang="hr-HR" dirty="0" err="1" smtClean="0"/>
              <a:t>should</a:t>
            </a:r>
            <a:r>
              <a:rPr lang="hr-HR" dirty="0" smtClean="0"/>
              <a:t> </a:t>
            </a:r>
            <a:r>
              <a:rPr lang="hr-HR" dirty="0" err="1" smtClean="0"/>
              <a:t>be</a:t>
            </a:r>
            <a:r>
              <a:rPr lang="hr-HR" dirty="0" smtClean="0"/>
              <a:t> </a:t>
            </a:r>
            <a:r>
              <a:rPr lang="hr-HR" dirty="0" err="1" smtClean="0"/>
              <a:t>made</a:t>
            </a:r>
            <a:r>
              <a:rPr lang="hr-HR" dirty="0" smtClean="0"/>
              <a:t> </a:t>
            </a:r>
            <a:r>
              <a:rPr lang="hr-HR" dirty="0" err="1" smtClean="0"/>
              <a:t>clear</a:t>
            </a:r>
            <a:r>
              <a:rPr lang="hr-HR" dirty="0" smtClean="0"/>
              <a:t> </a:t>
            </a:r>
            <a:r>
              <a:rPr lang="hr-HR" dirty="0" err="1" smtClean="0"/>
              <a:t>and</a:t>
            </a:r>
            <a:r>
              <a:rPr lang="hr-HR" dirty="0" smtClean="0"/>
              <a:t> </a:t>
            </a:r>
            <a:r>
              <a:rPr lang="hr-HR" dirty="0" err="1" smtClean="0"/>
              <a:t>explicit</a:t>
            </a:r>
            <a:r>
              <a:rPr lang="hr-HR" dirty="0" smtClean="0"/>
              <a:t> </a:t>
            </a:r>
            <a:r>
              <a:rPr lang="hr-HR" dirty="0" err="1" smtClean="0"/>
              <a:t>using</a:t>
            </a:r>
            <a:r>
              <a:rPr lang="hr-HR" dirty="0" smtClean="0"/>
              <a:t> </a:t>
            </a:r>
            <a:r>
              <a:rPr lang="hr-HR" dirty="0" err="1" smtClean="0"/>
              <a:t>the</a:t>
            </a:r>
            <a:r>
              <a:rPr lang="hr-HR" dirty="0" smtClean="0"/>
              <a:t> </a:t>
            </a:r>
            <a:r>
              <a:rPr lang="hr-HR" dirty="0" err="1" smtClean="0"/>
              <a:t>internal</a:t>
            </a:r>
            <a:r>
              <a:rPr lang="hr-HR" dirty="0" smtClean="0"/>
              <a:t> </a:t>
            </a:r>
            <a:r>
              <a:rPr lang="hr-HR" dirty="0" err="1" smtClean="0"/>
              <a:t>resources</a:t>
            </a:r>
            <a:r>
              <a:rPr lang="hr-HR" dirty="0" smtClean="0"/>
              <a:t> </a:t>
            </a:r>
            <a:r>
              <a:rPr lang="hr-HR" dirty="0" err="1" smtClean="0"/>
              <a:t>of</a:t>
            </a:r>
            <a:r>
              <a:rPr lang="hr-HR" dirty="0" smtClean="0"/>
              <a:t> </a:t>
            </a:r>
            <a:r>
              <a:rPr lang="hr-HR" dirty="0" err="1" smtClean="0"/>
              <a:t>the</a:t>
            </a:r>
            <a:r>
              <a:rPr lang="hr-HR" dirty="0" smtClean="0"/>
              <a:t> </a:t>
            </a:r>
            <a:r>
              <a:rPr lang="hr-HR" dirty="0" err="1" smtClean="0"/>
              <a:t>text</a:t>
            </a:r>
            <a:r>
              <a:rPr lang="hr-HR" dirty="0" smtClean="0"/>
              <a:t> </a:t>
            </a:r>
            <a:r>
              <a:rPr lang="hr-HR" dirty="0" err="1" smtClean="0"/>
              <a:t>itself</a:t>
            </a:r>
            <a:endParaRPr lang="hr-HR" dirty="0" smtClean="0"/>
          </a:p>
          <a:p>
            <a:r>
              <a:rPr lang="hr-HR" dirty="0" err="1" smtClean="0"/>
              <a:t>The</a:t>
            </a:r>
            <a:r>
              <a:rPr lang="hr-HR" dirty="0" smtClean="0"/>
              <a:t> </a:t>
            </a:r>
            <a:r>
              <a:rPr lang="hr-HR" dirty="0" err="1" smtClean="0"/>
              <a:t>need</a:t>
            </a:r>
            <a:r>
              <a:rPr lang="hr-HR" dirty="0" smtClean="0"/>
              <a:t> for </a:t>
            </a:r>
            <a:r>
              <a:rPr lang="hr-HR" dirty="0" err="1" smtClean="0"/>
              <a:t>legal</a:t>
            </a:r>
            <a:r>
              <a:rPr lang="hr-HR" dirty="0" smtClean="0"/>
              <a:t> </a:t>
            </a:r>
            <a:r>
              <a:rPr lang="hr-HR" dirty="0" err="1" smtClean="0"/>
              <a:t>documents</a:t>
            </a:r>
            <a:r>
              <a:rPr lang="hr-HR" dirty="0" smtClean="0"/>
              <a:t> to </a:t>
            </a:r>
            <a:r>
              <a:rPr lang="hr-HR" dirty="0" err="1" smtClean="0"/>
              <a:t>be</a:t>
            </a:r>
            <a:r>
              <a:rPr lang="hr-HR" dirty="0" smtClean="0"/>
              <a:t> as </a:t>
            </a:r>
            <a:r>
              <a:rPr lang="hr-HR" dirty="0" err="1" smtClean="0"/>
              <a:t>precise</a:t>
            </a:r>
            <a:r>
              <a:rPr lang="hr-HR" dirty="0" smtClean="0"/>
              <a:t> as </a:t>
            </a:r>
            <a:r>
              <a:rPr lang="hr-HR" dirty="0" err="1" smtClean="0"/>
              <a:t>possible</a:t>
            </a:r>
            <a:endParaRPr lang="hr-HR" dirty="0" smtClean="0"/>
          </a:p>
          <a:p>
            <a:r>
              <a:rPr lang="hr-HR" dirty="0" err="1" smtClean="0"/>
              <a:t>Precision</a:t>
            </a:r>
            <a:r>
              <a:rPr lang="hr-HR" dirty="0" smtClean="0"/>
              <a:t> – </a:t>
            </a:r>
            <a:r>
              <a:rPr lang="hr-HR" dirty="0" err="1" smtClean="0"/>
              <a:t>not</a:t>
            </a:r>
            <a:r>
              <a:rPr lang="hr-HR" dirty="0" smtClean="0"/>
              <a:t> </a:t>
            </a:r>
            <a:r>
              <a:rPr lang="hr-HR" dirty="0" err="1" smtClean="0"/>
              <a:t>necessarily</a:t>
            </a:r>
            <a:r>
              <a:rPr lang="hr-HR" dirty="0" smtClean="0"/>
              <a:t> </a:t>
            </a:r>
            <a:r>
              <a:rPr lang="hr-HR" dirty="0" err="1" smtClean="0"/>
              <a:t>extreme</a:t>
            </a:r>
            <a:r>
              <a:rPr lang="hr-HR" dirty="0" smtClean="0"/>
              <a:t> </a:t>
            </a:r>
            <a:r>
              <a:rPr lang="hr-HR" dirty="0" err="1" smtClean="0"/>
              <a:t>clarity</a:t>
            </a:r>
            <a:r>
              <a:rPr lang="hr-HR" dirty="0" smtClean="0"/>
              <a:t> – </a:t>
            </a:r>
            <a:r>
              <a:rPr lang="hr-HR" dirty="0" err="1" smtClean="0"/>
              <a:t>it</a:t>
            </a:r>
            <a:r>
              <a:rPr lang="hr-HR" dirty="0" smtClean="0"/>
              <a:t> </a:t>
            </a:r>
            <a:r>
              <a:rPr lang="hr-HR" dirty="0" err="1" smtClean="0"/>
              <a:t>may</a:t>
            </a:r>
            <a:r>
              <a:rPr lang="hr-HR" dirty="0" smtClean="0"/>
              <a:t> </a:t>
            </a:r>
            <a:r>
              <a:rPr lang="hr-HR" dirty="0" err="1" smtClean="0"/>
              <a:t>involve</a:t>
            </a:r>
            <a:r>
              <a:rPr lang="hr-HR" dirty="0" smtClean="0"/>
              <a:t> some </a:t>
            </a:r>
            <a:r>
              <a:rPr lang="hr-HR" dirty="0" err="1" smtClean="0"/>
              <a:t>vagueness</a:t>
            </a:r>
            <a:r>
              <a:rPr lang="hr-HR" dirty="0" smtClean="0"/>
              <a:t> </a:t>
            </a:r>
            <a:r>
              <a:rPr lang="hr-HR" dirty="0" err="1" smtClean="0"/>
              <a:t>or</a:t>
            </a:r>
            <a:r>
              <a:rPr lang="hr-HR" dirty="0" smtClean="0"/>
              <a:t> </a:t>
            </a:r>
            <a:r>
              <a:rPr lang="hr-HR" dirty="0" err="1" smtClean="0"/>
              <a:t>flexibility</a:t>
            </a:r>
            <a:endParaRPr lang="hr-HR" dirty="0" smtClean="0"/>
          </a:p>
          <a:p>
            <a:r>
              <a:rPr lang="hr-HR" dirty="0" smtClean="0"/>
              <a:t>A </a:t>
            </a:r>
            <a:r>
              <a:rPr lang="hr-HR" dirty="0" err="1" smtClean="0"/>
              <a:t>main</a:t>
            </a:r>
            <a:r>
              <a:rPr lang="hr-HR" dirty="0" smtClean="0"/>
              <a:t> </a:t>
            </a:r>
            <a:r>
              <a:rPr lang="hr-HR" dirty="0" err="1" smtClean="0"/>
              <a:t>issue</a:t>
            </a:r>
            <a:r>
              <a:rPr lang="hr-HR" dirty="0" smtClean="0"/>
              <a:t> </a:t>
            </a:r>
            <a:r>
              <a:rPr lang="hr-HR" dirty="0" err="1" smtClean="0"/>
              <a:t>in</a:t>
            </a:r>
            <a:r>
              <a:rPr lang="hr-HR" dirty="0" smtClean="0"/>
              <a:t> </a:t>
            </a:r>
            <a:r>
              <a:rPr lang="hr-HR" dirty="0" err="1" smtClean="0"/>
              <a:t>legal</a:t>
            </a:r>
            <a:r>
              <a:rPr lang="hr-HR" dirty="0" smtClean="0"/>
              <a:t> </a:t>
            </a:r>
            <a:r>
              <a:rPr lang="hr-HR" dirty="0" err="1" smtClean="0"/>
              <a:t>interpretation</a:t>
            </a:r>
            <a:r>
              <a:rPr lang="hr-HR" dirty="0" smtClean="0"/>
              <a:t> – </a:t>
            </a:r>
            <a:r>
              <a:rPr lang="hr-HR" dirty="0" err="1" smtClean="0"/>
              <a:t>the</a:t>
            </a:r>
            <a:r>
              <a:rPr lang="hr-HR" dirty="0" smtClean="0"/>
              <a:t> ‘fit’ </a:t>
            </a:r>
            <a:r>
              <a:rPr lang="hr-HR" dirty="0" err="1" smtClean="0"/>
              <a:t>between</a:t>
            </a:r>
            <a:r>
              <a:rPr lang="hr-HR" dirty="0" smtClean="0"/>
              <a:t> </a:t>
            </a:r>
            <a:r>
              <a:rPr lang="hr-HR" dirty="0" err="1" smtClean="0"/>
              <a:t>an</a:t>
            </a:r>
            <a:r>
              <a:rPr lang="hr-HR" dirty="0" smtClean="0"/>
              <a:t> operative </a:t>
            </a:r>
            <a:r>
              <a:rPr lang="hr-HR" dirty="0" err="1" smtClean="0"/>
              <a:t>document</a:t>
            </a:r>
            <a:r>
              <a:rPr lang="hr-HR" dirty="0" smtClean="0"/>
              <a:t> </a:t>
            </a:r>
            <a:r>
              <a:rPr lang="hr-HR" dirty="0" err="1" smtClean="0"/>
              <a:t>and</a:t>
            </a:r>
            <a:r>
              <a:rPr lang="hr-HR" dirty="0" smtClean="0"/>
              <a:t> a </a:t>
            </a:r>
            <a:r>
              <a:rPr lang="hr-HR" dirty="0" err="1" smtClean="0"/>
              <a:t>particular</a:t>
            </a:r>
            <a:r>
              <a:rPr lang="hr-HR" dirty="0" smtClean="0"/>
              <a:t> </a:t>
            </a:r>
            <a:r>
              <a:rPr lang="hr-HR" dirty="0" err="1" smtClean="0"/>
              <a:t>case</a:t>
            </a:r>
            <a:endParaRPr lang="hr-HR" dirty="0"/>
          </a:p>
        </p:txBody>
      </p:sp>
    </p:spTree>
    <p:extLst>
      <p:ext uri="{BB962C8B-B14F-4D97-AF65-F5344CB8AC3E}">
        <p14:creationId xmlns:p14="http://schemas.microsoft.com/office/powerpoint/2010/main" val="1138924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The</a:t>
            </a:r>
            <a:r>
              <a:rPr lang="hr-HR" dirty="0"/>
              <a:t> </a:t>
            </a:r>
            <a:r>
              <a:rPr lang="hr-HR" dirty="0" err="1"/>
              <a:t>Pursuit</a:t>
            </a:r>
            <a:r>
              <a:rPr lang="hr-HR" dirty="0"/>
              <a:t> </a:t>
            </a:r>
            <a:r>
              <a:rPr lang="hr-HR" dirty="0" err="1"/>
              <a:t>of</a:t>
            </a:r>
            <a:r>
              <a:rPr lang="hr-HR" dirty="0"/>
              <a:t> </a:t>
            </a:r>
            <a:r>
              <a:rPr lang="hr-HR" dirty="0" err="1"/>
              <a:t>Precision</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combination</a:t>
            </a:r>
            <a:r>
              <a:rPr lang="hr-HR" dirty="0" smtClean="0"/>
              <a:t> </a:t>
            </a:r>
            <a:r>
              <a:rPr lang="hr-HR" dirty="0" err="1" smtClean="0"/>
              <a:t>of</a:t>
            </a:r>
            <a:r>
              <a:rPr lang="hr-HR" dirty="0" smtClean="0"/>
              <a:t> </a:t>
            </a:r>
            <a:r>
              <a:rPr lang="hr-HR" dirty="0" err="1" smtClean="0"/>
              <a:t>decontextualization</a:t>
            </a:r>
            <a:r>
              <a:rPr lang="hr-HR" dirty="0" smtClean="0"/>
              <a:t> </a:t>
            </a:r>
            <a:r>
              <a:rPr lang="hr-HR" dirty="0" err="1" smtClean="0"/>
              <a:t>and</a:t>
            </a:r>
            <a:r>
              <a:rPr lang="hr-HR" dirty="0" smtClean="0"/>
              <a:t> </a:t>
            </a:r>
            <a:r>
              <a:rPr lang="hr-HR" dirty="0" err="1" smtClean="0"/>
              <a:t>the</a:t>
            </a:r>
            <a:r>
              <a:rPr lang="hr-HR" dirty="0" smtClean="0"/>
              <a:t> </a:t>
            </a:r>
            <a:r>
              <a:rPr lang="hr-HR" dirty="0" err="1" smtClean="0"/>
              <a:t>attempt</a:t>
            </a:r>
            <a:r>
              <a:rPr lang="hr-HR" dirty="0" smtClean="0"/>
              <a:t> to </a:t>
            </a:r>
            <a:r>
              <a:rPr lang="hr-HR" dirty="0" err="1" smtClean="0"/>
              <a:t>communicate</a:t>
            </a:r>
            <a:r>
              <a:rPr lang="hr-HR" dirty="0" smtClean="0"/>
              <a:t> no more </a:t>
            </a:r>
            <a:r>
              <a:rPr lang="hr-HR" dirty="0" err="1" smtClean="0"/>
              <a:t>and</a:t>
            </a:r>
            <a:r>
              <a:rPr lang="hr-HR" dirty="0" smtClean="0"/>
              <a:t> no </a:t>
            </a:r>
            <a:r>
              <a:rPr lang="hr-HR" dirty="0" err="1" smtClean="0"/>
              <a:t>less</a:t>
            </a:r>
            <a:r>
              <a:rPr lang="hr-HR" dirty="0" smtClean="0"/>
              <a:t> </a:t>
            </a:r>
            <a:r>
              <a:rPr lang="hr-HR" dirty="0" err="1" smtClean="0"/>
              <a:t>than</a:t>
            </a:r>
            <a:r>
              <a:rPr lang="hr-HR" dirty="0" smtClean="0"/>
              <a:t> </a:t>
            </a:r>
            <a:r>
              <a:rPr lang="hr-HR" dirty="0" err="1" smtClean="0"/>
              <a:t>the</a:t>
            </a:r>
            <a:r>
              <a:rPr lang="hr-HR" dirty="0" smtClean="0"/>
              <a:t> </a:t>
            </a:r>
            <a:r>
              <a:rPr lang="hr-HR" dirty="0" err="1" smtClean="0"/>
              <a:t>intended</a:t>
            </a:r>
            <a:r>
              <a:rPr lang="hr-HR" dirty="0" smtClean="0"/>
              <a:t> </a:t>
            </a:r>
            <a:r>
              <a:rPr lang="hr-HR" dirty="0" err="1" smtClean="0"/>
              <a:t>meaning</a:t>
            </a:r>
            <a:r>
              <a:rPr lang="hr-HR" dirty="0" smtClean="0"/>
              <a:t> </a:t>
            </a:r>
            <a:r>
              <a:rPr lang="hr-HR" dirty="0" err="1" smtClean="0"/>
              <a:t>requires</a:t>
            </a:r>
            <a:r>
              <a:rPr lang="hr-HR" dirty="0" smtClean="0"/>
              <a:t> </a:t>
            </a:r>
            <a:r>
              <a:rPr lang="hr-HR" dirty="0" err="1" smtClean="0"/>
              <a:t>that</a:t>
            </a:r>
            <a:r>
              <a:rPr lang="hr-HR" dirty="0" smtClean="0"/>
              <a:t> </a:t>
            </a:r>
            <a:r>
              <a:rPr lang="hr-HR" dirty="0" err="1" smtClean="0"/>
              <a:t>legal</a:t>
            </a:r>
            <a:r>
              <a:rPr lang="hr-HR" dirty="0" smtClean="0"/>
              <a:t> </a:t>
            </a:r>
            <a:r>
              <a:rPr lang="hr-HR" dirty="0" err="1" smtClean="0"/>
              <a:t>texts</a:t>
            </a:r>
            <a:r>
              <a:rPr lang="hr-HR" dirty="0" smtClean="0"/>
              <a:t> </a:t>
            </a:r>
            <a:r>
              <a:rPr lang="hr-HR" dirty="0" err="1" smtClean="0"/>
              <a:t>seek</a:t>
            </a:r>
            <a:r>
              <a:rPr lang="hr-HR" dirty="0" smtClean="0"/>
              <a:t> to </a:t>
            </a:r>
            <a:r>
              <a:rPr lang="hr-HR" dirty="0" err="1" smtClean="0"/>
              <a:t>be</a:t>
            </a:r>
            <a:r>
              <a:rPr lang="hr-HR" dirty="0" smtClean="0"/>
              <a:t> </a:t>
            </a:r>
            <a:r>
              <a:rPr lang="hr-HR" dirty="0" err="1" smtClean="0"/>
              <a:t>completely</a:t>
            </a:r>
            <a:r>
              <a:rPr lang="hr-HR" dirty="0" smtClean="0"/>
              <a:t> </a:t>
            </a:r>
            <a:r>
              <a:rPr lang="hr-HR" dirty="0" err="1" smtClean="0"/>
              <a:t>internally</a:t>
            </a:r>
            <a:r>
              <a:rPr lang="hr-HR" dirty="0" smtClean="0"/>
              <a:t> </a:t>
            </a:r>
            <a:r>
              <a:rPr lang="hr-HR" dirty="0" err="1" smtClean="0"/>
              <a:t>explicit</a:t>
            </a:r>
            <a:r>
              <a:rPr lang="hr-HR" dirty="0" smtClean="0"/>
              <a:t> </a:t>
            </a:r>
            <a:r>
              <a:rPr lang="hr-HR" dirty="0" err="1" smtClean="0"/>
              <a:t>and</a:t>
            </a:r>
            <a:r>
              <a:rPr lang="hr-HR" dirty="0" smtClean="0"/>
              <a:t> </a:t>
            </a:r>
            <a:r>
              <a:rPr lang="hr-HR" dirty="0" err="1" smtClean="0"/>
              <a:t>unambiguous</a:t>
            </a:r>
            <a:endParaRPr lang="hr-HR" dirty="0"/>
          </a:p>
        </p:txBody>
      </p:sp>
    </p:spTree>
    <p:extLst>
      <p:ext uri="{BB962C8B-B14F-4D97-AF65-F5344CB8AC3E}">
        <p14:creationId xmlns:p14="http://schemas.microsoft.com/office/powerpoint/2010/main" val="4069607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Precision</a:t>
            </a:r>
            <a:r>
              <a:rPr lang="hr-HR" dirty="0" smtClean="0"/>
              <a:t> – </a:t>
            </a:r>
            <a:r>
              <a:rPr lang="hr-HR" dirty="0" err="1" smtClean="0"/>
              <a:t>legal</a:t>
            </a:r>
            <a:r>
              <a:rPr lang="hr-HR" dirty="0" smtClean="0"/>
              <a:t> </a:t>
            </a:r>
            <a:r>
              <a:rPr lang="hr-HR" dirty="0" err="1" smtClean="0"/>
              <a:t>terms</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technical</a:t>
            </a:r>
            <a:r>
              <a:rPr lang="hr-HR" dirty="0" smtClean="0"/>
              <a:t> </a:t>
            </a:r>
            <a:r>
              <a:rPr lang="hr-HR" dirty="0" err="1" smtClean="0"/>
              <a:t>meaning</a:t>
            </a:r>
            <a:r>
              <a:rPr lang="hr-HR" dirty="0" smtClean="0"/>
              <a:t> </a:t>
            </a:r>
            <a:r>
              <a:rPr lang="hr-HR" dirty="0" err="1" smtClean="0"/>
              <a:t>of</a:t>
            </a:r>
            <a:r>
              <a:rPr lang="hr-HR" dirty="0" smtClean="0"/>
              <a:t> </a:t>
            </a:r>
            <a:r>
              <a:rPr lang="hr-HR" dirty="0" err="1" smtClean="0"/>
              <a:t>words</a:t>
            </a:r>
            <a:r>
              <a:rPr lang="hr-HR" dirty="0" smtClean="0"/>
              <a:t> </a:t>
            </a:r>
            <a:r>
              <a:rPr lang="hr-HR" dirty="0" err="1" smtClean="0"/>
              <a:t>in</a:t>
            </a:r>
            <a:r>
              <a:rPr lang="hr-HR" dirty="0" smtClean="0"/>
              <a:t> </a:t>
            </a:r>
            <a:r>
              <a:rPr lang="hr-HR" dirty="0" err="1" smtClean="0"/>
              <a:t>the</a:t>
            </a:r>
            <a:r>
              <a:rPr lang="hr-HR" dirty="0" smtClean="0"/>
              <a:t> </a:t>
            </a:r>
            <a:r>
              <a:rPr lang="hr-HR" dirty="0" err="1" smtClean="0"/>
              <a:t>Common</a:t>
            </a:r>
            <a:r>
              <a:rPr lang="hr-HR" dirty="0" smtClean="0"/>
              <a:t> </a:t>
            </a:r>
            <a:r>
              <a:rPr lang="hr-HR" dirty="0" err="1" smtClean="0"/>
              <a:t>Law</a:t>
            </a:r>
            <a:r>
              <a:rPr lang="hr-HR" dirty="0" smtClean="0"/>
              <a:t> system </a:t>
            </a:r>
            <a:r>
              <a:rPr lang="hr-HR" dirty="0" err="1" smtClean="0"/>
              <a:t>has</a:t>
            </a:r>
            <a:r>
              <a:rPr lang="hr-HR" dirty="0" smtClean="0"/>
              <a:t> </a:t>
            </a:r>
            <a:r>
              <a:rPr lang="hr-HR" dirty="0" err="1" smtClean="0"/>
              <a:t>often</a:t>
            </a:r>
            <a:r>
              <a:rPr lang="hr-HR" dirty="0" smtClean="0"/>
              <a:t> </a:t>
            </a:r>
            <a:r>
              <a:rPr lang="hr-HR" dirty="0" err="1" smtClean="0"/>
              <a:t>stablized</a:t>
            </a:r>
            <a:r>
              <a:rPr lang="hr-HR" dirty="0" smtClean="0"/>
              <a:t> </a:t>
            </a:r>
            <a:r>
              <a:rPr lang="hr-HR" dirty="0" err="1" smtClean="0"/>
              <a:t>and</a:t>
            </a:r>
            <a:r>
              <a:rPr lang="hr-HR" dirty="0" smtClean="0"/>
              <a:t> </a:t>
            </a:r>
            <a:r>
              <a:rPr lang="hr-HR" dirty="0" err="1" smtClean="0"/>
              <a:t>clarified</a:t>
            </a:r>
            <a:r>
              <a:rPr lang="hr-HR" dirty="0" smtClean="0"/>
              <a:t> </a:t>
            </a:r>
            <a:r>
              <a:rPr lang="hr-HR" dirty="0" err="1" smtClean="0"/>
              <a:t>through</a:t>
            </a:r>
            <a:r>
              <a:rPr lang="hr-HR" dirty="0" smtClean="0"/>
              <a:t> </a:t>
            </a:r>
            <a:r>
              <a:rPr lang="hr-HR" dirty="0" err="1" smtClean="0"/>
              <a:t>years</a:t>
            </a:r>
            <a:r>
              <a:rPr lang="hr-HR" dirty="0" smtClean="0"/>
              <a:t> </a:t>
            </a:r>
            <a:r>
              <a:rPr lang="hr-HR" dirty="0" err="1" smtClean="0"/>
              <a:t>of</a:t>
            </a:r>
            <a:r>
              <a:rPr lang="hr-HR" dirty="0" smtClean="0"/>
              <a:t> </a:t>
            </a:r>
            <a:r>
              <a:rPr lang="hr-HR" dirty="0" err="1" smtClean="0"/>
              <a:t>interpretation</a:t>
            </a:r>
            <a:r>
              <a:rPr lang="hr-HR" dirty="0" smtClean="0"/>
              <a:t> </a:t>
            </a:r>
            <a:r>
              <a:rPr lang="hr-HR" dirty="0" err="1" smtClean="0"/>
              <a:t>and</a:t>
            </a:r>
            <a:r>
              <a:rPr lang="hr-HR" dirty="0" smtClean="0"/>
              <a:t> </a:t>
            </a:r>
            <a:r>
              <a:rPr lang="hr-HR" dirty="0" err="1" smtClean="0"/>
              <a:t>precedent</a:t>
            </a:r>
            <a:endParaRPr lang="hr-HR" dirty="0" smtClean="0"/>
          </a:p>
          <a:p>
            <a:r>
              <a:rPr lang="hr-HR" dirty="0" err="1" smtClean="0"/>
              <a:t>However</a:t>
            </a:r>
            <a:r>
              <a:rPr lang="hr-HR" dirty="0" smtClean="0"/>
              <a:t>, </a:t>
            </a:r>
            <a:r>
              <a:rPr lang="hr-HR" dirty="0" err="1" smtClean="0"/>
              <a:t>it</a:t>
            </a:r>
            <a:r>
              <a:rPr lang="hr-HR" dirty="0" smtClean="0"/>
              <a:t> </a:t>
            </a:r>
            <a:r>
              <a:rPr lang="hr-HR" dirty="0" err="1" smtClean="0"/>
              <a:t>is</a:t>
            </a:r>
            <a:r>
              <a:rPr lang="hr-HR" dirty="0" smtClean="0"/>
              <a:t> </a:t>
            </a:r>
            <a:r>
              <a:rPr lang="hr-HR" dirty="0" err="1" smtClean="0"/>
              <a:t>necessary</a:t>
            </a:r>
            <a:r>
              <a:rPr lang="hr-HR" dirty="0" smtClean="0"/>
              <a:t> to </a:t>
            </a:r>
            <a:r>
              <a:rPr lang="hr-HR" dirty="0" err="1" smtClean="0"/>
              <a:t>distinguish</a:t>
            </a:r>
            <a:r>
              <a:rPr lang="hr-HR" dirty="0" smtClean="0"/>
              <a:t> </a:t>
            </a:r>
            <a:r>
              <a:rPr lang="hr-HR" dirty="0" err="1" smtClean="0"/>
              <a:t>between</a:t>
            </a:r>
            <a:r>
              <a:rPr lang="hr-HR" dirty="0" smtClean="0"/>
              <a:t> </a:t>
            </a:r>
            <a:r>
              <a:rPr lang="hr-HR" dirty="0" err="1" smtClean="0"/>
              <a:t>legal</a:t>
            </a:r>
            <a:r>
              <a:rPr lang="hr-HR" dirty="0" smtClean="0"/>
              <a:t> </a:t>
            </a:r>
            <a:r>
              <a:rPr lang="hr-HR" dirty="0" err="1" smtClean="0"/>
              <a:t>terms</a:t>
            </a:r>
            <a:r>
              <a:rPr lang="hr-HR" dirty="0" smtClean="0"/>
              <a:t> </a:t>
            </a:r>
            <a:r>
              <a:rPr lang="hr-HR" dirty="0" err="1" smtClean="0"/>
              <a:t>which</a:t>
            </a:r>
            <a:r>
              <a:rPr lang="hr-HR" dirty="0" smtClean="0"/>
              <a:t> are more </a:t>
            </a:r>
            <a:r>
              <a:rPr lang="hr-HR" dirty="0" err="1" smtClean="0"/>
              <a:t>accurate</a:t>
            </a:r>
            <a:r>
              <a:rPr lang="hr-HR" dirty="0" smtClean="0"/>
              <a:t> </a:t>
            </a:r>
            <a:r>
              <a:rPr lang="hr-HR" dirty="0" err="1" smtClean="0"/>
              <a:t>or</a:t>
            </a:r>
            <a:r>
              <a:rPr lang="hr-HR" dirty="0" smtClean="0"/>
              <a:t> more </a:t>
            </a:r>
            <a:r>
              <a:rPr lang="hr-HR" dirty="0" err="1" smtClean="0"/>
              <a:t>efficient</a:t>
            </a:r>
            <a:r>
              <a:rPr lang="hr-HR" dirty="0" smtClean="0"/>
              <a:t> </a:t>
            </a:r>
            <a:r>
              <a:rPr lang="hr-HR" dirty="0" err="1" smtClean="0"/>
              <a:t>when</a:t>
            </a:r>
            <a:r>
              <a:rPr lang="hr-HR" dirty="0" smtClean="0"/>
              <a:t> </a:t>
            </a:r>
            <a:r>
              <a:rPr lang="hr-HR" dirty="0" err="1" smtClean="0"/>
              <a:t>referring</a:t>
            </a:r>
            <a:r>
              <a:rPr lang="hr-HR" dirty="0" smtClean="0"/>
              <a:t> to </a:t>
            </a:r>
            <a:r>
              <a:rPr lang="hr-HR" dirty="0" err="1" smtClean="0"/>
              <a:t>legal</a:t>
            </a:r>
            <a:r>
              <a:rPr lang="hr-HR" dirty="0" smtClean="0"/>
              <a:t> </a:t>
            </a:r>
            <a:r>
              <a:rPr lang="hr-HR" dirty="0" err="1" smtClean="0"/>
              <a:t>concepts</a:t>
            </a:r>
            <a:r>
              <a:rPr lang="hr-HR" dirty="0" smtClean="0"/>
              <a:t> </a:t>
            </a:r>
            <a:r>
              <a:rPr lang="hr-HR" dirty="0" err="1" smtClean="0"/>
              <a:t>from</a:t>
            </a:r>
            <a:r>
              <a:rPr lang="hr-HR" dirty="0" smtClean="0"/>
              <a:t> </a:t>
            </a:r>
            <a:r>
              <a:rPr lang="hr-HR" dirty="0" err="1" smtClean="0"/>
              <a:t>in-group</a:t>
            </a:r>
            <a:r>
              <a:rPr lang="hr-HR" dirty="0" smtClean="0"/>
              <a:t> </a:t>
            </a:r>
            <a:r>
              <a:rPr lang="hr-HR" dirty="0" err="1" smtClean="0"/>
              <a:t>language</a:t>
            </a:r>
            <a:r>
              <a:rPr lang="hr-HR" dirty="0" smtClean="0"/>
              <a:t> </a:t>
            </a:r>
            <a:r>
              <a:rPr lang="hr-HR" dirty="0" err="1" smtClean="0"/>
              <a:t>used</a:t>
            </a:r>
            <a:r>
              <a:rPr lang="hr-HR" dirty="0" smtClean="0"/>
              <a:t> </a:t>
            </a:r>
            <a:r>
              <a:rPr lang="hr-HR" dirty="0" err="1" smtClean="0"/>
              <a:t>by</a:t>
            </a:r>
            <a:r>
              <a:rPr lang="hr-HR" dirty="0" smtClean="0"/>
              <a:t> </a:t>
            </a:r>
            <a:r>
              <a:rPr lang="hr-HR" dirty="0" err="1" smtClean="0"/>
              <a:t>lawyers</a:t>
            </a:r>
            <a:r>
              <a:rPr lang="hr-HR" dirty="0" smtClean="0"/>
              <a:t> for </a:t>
            </a:r>
            <a:r>
              <a:rPr lang="hr-HR" dirty="0" err="1" smtClean="0"/>
              <a:t>interpersonal</a:t>
            </a:r>
            <a:r>
              <a:rPr lang="hr-HR" dirty="0" smtClean="0"/>
              <a:t> </a:t>
            </a:r>
            <a:r>
              <a:rPr lang="hr-HR" dirty="0" err="1" smtClean="0"/>
              <a:t>motives</a:t>
            </a:r>
            <a:r>
              <a:rPr lang="hr-HR" dirty="0" smtClean="0"/>
              <a:t> (</a:t>
            </a:r>
            <a:r>
              <a:rPr lang="hr-HR" dirty="0" err="1" smtClean="0"/>
              <a:t>legal</a:t>
            </a:r>
            <a:r>
              <a:rPr lang="hr-HR" dirty="0" smtClean="0"/>
              <a:t> </a:t>
            </a:r>
            <a:r>
              <a:rPr lang="hr-HR" dirty="0" err="1" smtClean="0"/>
              <a:t>jargon</a:t>
            </a:r>
            <a:r>
              <a:rPr lang="hr-HR" dirty="0" smtClean="0"/>
              <a:t>)</a:t>
            </a:r>
            <a:endParaRPr lang="hr-HR" dirty="0"/>
          </a:p>
        </p:txBody>
      </p:sp>
    </p:spTree>
    <p:extLst>
      <p:ext uri="{BB962C8B-B14F-4D97-AF65-F5344CB8AC3E}">
        <p14:creationId xmlns:p14="http://schemas.microsoft.com/office/powerpoint/2010/main" val="6305089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Lexicon</a:t>
            </a:r>
            <a:r>
              <a:rPr lang="hr-HR" dirty="0" smtClean="0"/>
              <a:t> </a:t>
            </a:r>
            <a:r>
              <a:rPr lang="hr-HR" dirty="0" err="1" smtClean="0"/>
              <a:t>in</a:t>
            </a:r>
            <a:r>
              <a:rPr lang="hr-HR" dirty="0" smtClean="0"/>
              <a:t> </a:t>
            </a:r>
            <a:r>
              <a:rPr lang="hr-HR" dirty="0" err="1" smtClean="0"/>
              <a:t>Common</a:t>
            </a:r>
            <a:r>
              <a:rPr lang="hr-HR" dirty="0" smtClean="0"/>
              <a:t> </a:t>
            </a:r>
            <a:r>
              <a:rPr lang="hr-HR" dirty="0" err="1" smtClean="0"/>
              <a:t>Law</a:t>
            </a:r>
            <a:endParaRPr lang="hr-HR" dirty="0"/>
          </a:p>
        </p:txBody>
      </p:sp>
      <p:sp>
        <p:nvSpPr>
          <p:cNvPr id="3" name="Content Placeholder 2"/>
          <p:cNvSpPr>
            <a:spLocks noGrp="1"/>
          </p:cNvSpPr>
          <p:nvPr>
            <p:ph idx="1"/>
          </p:nvPr>
        </p:nvSpPr>
        <p:spPr/>
        <p:txBody>
          <a:bodyPr/>
          <a:lstStyle/>
          <a:p>
            <a:r>
              <a:rPr lang="hr-HR" dirty="0" smtClean="0"/>
              <a:t>Use </a:t>
            </a:r>
            <a:r>
              <a:rPr lang="hr-HR" dirty="0" err="1" smtClean="0"/>
              <a:t>of</a:t>
            </a:r>
            <a:r>
              <a:rPr lang="hr-HR" dirty="0" smtClean="0"/>
              <a:t> </a:t>
            </a:r>
            <a:r>
              <a:rPr lang="hr-HR" dirty="0" err="1" smtClean="0"/>
              <a:t>archaic</a:t>
            </a:r>
            <a:r>
              <a:rPr lang="hr-HR" dirty="0" smtClean="0"/>
              <a:t> </a:t>
            </a:r>
            <a:r>
              <a:rPr lang="hr-HR" dirty="0" err="1" smtClean="0"/>
              <a:t>textual</a:t>
            </a:r>
            <a:r>
              <a:rPr lang="hr-HR" dirty="0" smtClean="0"/>
              <a:t> </a:t>
            </a:r>
            <a:r>
              <a:rPr lang="hr-HR" dirty="0" err="1" smtClean="0"/>
              <a:t>deictics</a:t>
            </a:r>
            <a:r>
              <a:rPr lang="hr-HR" dirty="0" smtClean="0"/>
              <a:t> (</a:t>
            </a:r>
            <a:r>
              <a:rPr lang="hr-HR" i="1" dirty="0" err="1" smtClean="0"/>
              <a:t>forthwith</a:t>
            </a:r>
            <a:r>
              <a:rPr lang="hr-HR" i="1" dirty="0" smtClean="0"/>
              <a:t>, </a:t>
            </a:r>
            <a:r>
              <a:rPr lang="hr-HR" i="1" dirty="0" err="1" smtClean="0"/>
              <a:t>hereafter</a:t>
            </a:r>
            <a:r>
              <a:rPr lang="hr-HR" i="1" dirty="0" smtClean="0"/>
              <a:t>, </a:t>
            </a:r>
            <a:r>
              <a:rPr lang="hr-HR" i="1" dirty="0" err="1" smtClean="0"/>
              <a:t>herein</a:t>
            </a:r>
            <a:r>
              <a:rPr lang="hr-HR" i="1" dirty="0" smtClean="0"/>
              <a:t>, </a:t>
            </a:r>
            <a:r>
              <a:rPr lang="hr-HR" i="1" dirty="0" err="1" smtClean="0"/>
              <a:t>thereafter</a:t>
            </a:r>
            <a:r>
              <a:rPr lang="hr-HR" dirty="0" smtClean="0"/>
              <a:t>)</a:t>
            </a:r>
          </a:p>
          <a:p>
            <a:r>
              <a:rPr lang="hr-HR" dirty="0" err="1" smtClean="0"/>
              <a:t>Words</a:t>
            </a:r>
            <a:r>
              <a:rPr lang="hr-HR" dirty="0" smtClean="0"/>
              <a:t> </a:t>
            </a:r>
            <a:r>
              <a:rPr lang="hr-HR" dirty="0" err="1" smtClean="0"/>
              <a:t>of</a:t>
            </a:r>
            <a:r>
              <a:rPr lang="hr-HR" dirty="0" smtClean="0"/>
              <a:t> Latin (</a:t>
            </a:r>
            <a:r>
              <a:rPr lang="hr-HR" i="1" dirty="0" err="1" smtClean="0"/>
              <a:t>habeas</a:t>
            </a:r>
            <a:r>
              <a:rPr lang="hr-HR" i="1" dirty="0" smtClean="0"/>
              <a:t> </a:t>
            </a:r>
            <a:r>
              <a:rPr lang="hr-HR" i="1" dirty="0" err="1" smtClean="0"/>
              <a:t>corpus</a:t>
            </a:r>
            <a:r>
              <a:rPr lang="hr-HR" i="1" dirty="0" smtClean="0"/>
              <a:t>, </a:t>
            </a:r>
            <a:r>
              <a:rPr lang="hr-HR" i="1" dirty="0" err="1" smtClean="0"/>
              <a:t>obiter</a:t>
            </a:r>
            <a:r>
              <a:rPr lang="hr-HR" i="1" dirty="0" smtClean="0"/>
              <a:t> </a:t>
            </a:r>
            <a:r>
              <a:rPr lang="hr-HR" i="1" dirty="0" err="1" smtClean="0"/>
              <a:t>dicta</a:t>
            </a:r>
            <a:r>
              <a:rPr lang="hr-HR" i="1" dirty="0" smtClean="0"/>
              <a:t>, </a:t>
            </a:r>
            <a:r>
              <a:rPr lang="hr-HR" i="1" dirty="0" err="1" smtClean="0"/>
              <a:t>ratio</a:t>
            </a:r>
            <a:r>
              <a:rPr lang="hr-HR" i="1" dirty="0" smtClean="0"/>
              <a:t> </a:t>
            </a:r>
            <a:r>
              <a:rPr lang="hr-HR" i="1" dirty="0" err="1" smtClean="0"/>
              <a:t>decidendi</a:t>
            </a:r>
            <a:r>
              <a:rPr lang="hr-HR" dirty="0" smtClean="0"/>
              <a:t>)</a:t>
            </a:r>
            <a:r>
              <a:rPr lang="hr-HR" dirty="0"/>
              <a:t> </a:t>
            </a:r>
            <a:r>
              <a:rPr lang="hr-HR" dirty="0" err="1"/>
              <a:t>or</a:t>
            </a:r>
            <a:r>
              <a:rPr lang="hr-HR" dirty="0"/>
              <a:t> Norman </a:t>
            </a:r>
            <a:r>
              <a:rPr lang="hr-HR" dirty="0" err="1"/>
              <a:t>French</a:t>
            </a:r>
            <a:r>
              <a:rPr lang="hr-HR" dirty="0"/>
              <a:t> </a:t>
            </a:r>
            <a:r>
              <a:rPr lang="hr-HR" dirty="0" err="1"/>
              <a:t>origin</a:t>
            </a:r>
            <a:r>
              <a:rPr lang="hr-HR" dirty="0"/>
              <a:t> </a:t>
            </a:r>
            <a:r>
              <a:rPr lang="hr-HR" dirty="0" smtClean="0"/>
              <a:t> </a:t>
            </a:r>
            <a:r>
              <a:rPr lang="hr-HR" i="1" dirty="0" smtClean="0"/>
              <a:t>(</a:t>
            </a:r>
            <a:r>
              <a:rPr lang="hr-HR" i="1" dirty="0" err="1" smtClean="0"/>
              <a:t>estoppel</a:t>
            </a:r>
            <a:r>
              <a:rPr lang="hr-HR" i="1" dirty="0" smtClean="0"/>
              <a:t>, </a:t>
            </a:r>
            <a:r>
              <a:rPr lang="hr-HR" i="1" dirty="0" err="1" smtClean="0"/>
              <a:t>judge</a:t>
            </a:r>
            <a:r>
              <a:rPr lang="hr-HR" i="1" dirty="0" smtClean="0"/>
              <a:t>, parole, </a:t>
            </a:r>
            <a:r>
              <a:rPr lang="hr-HR" i="1" dirty="0" err="1" smtClean="0"/>
              <a:t>venue</a:t>
            </a:r>
            <a:r>
              <a:rPr lang="hr-HR" dirty="0" smtClean="0"/>
              <a:t>)</a:t>
            </a:r>
          </a:p>
          <a:p>
            <a:r>
              <a:rPr lang="hr-HR" dirty="0" err="1" smtClean="0"/>
              <a:t>Terms</a:t>
            </a:r>
            <a:r>
              <a:rPr lang="hr-HR" dirty="0" smtClean="0"/>
              <a:t> </a:t>
            </a:r>
            <a:r>
              <a:rPr lang="hr-HR" dirty="0" err="1" smtClean="0"/>
              <a:t>from</a:t>
            </a:r>
            <a:r>
              <a:rPr lang="hr-HR" dirty="0" smtClean="0"/>
              <a:t> </a:t>
            </a:r>
            <a:r>
              <a:rPr lang="hr-HR" dirty="0" err="1" smtClean="0"/>
              <a:t>different</a:t>
            </a:r>
            <a:r>
              <a:rPr lang="hr-HR" dirty="0" smtClean="0"/>
              <a:t> </a:t>
            </a:r>
            <a:r>
              <a:rPr lang="hr-HR" dirty="0" err="1" smtClean="0"/>
              <a:t>languages</a:t>
            </a:r>
            <a:r>
              <a:rPr lang="hr-HR" dirty="0" smtClean="0"/>
              <a:t> </a:t>
            </a:r>
            <a:r>
              <a:rPr lang="hr-HR" dirty="0" err="1" smtClean="0"/>
              <a:t>which</a:t>
            </a:r>
            <a:r>
              <a:rPr lang="hr-HR" dirty="0" smtClean="0"/>
              <a:t> </a:t>
            </a:r>
            <a:r>
              <a:rPr lang="hr-HR" dirty="0" err="1" smtClean="0"/>
              <a:t>originally</a:t>
            </a:r>
            <a:r>
              <a:rPr lang="hr-HR" dirty="0" smtClean="0"/>
              <a:t> </a:t>
            </a:r>
            <a:r>
              <a:rPr lang="hr-HR" dirty="0" err="1" smtClean="0"/>
              <a:t>referred</a:t>
            </a:r>
            <a:r>
              <a:rPr lang="hr-HR" dirty="0" smtClean="0"/>
              <a:t> to </a:t>
            </a:r>
            <a:r>
              <a:rPr lang="hr-HR" dirty="0" err="1" smtClean="0"/>
              <a:t>the</a:t>
            </a:r>
            <a:r>
              <a:rPr lang="hr-HR" dirty="0" smtClean="0"/>
              <a:t> same </a:t>
            </a:r>
            <a:r>
              <a:rPr lang="hr-HR" dirty="0" err="1" smtClean="0"/>
              <a:t>concept</a:t>
            </a:r>
            <a:r>
              <a:rPr lang="hr-HR" dirty="0" smtClean="0"/>
              <a:t>, </a:t>
            </a:r>
            <a:r>
              <a:rPr lang="hr-HR" dirty="0" err="1" smtClean="0"/>
              <a:t>such</a:t>
            </a:r>
            <a:r>
              <a:rPr lang="hr-HR" dirty="0" smtClean="0"/>
              <a:t> as </a:t>
            </a:r>
            <a:r>
              <a:rPr lang="hr-HR" i="1" dirty="0" err="1" smtClean="0"/>
              <a:t>child</a:t>
            </a:r>
            <a:r>
              <a:rPr lang="hr-HR" dirty="0" smtClean="0"/>
              <a:t> (OE), </a:t>
            </a:r>
            <a:r>
              <a:rPr lang="hr-HR" i="1" dirty="0" err="1" smtClean="0"/>
              <a:t>infant</a:t>
            </a:r>
            <a:r>
              <a:rPr lang="hr-HR" dirty="0" smtClean="0"/>
              <a:t> (L/F) </a:t>
            </a:r>
            <a:r>
              <a:rPr lang="hr-HR" dirty="0" err="1" smtClean="0"/>
              <a:t>and</a:t>
            </a:r>
            <a:r>
              <a:rPr lang="hr-HR" dirty="0" smtClean="0"/>
              <a:t> </a:t>
            </a:r>
            <a:r>
              <a:rPr lang="hr-HR" i="1" dirty="0" err="1" smtClean="0"/>
              <a:t>minor</a:t>
            </a:r>
            <a:r>
              <a:rPr lang="hr-HR" dirty="0" smtClean="0"/>
              <a:t> (L) </a:t>
            </a:r>
            <a:r>
              <a:rPr lang="hr-HR" dirty="0" err="1" smtClean="0"/>
              <a:t>permit</a:t>
            </a:r>
            <a:r>
              <a:rPr lang="hr-HR" dirty="0" smtClean="0"/>
              <a:t> </a:t>
            </a:r>
            <a:r>
              <a:rPr lang="hr-HR" dirty="0" err="1" smtClean="0"/>
              <a:t>the</a:t>
            </a:r>
            <a:r>
              <a:rPr lang="hr-HR" dirty="0" smtClean="0"/>
              <a:t> </a:t>
            </a:r>
            <a:r>
              <a:rPr lang="hr-HR" dirty="0" err="1" smtClean="0"/>
              <a:t>functional</a:t>
            </a:r>
            <a:r>
              <a:rPr lang="hr-HR" dirty="0" smtClean="0"/>
              <a:t> </a:t>
            </a:r>
            <a:r>
              <a:rPr lang="hr-HR" dirty="0" err="1" smtClean="0"/>
              <a:t>specialization</a:t>
            </a:r>
            <a:r>
              <a:rPr lang="hr-HR" dirty="0" smtClean="0"/>
              <a:t> </a:t>
            </a:r>
            <a:r>
              <a:rPr lang="hr-HR" dirty="0" err="1" smtClean="0"/>
              <a:t>of</a:t>
            </a:r>
            <a:r>
              <a:rPr lang="hr-HR" dirty="0" smtClean="0"/>
              <a:t> </a:t>
            </a:r>
            <a:r>
              <a:rPr lang="hr-HR" dirty="0" err="1" smtClean="0"/>
              <a:t>the</a:t>
            </a:r>
            <a:r>
              <a:rPr lang="hr-HR" dirty="0" smtClean="0"/>
              <a:t> </a:t>
            </a:r>
            <a:r>
              <a:rPr lang="hr-HR" dirty="0" err="1" smtClean="0"/>
              <a:t>terms</a:t>
            </a:r>
            <a:r>
              <a:rPr lang="hr-HR" dirty="0" smtClean="0"/>
              <a:t> – </a:t>
            </a:r>
            <a:r>
              <a:rPr lang="hr-HR" dirty="0" err="1" smtClean="0"/>
              <a:t>different</a:t>
            </a:r>
            <a:r>
              <a:rPr lang="hr-HR" dirty="0" smtClean="0"/>
              <a:t> </a:t>
            </a:r>
            <a:r>
              <a:rPr lang="hr-HR" dirty="0" err="1" smtClean="0"/>
              <a:t>spread</a:t>
            </a:r>
            <a:r>
              <a:rPr lang="hr-HR" dirty="0" smtClean="0"/>
              <a:t> </a:t>
            </a:r>
            <a:r>
              <a:rPr lang="hr-HR" dirty="0" err="1" smtClean="0"/>
              <a:t>of</a:t>
            </a:r>
            <a:r>
              <a:rPr lang="hr-HR" dirty="0" smtClean="0"/>
              <a:t> age </a:t>
            </a:r>
            <a:r>
              <a:rPr lang="hr-HR" dirty="0" err="1" smtClean="0"/>
              <a:t>in</a:t>
            </a:r>
            <a:r>
              <a:rPr lang="hr-HR" dirty="0" smtClean="0"/>
              <a:t> </a:t>
            </a:r>
            <a:r>
              <a:rPr lang="hr-HR" dirty="0" err="1" smtClean="0"/>
              <a:t>this</a:t>
            </a:r>
            <a:r>
              <a:rPr lang="hr-HR" dirty="0" smtClean="0"/>
              <a:t> </a:t>
            </a:r>
            <a:r>
              <a:rPr lang="hr-HR" dirty="0" err="1" smtClean="0"/>
              <a:t>example</a:t>
            </a:r>
            <a:endParaRPr lang="hr-HR" dirty="0" smtClean="0"/>
          </a:p>
          <a:p>
            <a:r>
              <a:rPr lang="hr-HR" dirty="0" err="1" smtClean="0"/>
              <a:t>Doublets</a:t>
            </a:r>
            <a:r>
              <a:rPr lang="hr-HR" dirty="0" smtClean="0"/>
              <a:t> (</a:t>
            </a:r>
            <a:r>
              <a:rPr lang="hr-HR" dirty="0" err="1" smtClean="0"/>
              <a:t>binomials</a:t>
            </a:r>
            <a:r>
              <a:rPr lang="hr-HR" dirty="0" smtClean="0"/>
              <a:t>) </a:t>
            </a:r>
            <a:r>
              <a:rPr lang="hr-HR" dirty="0" err="1" smtClean="0"/>
              <a:t>and</a:t>
            </a:r>
            <a:r>
              <a:rPr lang="hr-HR" dirty="0" smtClean="0"/>
              <a:t> </a:t>
            </a:r>
            <a:r>
              <a:rPr lang="hr-HR" dirty="0" err="1" smtClean="0"/>
              <a:t>triplets</a:t>
            </a:r>
            <a:r>
              <a:rPr lang="hr-HR" dirty="0" smtClean="0"/>
              <a:t>: </a:t>
            </a:r>
            <a:r>
              <a:rPr lang="hr-HR" i="1" dirty="0" err="1" smtClean="0"/>
              <a:t>will</a:t>
            </a:r>
            <a:r>
              <a:rPr lang="hr-HR" dirty="0" smtClean="0"/>
              <a:t> (OE) </a:t>
            </a:r>
            <a:r>
              <a:rPr lang="hr-HR" i="1" dirty="0" err="1" smtClean="0"/>
              <a:t>and</a:t>
            </a:r>
            <a:r>
              <a:rPr lang="hr-HR" i="1" dirty="0" smtClean="0"/>
              <a:t> testament </a:t>
            </a:r>
            <a:r>
              <a:rPr lang="hr-HR" dirty="0" smtClean="0"/>
              <a:t>(L/F); </a:t>
            </a:r>
            <a:r>
              <a:rPr lang="hr-HR" i="1" dirty="0" err="1" smtClean="0"/>
              <a:t>give</a:t>
            </a:r>
            <a:r>
              <a:rPr lang="hr-HR" dirty="0" smtClean="0"/>
              <a:t> (OE) </a:t>
            </a:r>
            <a:r>
              <a:rPr lang="hr-HR" i="1" dirty="0" err="1" smtClean="0"/>
              <a:t>devise</a:t>
            </a:r>
            <a:r>
              <a:rPr lang="hr-HR" dirty="0" smtClean="0"/>
              <a:t> (F) </a:t>
            </a:r>
            <a:r>
              <a:rPr lang="hr-HR" i="1" dirty="0" err="1" smtClean="0"/>
              <a:t>and</a:t>
            </a:r>
            <a:r>
              <a:rPr lang="hr-HR" i="1" dirty="0" smtClean="0"/>
              <a:t> </a:t>
            </a:r>
            <a:r>
              <a:rPr lang="hr-HR" i="1" dirty="0" err="1" smtClean="0"/>
              <a:t>bequeath</a:t>
            </a:r>
            <a:r>
              <a:rPr lang="hr-HR" i="1" dirty="0" smtClean="0"/>
              <a:t> </a:t>
            </a:r>
            <a:r>
              <a:rPr lang="hr-HR" dirty="0" smtClean="0"/>
              <a:t>(OE)</a:t>
            </a:r>
            <a:endParaRPr lang="hr-HR" dirty="0"/>
          </a:p>
        </p:txBody>
      </p:sp>
    </p:spTree>
    <p:extLst>
      <p:ext uri="{BB962C8B-B14F-4D97-AF65-F5344CB8AC3E}">
        <p14:creationId xmlns:p14="http://schemas.microsoft.com/office/powerpoint/2010/main" val="4288554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Lexicon</a:t>
            </a:r>
            <a:endParaRPr lang="hr-HR" dirty="0"/>
          </a:p>
        </p:txBody>
      </p:sp>
      <p:sp>
        <p:nvSpPr>
          <p:cNvPr id="3" name="Content Placeholder 2"/>
          <p:cNvSpPr>
            <a:spLocks noGrp="1"/>
          </p:cNvSpPr>
          <p:nvPr>
            <p:ph idx="1"/>
          </p:nvPr>
        </p:nvSpPr>
        <p:spPr/>
        <p:txBody>
          <a:bodyPr/>
          <a:lstStyle/>
          <a:p>
            <a:r>
              <a:rPr lang="hr-HR" dirty="0" err="1" smtClean="0"/>
              <a:t>Abbreviatons</a:t>
            </a:r>
            <a:r>
              <a:rPr lang="hr-HR" dirty="0" smtClean="0"/>
              <a:t> (</a:t>
            </a:r>
            <a:r>
              <a:rPr lang="hr-HR" i="1" dirty="0" smtClean="0"/>
              <a:t>UN</a:t>
            </a:r>
            <a:r>
              <a:rPr lang="hr-HR" dirty="0" smtClean="0"/>
              <a:t>)</a:t>
            </a:r>
          </a:p>
          <a:p>
            <a:r>
              <a:rPr lang="hr-HR" dirty="0" err="1" smtClean="0"/>
              <a:t>Proper</a:t>
            </a:r>
            <a:r>
              <a:rPr lang="hr-HR" dirty="0" smtClean="0"/>
              <a:t> </a:t>
            </a:r>
            <a:r>
              <a:rPr lang="hr-HR" dirty="0" err="1" smtClean="0"/>
              <a:t>names</a:t>
            </a:r>
            <a:r>
              <a:rPr lang="hr-HR" dirty="0" smtClean="0"/>
              <a:t> (</a:t>
            </a:r>
            <a:r>
              <a:rPr lang="hr-HR" i="1" dirty="0" smtClean="0"/>
              <a:t>Anton </a:t>
            </a:r>
            <a:r>
              <a:rPr lang="hr-HR" i="1" dirty="0" err="1" smtClean="0"/>
              <a:t>Piller</a:t>
            </a:r>
            <a:r>
              <a:rPr lang="hr-HR" i="1" dirty="0" smtClean="0"/>
              <a:t> </a:t>
            </a:r>
            <a:r>
              <a:rPr lang="hr-HR" i="1" dirty="0" err="1" smtClean="0"/>
              <a:t>injunction</a:t>
            </a:r>
            <a:r>
              <a:rPr lang="hr-HR" i="1" dirty="0" smtClean="0"/>
              <a:t> </a:t>
            </a:r>
            <a:r>
              <a:rPr lang="hr-HR" dirty="0" smtClean="0"/>
              <a:t>– </a:t>
            </a:r>
            <a:r>
              <a:rPr lang="hr-HR" dirty="0" err="1" smtClean="0"/>
              <a:t>order</a:t>
            </a:r>
            <a:r>
              <a:rPr lang="hr-HR" dirty="0" smtClean="0"/>
              <a:t> </a:t>
            </a:r>
            <a:r>
              <a:rPr lang="hr-HR" dirty="0" err="1" smtClean="0"/>
              <a:t>which</a:t>
            </a:r>
            <a:r>
              <a:rPr lang="hr-HR" dirty="0" smtClean="0"/>
              <a:t> </a:t>
            </a:r>
            <a:r>
              <a:rPr lang="hr-HR" dirty="0" err="1" smtClean="0"/>
              <a:t>allowed</a:t>
            </a:r>
            <a:r>
              <a:rPr lang="hr-HR" dirty="0" smtClean="0"/>
              <a:t> </a:t>
            </a:r>
            <a:r>
              <a:rPr lang="hr-HR" dirty="0" err="1" smtClean="0"/>
              <a:t>the</a:t>
            </a:r>
            <a:r>
              <a:rPr lang="hr-HR" dirty="0" smtClean="0"/>
              <a:t> police to </a:t>
            </a:r>
            <a:r>
              <a:rPr lang="hr-HR" dirty="0" err="1" smtClean="0"/>
              <a:t>enter</a:t>
            </a:r>
            <a:r>
              <a:rPr lang="hr-HR" dirty="0" smtClean="0"/>
              <a:t> </a:t>
            </a:r>
            <a:r>
              <a:rPr lang="hr-HR" dirty="0" err="1" smtClean="0"/>
              <a:t>premises</a:t>
            </a:r>
            <a:r>
              <a:rPr lang="hr-HR" dirty="0" smtClean="0"/>
              <a:t> </a:t>
            </a:r>
            <a:r>
              <a:rPr lang="hr-HR" dirty="0" err="1" smtClean="0"/>
              <a:t>in</a:t>
            </a:r>
            <a:r>
              <a:rPr lang="hr-HR" dirty="0" smtClean="0"/>
              <a:t> civil </a:t>
            </a:r>
            <a:r>
              <a:rPr lang="hr-HR" dirty="0" err="1" smtClean="0"/>
              <a:t>cases</a:t>
            </a:r>
            <a:r>
              <a:rPr lang="hr-HR" dirty="0" smtClean="0"/>
              <a:t>; </a:t>
            </a:r>
            <a:r>
              <a:rPr lang="hr-HR" i="1" dirty="0" smtClean="0"/>
              <a:t>Miranda </a:t>
            </a:r>
            <a:r>
              <a:rPr lang="hr-HR" i="1" dirty="0" err="1" smtClean="0"/>
              <a:t>warning</a:t>
            </a:r>
            <a:r>
              <a:rPr lang="hr-HR" i="1" dirty="0" smtClean="0"/>
              <a:t> </a:t>
            </a:r>
            <a:r>
              <a:rPr lang="hr-HR" dirty="0" smtClean="0"/>
              <a:t>– </a:t>
            </a:r>
            <a:r>
              <a:rPr lang="hr-HR" dirty="0" err="1" smtClean="0"/>
              <a:t>caution</a:t>
            </a:r>
            <a:r>
              <a:rPr lang="hr-HR" dirty="0" smtClean="0"/>
              <a:t>, </a:t>
            </a:r>
            <a:r>
              <a:rPr lang="hr-HR" dirty="0" err="1" smtClean="0"/>
              <a:t>i.e</a:t>
            </a:r>
            <a:r>
              <a:rPr lang="hr-HR" dirty="0" smtClean="0"/>
              <a:t>. </a:t>
            </a:r>
            <a:r>
              <a:rPr lang="hr-HR" dirty="0" err="1" smtClean="0"/>
              <a:t>the</a:t>
            </a:r>
            <a:r>
              <a:rPr lang="hr-HR" dirty="0" smtClean="0"/>
              <a:t> </a:t>
            </a:r>
            <a:r>
              <a:rPr lang="hr-HR" dirty="0" err="1" smtClean="0"/>
              <a:t>right</a:t>
            </a:r>
            <a:r>
              <a:rPr lang="hr-HR" dirty="0" smtClean="0"/>
              <a:t> to </a:t>
            </a:r>
            <a:r>
              <a:rPr lang="hr-HR" dirty="0" err="1" smtClean="0"/>
              <a:t>silence</a:t>
            </a:r>
            <a:r>
              <a:rPr lang="hr-HR" dirty="0" smtClean="0"/>
              <a:t> </a:t>
            </a:r>
            <a:r>
              <a:rPr lang="hr-HR" dirty="0" err="1" smtClean="0"/>
              <a:t>in</a:t>
            </a:r>
            <a:r>
              <a:rPr lang="hr-HR" dirty="0" smtClean="0"/>
              <a:t> </a:t>
            </a:r>
            <a:r>
              <a:rPr lang="hr-HR" dirty="0" err="1" smtClean="0"/>
              <a:t>the</a:t>
            </a:r>
            <a:r>
              <a:rPr lang="hr-HR" dirty="0" smtClean="0"/>
              <a:t> U.S.)</a:t>
            </a:r>
          </a:p>
          <a:p>
            <a:r>
              <a:rPr lang="hr-HR" dirty="0" err="1" smtClean="0"/>
              <a:t>Problems</a:t>
            </a:r>
            <a:r>
              <a:rPr lang="hr-HR" dirty="0" smtClean="0"/>
              <a:t> </a:t>
            </a:r>
            <a:r>
              <a:rPr lang="hr-HR" dirty="0" err="1" smtClean="0"/>
              <a:t>of</a:t>
            </a:r>
            <a:r>
              <a:rPr lang="hr-HR" dirty="0" smtClean="0"/>
              <a:t> </a:t>
            </a:r>
            <a:r>
              <a:rPr lang="hr-HR" dirty="0" err="1" smtClean="0"/>
              <a:t>polysemy</a:t>
            </a:r>
            <a:endParaRPr lang="hr-HR" dirty="0" smtClean="0"/>
          </a:p>
          <a:p>
            <a:r>
              <a:rPr lang="hr-HR" dirty="0" err="1" smtClean="0"/>
              <a:t>Ordinary</a:t>
            </a:r>
            <a:r>
              <a:rPr lang="hr-HR" dirty="0" smtClean="0"/>
              <a:t> </a:t>
            </a:r>
            <a:r>
              <a:rPr lang="hr-HR" dirty="0" err="1" smtClean="0"/>
              <a:t>words</a:t>
            </a:r>
            <a:r>
              <a:rPr lang="hr-HR" dirty="0" smtClean="0"/>
              <a:t> </a:t>
            </a:r>
            <a:r>
              <a:rPr lang="hr-HR" dirty="0" err="1" smtClean="0"/>
              <a:t>with</a:t>
            </a:r>
            <a:r>
              <a:rPr lang="hr-HR" dirty="0" smtClean="0"/>
              <a:t> </a:t>
            </a:r>
            <a:r>
              <a:rPr lang="hr-HR" dirty="0" err="1" smtClean="0"/>
              <a:t>special</a:t>
            </a:r>
            <a:r>
              <a:rPr lang="hr-HR" dirty="0" smtClean="0"/>
              <a:t> </a:t>
            </a:r>
            <a:r>
              <a:rPr lang="hr-HR" dirty="0" err="1" smtClean="0"/>
              <a:t>meanings</a:t>
            </a:r>
            <a:r>
              <a:rPr lang="hr-HR" dirty="0" smtClean="0"/>
              <a:t> –</a:t>
            </a:r>
            <a:r>
              <a:rPr lang="hr-HR" dirty="0" err="1" smtClean="0"/>
              <a:t>dangerously</a:t>
            </a:r>
            <a:r>
              <a:rPr lang="hr-HR" dirty="0" smtClean="0"/>
              <a:t> </a:t>
            </a:r>
            <a:r>
              <a:rPr lang="hr-HR" dirty="0" err="1" smtClean="0"/>
              <a:t>misleading</a:t>
            </a:r>
            <a:r>
              <a:rPr lang="hr-HR" dirty="0" smtClean="0"/>
              <a:t> (</a:t>
            </a:r>
            <a:r>
              <a:rPr lang="hr-HR" dirty="0" err="1" smtClean="0"/>
              <a:t>e.g</a:t>
            </a:r>
            <a:r>
              <a:rPr lang="hr-HR" dirty="0" smtClean="0"/>
              <a:t>. </a:t>
            </a:r>
            <a:r>
              <a:rPr lang="hr-HR" i="1" dirty="0" err="1" smtClean="0"/>
              <a:t>consideration</a:t>
            </a:r>
            <a:r>
              <a:rPr lang="hr-HR" dirty="0" smtClean="0"/>
              <a:t>)</a:t>
            </a:r>
          </a:p>
          <a:p>
            <a:r>
              <a:rPr lang="hr-HR" dirty="0" err="1" smtClean="0"/>
              <a:t>Definitions</a:t>
            </a:r>
            <a:r>
              <a:rPr lang="hr-HR" dirty="0" smtClean="0"/>
              <a:t> </a:t>
            </a:r>
            <a:endParaRPr lang="hr-HR" dirty="0"/>
          </a:p>
        </p:txBody>
      </p:sp>
    </p:spTree>
    <p:extLst>
      <p:ext uri="{BB962C8B-B14F-4D97-AF65-F5344CB8AC3E}">
        <p14:creationId xmlns:p14="http://schemas.microsoft.com/office/powerpoint/2010/main" val="42054418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Drafting</a:t>
            </a:r>
            <a:r>
              <a:rPr lang="hr-HR" dirty="0" smtClean="0"/>
              <a:t> </a:t>
            </a:r>
            <a:r>
              <a:rPr lang="hr-HR" dirty="0" err="1" smtClean="0"/>
              <a:t>and</a:t>
            </a:r>
            <a:r>
              <a:rPr lang="hr-HR" dirty="0" smtClean="0"/>
              <a:t> </a:t>
            </a:r>
            <a:r>
              <a:rPr lang="hr-HR" dirty="0" err="1" smtClean="0"/>
              <a:t>interpretation</a:t>
            </a:r>
            <a:endParaRPr lang="hr-HR" dirty="0"/>
          </a:p>
        </p:txBody>
      </p:sp>
      <p:sp>
        <p:nvSpPr>
          <p:cNvPr id="3" name="Content Placeholder 2"/>
          <p:cNvSpPr>
            <a:spLocks noGrp="1"/>
          </p:cNvSpPr>
          <p:nvPr>
            <p:ph idx="1"/>
          </p:nvPr>
        </p:nvSpPr>
        <p:spPr/>
        <p:txBody>
          <a:bodyPr/>
          <a:lstStyle/>
          <a:p>
            <a:endParaRPr lang="hr-HR" dirty="0" smtClean="0"/>
          </a:p>
          <a:p>
            <a:r>
              <a:rPr lang="hr-HR" dirty="0" smtClean="0"/>
              <a:t>1) </a:t>
            </a:r>
            <a:r>
              <a:rPr lang="hr-HR" dirty="0" err="1" smtClean="0"/>
              <a:t>The</a:t>
            </a:r>
            <a:r>
              <a:rPr lang="hr-HR" dirty="0" smtClean="0"/>
              <a:t> same </a:t>
            </a:r>
            <a:r>
              <a:rPr lang="hr-HR" dirty="0" err="1" smtClean="0"/>
              <a:t>meaning</a:t>
            </a:r>
            <a:r>
              <a:rPr lang="hr-HR" dirty="0" smtClean="0"/>
              <a:t> </a:t>
            </a:r>
            <a:r>
              <a:rPr lang="hr-HR" dirty="0" err="1" smtClean="0"/>
              <a:t>the</a:t>
            </a:r>
            <a:r>
              <a:rPr lang="hr-HR" dirty="0" smtClean="0"/>
              <a:t> same </a:t>
            </a:r>
            <a:r>
              <a:rPr lang="hr-HR" dirty="0" err="1" smtClean="0"/>
              <a:t>form</a:t>
            </a:r>
            <a:r>
              <a:rPr lang="hr-HR" dirty="0" smtClean="0"/>
              <a:t> </a:t>
            </a:r>
            <a:r>
              <a:rPr lang="hr-HR" dirty="0" err="1" smtClean="0"/>
              <a:t>principle</a:t>
            </a:r>
            <a:r>
              <a:rPr lang="hr-HR" dirty="0" smtClean="0"/>
              <a:t> (</a:t>
            </a:r>
            <a:r>
              <a:rPr lang="hr-HR" dirty="0" err="1" smtClean="0"/>
              <a:t>e.g</a:t>
            </a:r>
            <a:r>
              <a:rPr lang="hr-HR" dirty="0" smtClean="0"/>
              <a:t>. </a:t>
            </a:r>
            <a:r>
              <a:rPr lang="hr-HR" dirty="0" err="1" smtClean="0"/>
              <a:t>if</a:t>
            </a:r>
            <a:r>
              <a:rPr lang="hr-HR" dirty="0" smtClean="0"/>
              <a:t> </a:t>
            </a:r>
            <a:r>
              <a:rPr lang="hr-HR" dirty="0" err="1" smtClean="0"/>
              <a:t>the</a:t>
            </a:r>
            <a:r>
              <a:rPr lang="hr-HR" dirty="0" smtClean="0"/>
              <a:t> </a:t>
            </a:r>
            <a:r>
              <a:rPr lang="hr-HR" dirty="0" err="1" smtClean="0"/>
              <a:t>nouns</a:t>
            </a:r>
            <a:r>
              <a:rPr lang="hr-HR" dirty="0" smtClean="0"/>
              <a:t> </a:t>
            </a:r>
            <a:r>
              <a:rPr lang="hr-HR" i="1" dirty="0" err="1" smtClean="0"/>
              <a:t>shadow</a:t>
            </a:r>
            <a:r>
              <a:rPr lang="hr-HR" dirty="0" smtClean="0"/>
              <a:t> </a:t>
            </a:r>
            <a:r>
              <a:rPr lang="hr-HR" dirty="0" err="1" smtClean="0"/>
              <a:t>and</a:t>
            </a:r>
            <a:r>
              <a:rPr lang="hr-HR" dirty="0" smtClean="0"/>
              <a:t> </a:t>
            </a:r>
            <a:r>
              <a:rPr lang="hr-HR" i="1" dirty="0" err="1" smtClean="0"/>
              <a:t>shade</a:t>
            </a:r>
            <a:r>
              <a:rPr lang="hr-HR" dirty="0" smtClean="0"/>
              <a:t> are </a:t>
            </a:r>
            <a:r>
              <a:rPr lang="hr-HR" dirty="0" err="1" smtClean="0"/>
              <a:t>used</a:t>
            </a:r>
            <a:r>
              <a:rPr lang="hr-HR" dirty="0" smtClean="0"/>
              <a:t> </a:t>
            </a:r>
            <a:r>
              <a:rPr lang="hr-HR" dirty="0" err="1" smtClean="0"/>
              <a:t>in</a:t>
            </a:r>
            <a:r>
              <a:rPr lang="hr-HR" dirty="0" smtClean="0"/>
              <a:t> </a:t>
            </a:r>
            <a:r>
              <a:rPr lang="hr-HR" dirty="0" err="1" smtClean="0"/>
              <a:t>an</a:t>
            </a:r>
            <a:r>
              <a:rPr lang="hr-HR" dirty="0" smtClean="0"/>
              <a:t> operative </a:t>
            </a:r>
            <a:r>
              <a:rPr lang="hr-HR" dirty="0" err="1" smtClean="0"/>
              <a:t>document</a:t>
            </a:r>
            <a:r>
              <a:rPr lang="hr-HR" dirty="0" smtClean="0"/>
              <a:t>, </a:t>
            </a:r>
            <a:r>
              <a:rPr lang="hr-HR" dirty="0" err="1" smtClean="0"/>
              <a:t>they</a:t>
            </a:r>
            <a:r>
              <a:rPr lang="hr-HR" dirty="0" smtClean="0"/>
              <a:t> </a:t>
            </a:r>
            <a:r>
              <a:rPr lang="hr-HR" dirty="0" err="1" smtClean="0"/>
              <a:t>would</a:t>
            </a:r>
            <a:r>
              <a:rPr lang="hr-HR" dirty="0" smtClean="0"/>
              <a:t> </a:t>
            </a:r>
            <a:r>
              <a:rPr lang="hr-HR" dirty="0" err="1" smtClean="0"/>
              <a:t>be</a:t>
            </a:r>
            <a:r>
              <a:rPr lang="hr-HR" dirty="0" smtClean="0"/>
              <a:t> </a:t>
            </a:r>
            <a:r>
              <a:rPr lang="hr-HR" dirty="0" err="1" smtClean="0"/>
              <a:t>expected</a:t>
            </a:r>
            <a:r>
              <a:rPr lang="hr-HR" dirty="0" smtClean="0"/>
              <a:t> to </a:t>
            </a:r>
            <a:r>
              <a:rPr lang="hr-HR" dirty="0" err="1" smtClean="0"/>
              <a:t>refer</a:t>
            </a:r>
            <a:r>
              <a:rPr lang="hr-HR" dirty="0" smtClean="0"/>
              <a:t> to </a:t>
            </a:r>
            <a:r>
              <a:rPr lang="hr-HR" dirty="0" err="1" smtClean="0"/>
              <a:t>different</a:t>
            </a:r>
            <a:r>
              <a:rPr lang="hr-HR" dirty="0" smtClean="0"/>
              <a:t> </a:t>
            </a:r>
            <a:r>
              <a:rPr lang="hr-HR" dirty="0" err="1" smtClean="0"/>
              <a:t>phenomena</a:t>
            </a:r>
            <a:r>
              <a:rPr lang="hr-HR" dirty="0" smtClean="0"/>
              <a:t>, </a:t>
            </a:r>
            <a:r>
              <a:rPr lang="hr-HR" dirty="0" err="1" smtClean="0"/>
              <a:t>rather</a:t>
            </a:r>
            <a:r>
              <a:rPr lang="hr-HR" dirty="0" smtClean="0"/>
              <a:t> </a:t>
            </a:r>
            <a:r>
              <a:rPr lang="hr-HR" dirty="0" err="1" smtClean="0"/>
              <a:t>than</a:t>
            </a:r>
            <a:r>
              <a:rPr lang="hr-HR" dirty="0" smtClean="0"/>
              <a:t> </a:t>
            </a:r>
            <a:r>
              <a:rPr lang="hr-HR" dirty="0" err="1" smtClean="0"/>
              <a:t>being</a:t>
            </a:r>
            <a:r>
              <a:rPr lang="hr-HR" dirty="0" smtClean="0"/>
              <a:t> </a:t>
            </a:r>
            <a:r>
              <a:rPr lang="hr-HR" dirty="0" err="1" smtClean="0"/>
              <a:t>stylistic</a:t>
            </a:r>
            <a:r>
              <a:rPr lang="hr-HR" dirty="0" smtClean="0"/>
              <a:t> </a:t>
            </a:r>
            <a:r>
              <a:rPr lang="hr-HR" dirty="0" err="1" smtClean="0"/>
              <a:t>variants</a:t>
            </a:r>
            <a:endParaRPr lang="hr-HR" dirty="0" smtClean="0"/>
          </a:p>
        </p:txBody>
      </p:sp>
    </p:spTree>
    <p:extLst>
      <p:ext uri="{BB962C8B-B14F-4D97-AF65-F5344CB8AC3E}">
        <p14:creationId xmlns:p14="http://schemas.microsoft.com/office/powerpoint/2010/main" val="26215573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Canons</a:t>
            </a:r>
            <a:r>
              <a:rPr lang="hr-HR" dirty="0" smtClean="0"/>
              <a:t> </a:t>
            </a:r>
            <a:r>
              <a:rPr lang="hr-HR" dirty="0" err="1" smtClean="0"/>
              <a:t>of</a:t>
            </a:r>
            <a:r>
              <a:rPr lang="hr-HR" dirty="0" smtClean="0"/>
              <a:t> </a:t>
            </a:r>
            <a:r>
              <a:rPr lang="hr-HR" dirty="0" err="1" smtClean="0"/>
              <a:t>construction</a:t>
            </a:r>
            <a:endParaRPr lang="hr-HR" dirty="0"/>
          </a:p>
        </p:txBody>
      </p:sp>
      <p:sp>
        <p:nvSpPr>
          <p:cNvPr id="3" name="Content Placeholder 2"/>
          <p:cNvSpPr>
            <a:spLocks noGrp="1"/>
          </p:cNvSpPr>
          <p:nvPr>
            <p:ph idx="1"/>
          </p:nvPr>
        </p:nvSpPr>
        <p:spPr/>
        <p:txBody>
          <a:bodyPr>
            <a:normAutofit fontScale="92500"/>
          </a:bodyPr>
          <a:lstStyle/>
          <a:p>
            <a:r>
              <a:rPr lang="hr-HR" b="1" dirty="0" err="1"/>
              <a:t>Eiusdem</a:t>
            </a:r>
            <a:r>
              <a:rPr lang="hr-HR" b="1" dirty="0"/>
              <a:t> </a:t>
            </a:r>
            <a:r>
              <a:rPr lang="hr-HR" b="1" dirty="0" err="1"/>
              <a:t>generis</a:t>
            </a:r>
            <a:r>
              <a:rPr lang="hr-HR" b="1" dirty="0"/>
              <a:t> </a:t>
            </a:r>
            <a:r>
              <a:rPr lang="hr-HR" dirty="0" smtClean="0"/>
              <a:t>–</a:t>
            </a:r>
            <a:r>
              <a:rPr lang="en-US" dirty="0" smtClean="0"/>
              <a:t>when </a:t>
            </a:r>
            <a:r>
              <a:rPr lang="en-US" dirty="0"/>
              <a:t>a general term follows a list of particular terms, the general term only applies to things similar to the particular terms. For example, in the list "sun, moon, and other large objects", the phrase "other large objects" only includes celestial bodies, not houses and elephants</a:t>
            </a:r>
            <a:endParaRPr lang="hr-HR" dirty="0"/>
          </a:p>
          <a:p>
            <a:r>
              <a:rPr lang="hr-HR" b="1" dirty="0" err="1"/>
              <a:t>Expressio</a:t>
            </a:r>
            <a:r>
              <a:rPr lang="hr-HR" b="1" dirty="0"/>
              <a:t> </a:t>
            </a:r>
            <a:r>
              <a:rPr lang="hr-HR" b="1" dirty="0" err="1"/>
              <a:t>unius</a:t>
            </a:r>
            <a:r>
              <a:rPr lang="hr-HR" b="1" dirty="0"/>
              <a:t> </a:t>
            </a:r>
            <a:r>
              <a:rPr lang="hr-HR" b="1" dirty="0" err="1"/>
              <a:t>est</a:t>
            </a:r>
            <a:r>
              <a:rPr lang="hr-HR" b="1" dirty="0"/>
              <a:t> </a:t>
            </a:r>
            <a:r>
              <a:rPr lang="hr-HR" b="1" dirty="0" err="1"/>
              <a:t>exclusio</a:t>
            </a:r>
            <a:r>
              <a:rPr lang="hr-HR" b="1" dirty="0"/>
              <a:t> </a:t>
            </a:r>
            <a:r>
              <a:rPr lang="hr-HR" b="1" dirty="0" err="1" smtClean="0"/>
              <a:t>alterius</a:t>
            </a:r>
            <a:r>
              <a:rPr lang="hr-HR" dirty="0" smtClean="0"/>
              <a:t>:</a:t>
            </a:r>
            <a:r>
              <a:rPr lang="en-US" dirty="0"/>
              <a:t>when a legal document includes a </a:t>
            </a:r>
            <a:r>
              <a:rPr lang="en-US" dirty="0" smtClean="0"/>
              <a:t>list</a:t>
            </a:r>
            <a:r>
              <a:rPr lang="hr-HR" dirty="0" smtClean="0"/>
              <a:t>, </a:t>
            </a:r>
            <a:r>
              <a:rPr lang="en-US" dirty="0" smtClean="0"/>
              <a:t>anything </a:t>
            </a:r>
            <a:r>
              <a:rPr lang="en-US" dirty="0"/>
              <a:t>not in that list is assumed to be purposely excluded</a:t>
            </a:r>
            <a:r>
              <a:rPr lang="hr-HR" dirty="0" smtClean="0"/>
              <a:t>  </a:t>
            </a:r>
          </a:p>
          <a:p>
            <a:r>
              <a:rPr lang="hr-HR" b="1" dirty="0" err="1" smtClean="0"/>
              <a:t>Noscitur</a:t>
            </a:r>
            <a:r>
              <a:rPr lang="hr-HR" b="1" dirty="0" smtClean="0"/>
              <a:t> a </a:t>
            </a:r>
            <a:r>
              <a:rPr lang="hr-HR" b="1" dirty="0" err="1" smtClean="0"/>
              <a:t>sociis</a:t>
            </a:r>
            <a:r>
              <a:rPr lang="hr-HR" b="1" dirty="0" smtClean="0"/>
              <a:t> </a:t>
            </a:r>
            <a:r>
              <a:rPr lang="hr-HR" dirty="0" smtClean="0"/>
              <a:t>- </a:t>
            </a:r>
            <a:r>
              <a:rPr lang="en-US" dirty="0" smtClean="0"/>
              <a:t>the meaning </a:t>
            </a:r>
            <a:r>
              <a:rPr lang="en-US" dirty="0"/>
              <a:t>of a doubtful word can be derived from its association with other words</a:t>
            </a:r>
            <a:r>
              <a:rPr lang="hr-HR" dirty="0" smtClean="0"/>
              <a:t> – </a:t>
            </a:r>
            <a:r>
              <a:rPr lang="hr-HR" dirty="0" err="1" smtClean="0"/>
              <a:t>words</a:t>
            </a:r>
            <a:r>
              <a:rPr lang="hr-HR" dirty="0" smtClean="0"/>
              <a:t> </a:t>
            </a:r>
            <a:r>
              <a:rPr lang="hr-HR" dirty="0" err="1" smtClean="0"/>
              <a:t>should</a:t>
            </a:r>
            <a:r>
              <a:rPr lang="hr-HR" dirty="0" smtClean="0"/>
              <a:t> </a:t>
            </a:r>
            <a:r>
              <a:rPr lang="hr-HR" dirty="0" err="1" smtClean="0"/>
              <a:t>be</a:t>
            </a:r>
            <a:r>
              <a:rPr lang="hr-HR" dirty="0" smtClean="0"/>
              <a:t> </a:t>
            </a:r>
            <a:r>
              <a:rPr lang="hr-HR" dirty="0" err="1" smtClean="0"/>
              <a:t>interpreted</a:t>
            </a:r>
            <a:r>
              <a:rPr lang="hr-HR" dirty="0" smtClean="0"/>
              <a:t> </a:t>
            </a:r>
            <a:r>
              <a:rPr lang="hr-HR" dirty="0" err="1" smtClean="0"/>
              <a:t>according</a:t>
            </a:r>
            <a:r>
              <a:rPr lang="hr-HR" dirty="0" smtClean="0"/>
              <a:t> to </a:t>
            </a:r>
            <a:r>
              <a:rPr lang="hr-HR" dirty="0" err="1" smtClean="0"/>
              <a:t>the</a:t>
            </a:r>
            <a:r>
              <a:rPr lang="hr-HR" dirty="0" smtClean="0"/>
              <a:t> </a:t>
            </a:r>
            <a:r>
              <a:rPr lang="hr-HR" dirty="0" err="1" smtClean="0"/>
              <a:t>linguistic</a:t>
            </a:r>
            <a:r>
              <a:rPr lang="hr-HR" dirty="0" smtClean="0"/>
              <a:t> </a:t>
            </a:r>
            <a:r>
              <a:rPr lang="hr-HR" dirty="0" err="1" smtClean="0"/>
              <a:t>and</a:t>
            </a:r>
            <a:r>
              <a:rPr lang="hr-HR" dirty="0" smtClean="0"/>
              <a:t> </a:t>
            </a:r>
            <a:r>
              <a:rPr lang="hr-HR" dirty="0" err="1" smtClean="0"/>
              <a:t>textual</a:t>
            </a:r>
            <a:r>
              <a:rPr lang="hr-HR" dirty="0" smtClean="0"/>
              <a:t> </a:t>
            </a:r>
            <a:r>
              <a:rPr lang="hr-HR" dirty="0" err="1" smtClean="0"/>
              <a:t>context</a:t>
            </a:r>
            <a:r>
              <a:rPr lang="hr-HR" dirty="0" smtClean="0"/>
              <a:t> </a:t>
            </a:r>
            <a:r>
              <a:rPr lang="hr-HR" dirty="0" err="1" smtClean="0"/>
              <a:t>in</a:t>
            </a:r>
            <a:r>
              <a:rPr lang="hr-HR" dirty="0" smtClean="0"/>
              <a:t> </a:t>
            </a:r>
            <a:r>
              <a:rPr lang="hr-HR" dirty="0" err="1" smtClean="0"/>
              <a:t>which</a:t>
            </a:r>
            <a:r>
              <a:rPr lang="hr-HR" dirty="0" smtClean="0"/>
              <a:t> </a:t>
            </a:r>
            <a:r>
              <a:rPr lang="hr-HR" dirty="0" err="1" smtClean="0"/>
              <a:t>they</a:t>
            </a:r>
            <a:r>
              <a:rPr lang="hr-HR" dirty="0" smtClean="0"/>
              <a:t> </a:t>
            </a:r>
            <a:r>
              <a:rPr lang="hr-HR" dirty="0" err="1" smtClean="0"/>
              <a:t>occur</a:t>
            </a:r>
            <a:endParaRPr lang="hr-HR" dirty="0"/>
          </a:p>
          <a:p>
            <a:endParaRPr lang="hr-HR" dirty="0"/>
          </a:p>
        </p:txBody>
      </p:sp>
    </p:spTree>
    <p:extLst>
      <p:ext uri="{BB962C8B-B14F-4D97-AF65-F5344CB8AC3E}">
        <p14:creationId xmlns:p14="http://schemas.microsoft.com/office/powerpoint/2010/main" val="16080880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Sentence </a:t>
            </a:r>
            <a:r>
              <a:rPr lang="hr-HR" dirty="0" err="1" smtClean="0"/>
              <a:t>structure</a:t>
            </a:r>
            <a:endParaRPr lang="hr-HR" dirty="0"/>
          </a:p>
        </p:txBody>
      </p:sp>
      <p:sp>
        <p:nvSpPr>
          <p:cNvPr id="3" name="Content Placeholder 2"/>
          <p:cNvSpPr>
            <a:spLocks noGrp="1"/>
          </p:cNvSpPr>
          <p:nvPr>
            <p:ph idx="1"/>
          </p:nvPr>
        </p:nvSpPr>
        <p:spPr/>
        <p:txBody>
          <a:bodyPr/>
          <a:lstStyle/>
          <a:p>
            <a:r>
              <a:rPr lang="hr-HR" dirty="0" err="1" smtClean="0"/>
              <a:t>Placing</a:t>
            </a:r>
            <a:r>
              <a:rPr lang="hr-HR" dirty="0" smtClean="0"/>
              <a:t> </a:t>
            </a:r>
            <a:r>
              <a:rPr lang="hr-HR" dirty="0" err="1" smtClean="0"/>
              <a:t>modifiers</a:t>
            </a:r>
            <a:r>
              <a:rPr lang="hr-HR" dirty="0" smtClean="0"/>
              <a:t> </a:t>
            </a:r>
            <a:r>
              <a:rPr lang="hr-HR" dirty="0" err="1" smtClean="0"/>
              <a:t>next</a:t>
            </a:r>
            <a:r>
              <a:rPr lang="hr-HR" dirty="0" smtClean="0"/>
              <a:t> to </a:t>
            </a:r>
            <a:r>
              <a:rPr lang="hr-HR" dirty="0" err="1" smtClean="0"/>
              <a:t>the</a:t>
            </a:r>
            <a:r>
              <a:rPr lang="hr-HR" dirty="0" smtClean="0"/>
              <a:t> element </a:t>
            </a:r>
            <a:r>
              <a:rPr lang="hr-HR" dirty="0" err="1" smtClean="0"/>
              <a:t>they</a:t>
            </a:r>
            <a:r>
              <a:rPr lang="hr-HR" dirty="0" smtClean="0"/>
              <a:t> are </a:t>
            </a:r>
            <a:r>
              <a:rPr lang="hr-HR" dirty="0" err="1" smtClean="0"/>
              <a:t>modifying</a:t>
            </a:r>
            <a:endParaRPr lang="hr-HR" dirty="0" smtClean="0"/>
          </a:p>
          <a:p>
            <a:r>
              <a:rPr lang="hr-HR" dirty="0" smtClean="0"/>
              <a:t> </a:t>
            </a:r>
            <a:r>
              <a:rPr lang="hr-HR" dirty="0" err="1"/>
              <a:t>T</a:t>
            </a:r>
            <a:r>
              <a:rPr lang="hr-HR" dirty="0" err="1" smtClean="0"/>
              <a:t>he</a:t>
            </a:r>
            <a:r>
              <a:rPr lang="hr-HR" dirty="0" smtClean="0"/>
              <a:t> </a:t>
            </a:r>
            <a:r>
              <a:rPr lang="hr-HR" dirty="0" err="1" smtClean="0"/>
              <a:t>linguistic</a:t>
            </a:r>
            <a:r>
              <a:rPr lang="hr-HR" dirty="0" smtClean="0"/>
              <a:t> </a:t>
            </a:r>
            <a:r>
              <a:rPr lang="hr-HR" dirty="0" err="1" smtClean="0"/>
              <a:t>scope</a:t>
            </a:r>
            <a:r>
              <a:rPr lang="hr-HR" dirty="0" smtClean="0"/>
              <a:t> (p. 57)</a:t>
            </a:r>
          </a:p>
          <a:p>
            <a:r>
              <a:rPr lang="hr-HR" dirty="0" err="1" smtClean="0"/>
              <a:t>Extreme</a:t>
            </a:r>
            <a:r>
              <a:rPr lang="hr-HR" dirty="0" smtClean="0"/>
              <a:t> </a:t>
            </a:r>
            <a:r>
              <a:rPr lang="hr-HR" dirty="0" err="1" smtClean="0"/>
              <a:t>syntactic</a:t>
            </a:r>
            <a:r>
              <a:rPr lang="hr-HR" dirty="0" smtClean="0"/>
              <a:t> </a:t>
            </a:r>
            <a:r>
              <a:rPr lang="hr-HR" dirty="0" err="1" smtClean="0"/>
              <a:t>complexity</a:t>
            </a:r>
            <a:r>
              <a:rPr lang="hr-HR" dirty="0" smtClean="0"/>
              <a:t> (</a:t>
            </a:r>
            <a:r>
              <a:rPr lang="hr-HR" dirty="0" err="1" smtClean="0"/>
              <a:t>coordination</a:t>
            </a:r>
            <a:r>
              <a:rPr lang="hr-HR" dirty="0" smtClean="0"/>
              <a:t>, </a:t>
            </a:r>
            <a:r>
              <a:rPr lang="hr-HR" dirty="0" err="1" smtClean="0"/>
              <a:t>embedding</a:t>
            </a:r>
            <a:r>
              <a:rPr lang="hr-HR" dirty="0" smtClean="0"/>
              <a:t>)</a:t>
            </a:r>
          </a:p>
          <a:p>
            <a:r>
              <a:rPr lang="hr-HR" dirty="0" err="1" smtClean="0"/>
              <a:t>Logical</a:t>
            </a:r>
            <a:r>
              <a:rPr lang="hr-HR" dirty="0" smtClean="0"/>
              <a:t> </a:t>
            </a:r>
            <a:r>
              <a:rPr lang="hr-HR" dirty="0" err="1" smtClean="0"/>
              <a:t>structure</a:t>
            </a:r>
            <a:r>
              <a:rPr lang="hr-HR" dirty="0" smtClean="0"/>
              <a:t> </a:t>
            </a:r>
            <a:r>
              <a:rPr lang="hr-HR" dirty="0" err="1" smtClean="0"/>
              <a:t>of</a:t>
            </a:r>
            <a:r>
              <a:rPr lang="hr-HR" dirty="0" smtClean="0"/>
              <a:t> </a:t>
            </a:r>
            <a:r>
              <a:rPr lang="hr-HR" dirty="0" err="1" smtClean="0"/>
              <a:t>the</a:t>
            </a:r>
            <a:r>
              <a:rPr lang="hr-HR" dirty="0" smtClean="0"/>
              <a:t> </a:t>
            </a:r>
            <a:r>
              <a:rPr lang="hr-HR" dirty="0" err="1" smtClean="0"/>
              <a:t>kind</a:t>
            </a:r>
            <a:r>
              <a:rPr lang="hr-HR" dirty="0" smtClean="0"/>
              <a:t>: </a:t>
            </a:r>
            <a:r>
              <a:rPr lang="hr-HR" dirty="0" err="1" smtClean="0"/>
              <a:t>if</a:t>
            </a:r>
            <a:r>
              <a:rPr lang="hr-HR" dirty="0" smtClean="0"/>
              <a:t> X, </a:t>
            </a:r>
            <a:r>
              <a:rPr lang="hr-HR" dirty="0" err="1" smtClean="0"/>
              <a:t>then</a:t>
            </a:r>
            <a:r>
              <a:rPr lang="hr-HR" dirty="0" smtClean="0"/>
              <a:t> Z </a:t>
            </a:r>
            <a:r>
              <a:rPr lang="hr-HR" dirty="0" err="1" smtClean="0"/>
              <a:t>shall</a:t>
            </a:r>
            <a:r>
              <a:rPr lang="hr-HR" dirty="0" smtClean="0"/>
              <a:t> (</a:t>
            </a:r>
            <a:r>
              <a:rPr lang="hr-HR" dirty="0" err="1" smtClean="0"/>
              <a:t>not</a:t>
            </a:r>
            <a:r>
              <a:rPr lang="hr-HR" dirty="0" smtClean="0"/>
              <a:t>) do/</a:t>
            </a:r>
            <a:r>
              <a:rPr lang="hr-HR" dirty="0" err="1" smtClean="0"/>
              <a:t>be</a:t>
            </a:r>
            <a:r>
              <a:rPr lang="hr-HR" dirty="0" smtClean="0"/>
              <a:t> Y</a:t>
            </a:r>
            <a:endParaRPr lang="hr-HR" dirty="0"/>
          </a:p>
        </p:txBody>
      </p:sp>
    </p:spTree>
    <p:extLst>
      <p:ext uri="{BB962C8B-B14F-4D97-AF65-F5344CB8AC3E}">
        <p14:creationId xmlns:p14="http://schemas.microsoft.com/office/powerpoint/2010/main" val="5481045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Speech</a:t>
            </a:r>
            <a:r>
              <a:rPr lang="hr-HR" dirty="0" smtClean="0"/>
              <a:t> </a:t>
            </a:r>
            <a:r>
              <a:rPr lang="hr-HR" dirty="0" err="1" smtClean="0"/>
              <a:t>Acts</a:t>
            </a:r>
            <a:endParaRPr lang="hr-HR" dirty="0"/>
          </a:p>
        </p:txBody>
      </p:sp>
      <p:sp>
        <p:nvSpPr>
          <p:cNvPr id="3" name="Content Placeholder 2"/>
          <p:cNvSpPr>
            <a:spLocks noGrp="1"/>
          </p:cNvSpPr>
          <p:nvPr>
            <p:ph idx="1"/>
          </p:nvPr>
        </p:nvSpPr>
        <p:spPr/>
        <p:txBody>
          <a:bodyPr/>
          <a:lstStyle/>
          <a:p>
            <a:r>
              <a:rPr lang="hr-HR" dirty="0" err="1" smtClean="0"/>
              <a:t>Speech</a:t>
            </a:r>
            <a:r>
              <a:rPr lang="hr-HR" dirty="0" smtClean="0"/>
              <a:t> </a:t>
            </a:r>
            <a:r>
              <a:rPr lang="hr-HR" dirty="0" err="1" smtClean="0"/>
              <a:t>Acts</a:t>
            </a:r>
            <a:r>
              <a:rPr lang="hr-HR" dirty="0" smtClean="0"/>
              <a:t> – </a:t>
            </a:r>
            <a:r>
              <a:rPr lang="hr-HR" dirty="0" err="1" smtClean="0"/>
              <a:t>sometimes</a:t>
            </a:r>
            <a:r>
              <a:rPr lang="hr-HR" dirty="0" smtClean="0"/>
              <a:t> </a:t>
            </a:r>
            <a:r>
              <a:rPr lang="hr-HR" dirty="0" err="1" smtClean="0"/>
              <a:t>referred</a:t>
            </a:r>
            <a:r>
              <a:rPr lang="hr-HR" dirty="0" smtClean="0"/>
              <a:t> to as ‘</a:t>
            </a:r>
            <a:r>
              <a:rPr lang="hr-HR" dirty="0" err="1" smtClean="0"/>
              <a:t>functions</a:t>
            </a:r>
            <a:r>
              <a:rPr lang="hr-HR" dirty="0" smtClean="0"/>
              <a:t>’</a:t>
            </a:r>
          </a:p>
          <a:p>
            <a:r>
              <a:rPr lang="hr-HR" dirty="0" err="1" smtClean="0"/>
              <a:t>Locution</a:t>
            </a:r>
            <a:r>
              <a:rPr lang="hr-HR" dirty="0" smtClean="0"/>
              <a:t>, </a:t>
            </a:r>
            <a:r>
              <a:rPr lang="hr-HR" dirty="0" err="1" smtClean="0"/>
              <a:t>illocution</a:t>
            </a:r>
            <a:r>
              <a:rPr lang="hr-HR" dirty="0" smtClean="0"/>
              <a:t>, </a:t>
            </a:r>
            <a:r>
              <a:rPr lang="hr-HR" dirty="0" err="1" smtClean="0"/>
              <a:t>perlocution</a:t>
            </a:r>
            <a:endParaRPr lang="hr-HR" dirty="0" smtClean="0"/>
          </a:p>
          <a:p>
            <a:r>
              <a:rPr lang="hr-HR" dirty="0" err="1" smtClean="0"/>
              <a:t>Performatives</a:t>
            </a:r>
            <a:r>
              <a:rPr lang="hr-HR" dirty="0" smtClean="0"/>
              <a:t>, </a:t>
            </a:r>
            <a:r>
              <a:rPr lang="hr-HR" dirty="0" err="1" smtClean="0"/>
              <a:t>constatives</a:t>
            </a:r>
            <a:endParaRPr lang="hr-HR" dirty="0" smtClean="0"/>
          </a:p>
          <a:p>
            <a:r>
              <a:rPr lang="hr-HR" dirty="0" err="1" smtClean="0"/>
              <a:t>Performatives</a:t>
            </a:r>
            <a:r>
              <a:rPr lang="hr-HR" dirty="0" smtClean="0"/>
              <a:t> – </a:t>
            </a:r>
            <a:r>
              <a:rPr lang="hr-HR" dirty="0" err="1" smtClean="0"/>
              <a:t>important</a:t>
            </a:r>
            <a:r>
              <a:rPr lang="hr-HR" dirty="0" smtClean="0"/>
              <a:t> </a:t>
            </a:r>
            <a:r>
              <a:rPr lang="hr-HR" dirty="0" err="1" smtClean="0"/>
              <a:t>in</a:t>
            </a:r>
            <a:r>
              <a:rPr lang="hr-HR" dirty="0" smtClean="0"/>
              <a:t> </a:t>
            </a:r>
            <a:r>
              <a:rPr lang="hr-HR" dirty="0" err="1" smtClean="0"/>
              <a:t>understanding</a:t>
            </a:r>
            <a:r>
              <a:rPr lang="hr-HR" dirty="0" smtClean="0"/>
              <a:t> operative </a:t>
            </a:r>
            <a:r>
              <a:rPr lang="hr-HR" dirty="0" err="1" smtClean="0"/>
              <a:t>documents</a:t>
            </a:r>
            <a:endParaRPr lang="hr-HR" dirty="0" smtClean="0"/>
          </a:p>
          <a:p>
            <a:r>
              <a:rPr lang="hr-HR" dirty="0" err="1" smtClean="0"/>
              <a:t>Hereby</a:t>
            </a:r>
            <a:r>
              <a:rPr lang="hr-HR" dirty="0" smtClean="0"/>
              <a:t> – </a:t>
            </a:r>
            <a:r>
              <a:rPr lang="hr-HR" dirty="0" err="1" smtClean="0"/>
              <a:t>used</a:t>
            </a:r>
            <a:r>
              <a:rPr lang="hr-HR" dirty="0" smtClean="0"/>
              <a:t> </a:t>
            </a:r>
            <a:r>
              <a:rPr lang="hr-HR" dirty="0" err="1" smtClean="0"/>
              <a:t>in</a:t>
            </a:r>
            <a:r>
              <a:rPr lang="hr-HR" dirty="0" smtClean="0"/>
              <a:t> </a:t>
            </a:r>
            <a:r>
              <a:rPr lang="hr-HR" dirty="0" err="1" smtClean="0"/>
              <a:t>legal</a:t>
            </a:r>
            <a:r>
              <a:rPr lang="hr-HR" dirty="0" smtClean="0"/>
              <a:t> </a:t>
            </a:r>
            <a:r>
              <a:rPr lang="hr-HR" dirty="0" err="1" smtClean="0"/>
              <a:t>language</a:t>
            </a:r>
            <a:r>
              <a:rPr lang="hr-HR" dirty="0" smtClean="0"/>
              <a:t> to make </a:t>
            </a:r>
            <a:r>
              <a:rPr lang="hr-HR" dirty="0" err="1" smtClean="0"/>
              <a:t>it</a:t>
            </a:r>
            <a:r>
              <a:rPr lang="hr-HR" dirty="0" smtClean="0"/>
              <a:t> </a:t>
            </a:r>
            <a:r>
              <a:rPr lang="hr-HR" dirty="0" err="1" smtClean="0"/>
              <a:t>explicit</a:t>
            </a:r>
            <a:r>
              <a:rPr lang="hr-HR" dirty="0" smtClean="0"/>
              <a:t> </a:t>
            </a:r>
            <a:r>
              <a:rPr lang="hr-HR" dirty="0" err="1" smtClean="0"/>
              <a:t>that</a:t>
            </a:r>
            <a:r>
              <a:rPr lang="hr-HR" dirty="0" smtClean="0"/>
              <a:t> a </a:t>
            </a:r>
            <a:r>
              <a:rPr lang="hr-HR" dirty="0" err="1" smtClean="0"/>
              <a:t>speech</a:t>
            </a:r>
            <a:r>
              <a:rPr lang="hr-HR" dirty="0" smtClean="0"/>
              <a:t> </a:t>
            </a:r>
            <a:r>
              <a:rPr lang="hr-HR" dirty="0" err="1" smtClean="0"/>
              <a:t>act</a:t>
            </a:r>
            <a:r>
              <a:rPr lang="hr-HR" dirty="0" smtClean="0"/>
              <a:t> </a:t>
            </a:r>
            <a:r>
              <a:rPr lang="hr-HR" dirty="0" err="1" smtClean="0"/>
              <a:t>is</a:t>
            </a:r>
            <a:r>
              <a:rPr lang="hr-HR" dirty="0" smtClean="0"/>
              <a:t> </a:t>
            </a:r>
            <a:r>
              <a:rPr lang="hr-HR" dirty="0" err="1" smtClean="0"/>
              <a:t>being</a:t>
            </a:r>
            <a:r>
              <a:rPr lang="hr-HR" dirty="0" smtClean="0"/>
              <a:t> </a:t>
            </a:r>
            <a:r>
              <a:rPr lang="hr-HR" dirty="0" err="1" smtClean="0"/>
              <a:t>performed</a:t>
            </a:r>
            <a:r>
              <a:rPr lang="hr-HR" dirty="0" smtClean="0"/>
              <a:t>: „I </a:t>
            </a:r>
            <a:r>
              <a:rPr lang="hr-HR" dirty="0" err="1" smtClean="0"/>
              <a:t>hereby</a:t>
            </a:r>
            <a:r>
              <a:rPr lang="hr-HR" dirty="0" smtClean="0"/>
              <a:t> </a:t>
            </a:r>
            <a:r>
              <a:rPr lang="hr-HR" dirty="0" err="1" smtClean="0"/>
              <a:t>promise</a:t>
            </a:r>
            <a:r>
              <a:rPr lang="hr-HR" dirty="0" smtClean="0"/>
              <a:t> to </a:t>
            </a:r>
            <a:r>
              <a:rPr lang="hr-HR" dirty="0" err="1" smtClean="0"/>
              <a:t>pay</a:t>
            </a:r>
            <a:r>
              <a:rPr lang="hr-HR" dirty="0" smtClean="0"/>
              <a:t>…; </a:t>
            </a:r>
            <a:endParaRPr lang="hr-HR" dirty="0"/>
          </a:p>
        </p:txBody>
      </p:sp>
    </p:spTree>
    <p:extLst>
      <p:ext uri="{BB962C8B-B14F-4D97-AF65-F5344CB8AC3E}">
        <p14:creationId xmlns:p14="http://schemas.microsoft.com/office/powerpoint/2010/main" val="18101654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Speech</a:t>
            </a:r>
            <a:r>
              <a:rPr lang="hr-HR" dirty="0" smtClean="0"/>
              <a:t> </a:t>
            </a:r>
            <a:r>
              <a:rPr lang="hr-HR" dirty="0" err="1" smtClean="0"/>
              <a:t>Acts</a:t>
            </a:r>
            <a:endParaRPr lang="hr-HR" dirty="0"/>
          </a:p>
        </p:txBody>
      </p:sp>
      <p:sp>
        <p:nvSpPr>
          <p:cNvPr id="3" name="Content Placeholder 2"/>
          <p:cNvSpPr>
            <a:spLocks noGrp="1"/>
          </p:cNvSpPr>
          <p:nvPr>
            <p:ph idx="1"/>
          </p:nvPr>
        </p:nvSpPr>
        <p:spPr/>
        <p:txBody>
          <a:bodyPr/>
          <a:lstStyle/>
          <a:p>
            <a:r>
              <a:rPr lang="hr-HR" dirty="0" err="1" smtClean="0"/>
              <a:t>Explicit</a:t>
            </a:r>
            <a:r>
              <a:rPr lang="hr-HR" dirty="0" smtClean="0"/>
              <a:t> </a:t>
            </a:r>
            <a:r>
              <a:rPr lang="hr-HR" dirty="0" err="1" smtClean="0"/>
              <a:t>marking</a:t>
            </a:r>
            <a:r>
              <a:rPr lang="hr-HR" dirty="0" smtClean="0"/>
              <a:t> </a:t>
            </a:r>
            <a:r>
              <a:rPr lang="hr-HR" dirty="0" err="1" smtClean="0"/>
              <a:t>of</a:t>
            </a:r>
            <a:r>
              <a:rPr lang="hr-HR" dirty="0" smtClean="0"/>
              <a:t> a </a:t>
            </a:r>
            <a:r>
              <a:rPr lang="hr-HR" dirty="0" err="1" smtClean="0"/>
              <a:t>speech</a:t>
            </a:r>
            <a:r>
              <a:rPr lang="hr-HR" dirty="0" smtClean="0"/>
              <a:t> </a:t>
            </a:r>
            <a:r>
              <a:rPr lang="hr-HR" dirty="0" err="1" smtClean="0"/>
              <a:t>act</a:t>
            </a:r>
            <a:r>
              <a:rPr lang="hr-HR" dirty="0" smtClean="0"/>
              <a:t> – </a:t>
            </a:r>
            <a:r>
              <a:rPr lang="hr-HR" dirty="0" err="1" smtClean="0"/>
              <a:t>noticeable</a:t>
            </a:r>
            <a:r>
              <a:rPr lang="hr-HR" dirty="0" smtClean="0"/>
              <a:t> </a:t>
            </a:r>
            <a:r>
              <a:rPr lang="hr-HR" dirty="0" err="1" smtClean="0"/>
              <a:t>in</a:t>
            </a:r>
            <a:r>
              <a:rPr lang="hr-HR" dirty="0" smtClean="0"/>
              <a:t> </a:t>
            </a:r>
            <a:r>
              <a:rPr lang="hr-HR" dirty="0" err="1" smtClean="0"/>
              <a:t>the</a:t>
            </a:r>
            <a:r>
              <a:rPr lang="hr-HR" dirty="0" smtClean="0"/>
              <a:t> </a:t>
            </a:r>
            <a:r>
              <a:rPr lang="hr-HR" dirty="0" err="1" smtClean="0"/>
              <a:t>enacting</a:t>
            </a:r>
            <a:r>
              <a:rPr lang="hr-HR" dirty="0" smtClean="0"/>
              <a:t> </a:t>
            </a:r>
            <a:r>
              <a:rPr lang="hr-HR" dirty="0" err="1" smtClean="0"/>
              <a:t>formulae</a:t>
            </a:r>
            <a:r>
              <a:rPr lang="hr-HR" dirty="0" smtClean="0"/>
              <a:t> at </a:t>
            </a:r>
            <a:r>
              <a:rPr lang="hr-HR" dirty="0" err="1" smtClean="0"/>
              <a:t>the</a:t>
            </a:r>
            <a:r>
              <a:rPr lang="hr-HR" dirty="0" smtClean="0"/>
              <a:t> </a:t>
            </a:r>
            <a:r>
              <a:rPr lang="hr-HR" dirty="0" err="1" smtClean="0"/>
              <a:t>beginning</a:t>
            </a:r>
            <a:r>
              <a:rPr lang="hr-HR" dirty="0" smtClean="0"/>
              <a:t> </a:t>
            </a:r>
            <a:r>
              <a:rPr lang="hr-HR" dirty="0" err="1" smtClean="0"/>
              <a:t>of</a:t>
            </a:r>
            <a:r>
              <a:rPr lang="hr-HR" dirty="0" smtClean="0"/>
              <a:t> </a:t>
            </a:r>
            <a:r>
              <a:rPr lang="hr-HR" dirty="0" err="1" smtClean="0"/>
              <a:t>legislation</a:t>
            </a:r>
            <a:endParaRPr lang="hr-HR" dirty="0" smtClean="0"/>
          </a:p>
          <a:p>
            <a:r>
              <a:rPr lang="hr-HR" dirty="0" smtClean="0"/>
              <a:t>UK</a:t>
            </a:r>
          </a:p>
          <a:p>
            <a:r>
              <a:rPr lang="hr-HR" i="1" dirty="0" smtClean="0"/>
              <a:t>Be </a:t>
            </a:r>
            <a:r>
              <a:rPr lang="hr-HR" i="1" dirty="0" err="1" smtClean="0"/>
              <a:t>it</a:t>
            </a:r>
            <a:r>
              <a:rPr lang="hr-HR" i="1" dirty="0" smtClean="0"/>
              <a:t> </a:t>
            </a:r>
            <a:r>
              <a:rPr lang="hr-HR" i="1" dirty="0" err="1" smtClean="0"/>
              <a:t>enacted</a:t>
            </a:r>
            <a:r>
              <a:rPr lang="hr-HR" i="1" dirty="0" smtClean="0"/>
              <a:t> </a:t>
            </a:r>
            <a:r>
              <a:rPr lang="hr-HR" i="1" dirty="0" err="1" smtClean="0"/>
              <a:t>by</a:t>
            </a:r>
            <a:r>
              <a:rPr lang="hr-HR" i="1" dirty="0" smtClean="0"/>
              <a:t> </a:t>
            </a:r>
            <a:r>
              <a:rPr lang="hr-HR" i="1" dirty="0" err="1" smtClean="0"/>
              <a:t>the</a:t>
            </a:r>
            <a:r>
              <a:rPr lang="hr-HR" i="1" dirty="0" smtClean="0"/>
              <a:t> Queen ‘s most </a:t>
            </a:r>
            <a:r>
              <a:rPr lang="hr-HR" i="1" dirty="0" err="1" smtClean="0"/>
              <a:t>Excellent</a:t>
            </a:r>
            <a:r>
              <a:rPr lang="hr-HR" i="1" dirty="0" smtClean="0"/>
              <a:t> </a:t>
            </a:r>
            <a:r>
              <a:rPr lang="hr-HR" i="1" dirty="0" err="1" smtClean="0"/>
              <a:t>Majesty</a:t>
            </a:r>
            <a:r>
              <a:rPr lang="hr-HR" i="1" dirty="0" smtClean="0"/>
              <a:t>, </a:t>
            </a:r>
            <a:r>
              <a:rPr lang="hr-HR" i="1" dirty="0" err="1" smtClean="0"/>
              <a:t>by</a:t>
            </a:r>
            <a:r>
              <a:rPr lang="hr-HR" i="1" dirty="0" smtClean="0"/>
              <a:t> </a:t>
            </a:r>
            <a:r>
              <a:rPr lang="hr-HR" i="1" dirty="0" err="1" smtClean="0"/>
              <a:t>and</a:t>
            </a:r>
            <a:r>
              <a:rPr lang="hr-HR" i="1" dirty="0" smtClean="0"/>
              <a:t> </a:t>
            </a:r>
            <a:r>
              <a:rPr lang="hr-HR" i="1" dirty="0" err="1" smtClean="0"/>
              <a:t>with</a:t>
            </a:r>
            <a:r>
              <a:rPr lang="hr-HR" i="1" dirty="0" smtClean="0"/>
              <a:t> </a:t>
            </a:r>
            <a:r>
              <a:rPr lang="hr-HR" i="1" dirty="0" err="1" smtClean="0"/>
              <a:t>the</a:t>
            </a:r>
            <a:r>
              <a:rPr lang="hr-HR" i="1" dirty="0" smtClean="0"/>
              <a:t> </a:t>
            </a:r>
            <a:r>
              <a:rPr lang="hr-HR" i="1" dirty="0" err="1" smtClean="0"/>
              <a:t>advice</a:t>
            </a:r>
            <a:r>
              <a:rPr lang="hr-HR" i="1" dirty="0" smtClean="0"/>
              <a:t> </a:t>
            </a:r>
            <a:r>
              <a:rPr lang="hr-HR" i="1" dirty="0" err="1" smtClean="0"/>
              <a:t>and</a:t>
            </a:r>
            <a:r>
              <a:rPr lang="hr-HR" i="1" dirty="0" smtClean="0"/>
              <a:t> </a:t>
            </a:r>
            <a:r>
              <a:rPr lang="hr-HR" i="1" dirty="0" err="1" smtClean="0"/>
              <a:t>consent</a:t>
            </a:r>
            <a:r>
              <a:rPr lang="hr-HR" i="1" dirty="0" smtClean="0"/>
              <a:t> </a:t>
            </a:r>
            <a:r>
              <a:rPr lang="hr-HR" i="1" dirty="0" err="1" smtClean="0"/>
              <a:t>of</a:t>
            </a:r>
            <a:r>
              <a:rPr lang="hr-HR" i="1" dirty="0" smtClean="0"/>
              <a:t> </a:t>
            </a:r>
            <a:r>
              <a:rPr lang="hr-HR" i="1" dirty="0" err="1" smtClean="0"/>
              <a:t>the</a:t>
            </a:r>
            <a:r>
              <a:rPr lang="hr-HR" i="1" dirty="0" smtClean="0"/>
              <a:t> </a:t>
            </a:r>
            <a:r>
              <a:rPr lang="hr-HR" i="1" dirty="0" err="1" smtClean="0"/>
              <a:t>Lords</a:t>
            </a:r>
            <a:r>
              <a:rPr lang="hr-HR" i="1" dirty="0" smtClean="0"/>
              <a:t> </a:t>
            </a:r>
            <a:r>
              <a:rPr lang="hr-HR" i="1" dirty="0" err="1" smtClean="0"/>
              <a:t>Spiritual</a:t>
            </a:r>
            <a:r>
              <a:rPr lang="hr-HR" i="1" dirty="0" smtClean="0"/>
              <a:t> </a:t>
            </a:r>
            <a:r>
              <a:rPr lang="hr-HR" i="1" dirty="0" err="1" smtClean="0"/>
              <a:t>and</a:t>
            </a:r>
            <a:r>
              <a:rPr lang="hr-HR" i="1" dirty="0" smtClean="0"/>
              <a:t>  </a:t>
            </a:r>
            <a:r>
              <a:rPr lang="hr-HR" i="1" dirty="0" err="1" smtClean="0"/>
              <a:t>Temporal</a:t>
            </a:r>
            <a:r>
              <a:rPr lang="hr-HR" i="1" dirty="0" smtClean="0"/>
              <a:t>, </a:t>
            </a:r>
            <a:r>
              <a:rPr lang="hr-HR" i="1" dirty="0" err="1" smtClean="0"/>
              <a:t>and</a:t>
            </a:r>
            <a:r>
              <a:rPr lang="hr-HR" i="1" dirty="0" smtClean="0"/>
              <a:t> </a:t>
            </a:r>
            <a:r>
              <a:rPr lang="hr-HR" i="1" dirty="0" err="1" smtClean="0"/>
              <a:t>Commons</a:t>
            </a:r>
            <a:r>
              <a:rPr lang="hr-HR" i="1" dirty="0" smtClean="0"/>
              <a:t>, </a:t>
            </a:r>
            <a:r>
              <a:rPr lang="hr-HR" i="1" dirty="0" err="1" smtClean="0"/>
              <a:t>in</a:t>
            </a:r>
            <a:r>
              <a:rPr lang="hr-HR" i="1" dirty="0" smtClean="0"/>
              <a:t> </a:t>
            </a:r>
            <a:r>
              <a:rPr lang="hr-HR" i="1" dirty="0" err="1" smtClean="0"/>
              <a:t>this</a:t>
            </a:r>
            <a:r>
              <a:rPr lang="hr-HR" i="1" dirty="0" smtClean="0"/>
              <a:t> </a:t>
            </a:r>
            <a:r>
              <a:rPr lang="hr-HR" i="1" dirty="0" err="1" smtClean="0"/>
              <a:t>present</a:t>
            </a:r>
            <a:r>
              <a:rPr lang="hr-HR" i="1" dirty="0" smtClean="0"/>
              <a:t> </a:t>
            </a:r>
            <a:r>
              <a:rPr lang="hr-HR" i="1" dirty="0" err="1" smtClean="0"/>
              <a:t>Parliament</a:t>
            </a:r>
            <a:r>
              <a:rPr lang="hr-HR" i="1" dirty="0" smtClean="0"/>
              <a:t> </a:t>
            </a:r>
            <a:r>
              <a:rPr lang="hr-HR" i="1" dirty="0" err="1" smtClean="0"/>
              <a:t>assembled</a:t>
            </a:r>
            <a:r>
              <a:rPr lang="hr-HR" i="1" dirty="0" smtClean="0"/>
              <a:t>, </a:t>
            </a:r>
            <a:r>
              <a:rPr lang="hr-HR" i="1" dirty="0" err="1" smtClean="0"/>
              <a:t>and</a:t>
            </a:r>
            <a:r>
              <a:rPr lang="hr-HR" i="1" dirty="0" smtClean="0"/>
              <a:t> </a:t>
            </a:r>
            <a:r>
              <a:rPr lang="hr-HR" i="1" dirty="0" err="1" smtClean="0"/>
              <a:t>by</a:t>
            </a:r>
            <a:r>
              <a:rPr lang="hr-HR" i="1" dirty="0" smtClean="0"/>
              <a:t> </a:t>
            </a:r>
            <a:r>
              <a:rPr lang="hr-HR" i="1" dirty="0" err="1" smtClean="0"/>
              <a:t>the</a:t>
            </a:r>
            <a:r>
              <a:rPr lang="hr-HR" i="1" dirty="0" smtClean="0"/>
              <a:t> </a:t>
            </a:r>
            <a:r>
              <a:rPr lang="hr-HR" i="1" dirty="0" err="1" smtClean="0"/>
              <a:t>authority</a:t>
            </a:r>
            <a:r>
              <a:rPr lang="hr-HR" i="1" dirty="0" smtClean="0"/>
              <a:t> </a:t>
            </a:r>
            <a:r>
              <a:rPr lang="hr-HR" i="1" dirty="0" err="1" smtClean="0"/>
              <a:t>of</a:t>
            </a:r>
            <a:r>
              <a:rPr lang="hr-HR" i="1" dirty="0" smtClean="0"/>
              <a:t> </a:t>
            </a:r>
            <a:r>
              <a:rPr lang="hr-HR" i="1" dirty="0" err="1" smtClean="0"/>
              <a:t>the</a:t>
            </a:r>
            <a:r>
              <a:rPr lang="hr-HR" i="1" dirty="0" smtClean="0"/>
              <a:t> same, as </a:t>
            </a:r>
            <a:r>
              <a:rPr lang="hr-HR" i="1" dirty="0" err="1" smtClean="0"/>
              <a:t>follows</a:t>
            </a:r>
            <a:r>
              <a:rPr lang="hr-HR" i="1" dirty="0" smtClean="0"/>
              <a:t>…</a:t>
            </a:r>
            <a:endParaRPr lang="hr-HR" i="1" dirty="0"/>
          </a:p>
        </p:txBody>
      </p:sp>
    </p:spTree>
    <p:extLst>
      <p:ext uri="{BB962C8B-B14F-4D97-AF65-F5344CB8AC3E}">
        <p14:creationId xmlns:p14="http://schemas.microsoft.com/office/powerpoint/2010/main" val="1589436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systems</a:t>
            </a:r>
            <a:endParaRPr lang="hr-HR" dirty="0"/>
          </a:p>
        </p:txBody>
      </p:sp>
      <p:sp>
        <p:nvSpPr>
          <p:cNvPr id="3" name="Content Placeholder 2"/>
          <p:cNvSpPr>
            <a:spLocks noGrp="1"/>
          </p:cNvSpPr>
          <p:nvPr>
            <p:ph idx="1"/>
          </p:nvPr>
        </p:nvSpPr>
        <p:spPr/>
        <p:txBody>
          <a:bodyPr/>
          <a:lstStyle/>
          <a:p>
            <a:r>
              <a:rPr lang="hr-HR" dirty="0" smtClean="0"/>
              <a:t>Major </a:t>
            </a:r>
            <a:r>
              <a:rPr lang="hr-HR" dirty="0" err="1" smtClean="0"/>
              <a:t>elements</a:t>
            </a:r>
            <a:r>
              <a:rPr lang="hr-HR" dirty="0" smtClean="0"/>
              <a:t> </a:t>
            </a:r>
            <a:r>
              <a:rPr lang="hr-HR" dirty="0" err="1" smtClean="0"/>
              <a:t>of</a:t>
            </a:r>
            <a:r>
              <a:rPr lang="hr-HR" dirty="0" smtClean="0"/>
              <a:t> </a:t>
            </a:r>
            <a:r>
              <a:rPr lang="hr-HR" dirty="0" err="1" smtClean="0"/>
              <a:t>modern</a:t>
            </a:r>
            <a:r>
              <a:rPr lang="hr-HR" dirty="0" smtClean="0"/>
              <a:t> </a:t>
            </a:r>
            <a:r>
              <a:rPr lang="hr-HR" dirty="0" err="1" smtClean="0"/>
              <a:t>legal</a:t>
            </a:r>
            <a:r>
              <a:rPr lang="hr-HR" dirty="0" smtClean="0"/>
              <a:t> </a:t>
            </a:r>
            <a:r>
              <a:rPr lang="hr-HR" dirty="0" err="1" smtClean="0"/>
              <a:t>systems</a:t>
            </a:r>
            <a:r>
              <a:rPr lang="hr-HR" dirty="0" smtClean="0"/>
              <a:t>: </a:t>
            </a:r>
          </a:p>
          <a:p>
            <a:r>
              <a:rPr lang="hr-HR" dirty="0" smtClean="0"/>
              <a:t>1) </a:t>
            </a:r>
            <a:r>
              <a:rPr lang="hr-HR" dirty="0" err="1" smtClean="0"/>
              <a:t>Legislation</a:t>
            </a:r>
            <a:r>
              <a:rPr lang="hr-HR" dirty="0" smtClean="0"/>
              <a:t>: </a:t>
            </a:r>
            <a:r>
              <a:rPr lang="hr-HR" dirty="0" err="1" smtClean="0"/>
              <a:t>Parliament</a:t>
            </a:r>
            <a:endParaRPr lang="hr-HR" dirty="0" smtClean="0"/>
          </a:p>
          <a:p>
            <a:r>
              <a:rPr lang="hr-HR" dirty="0" smtClean="0"/>
              <a:t>2) </a:t>
            </a:r>
            <a:r>
              <a:rPr lang="hr-HR" dirty="0" err="1" smtClean="0"/>
              <a:t>Judiciary</a:t>
            </a:r>
            <a:r>
              <a:rPr lang="hr-HR" dirty="0" smtClean="0"/>
              <a:t>: a </a:t>
            </a:r>
            <a:r>
              <a:rPr lang="hr-HR" dirty="0" err="1" smtClean="0"/>
              <a:t>court</a:t>
            </a:r>
            <a:r>
              <a:rPr lang="hr-HR" dirty="0" smtClean="0"/>
              <a:t> system</a:t>
            </a:r>
          </a:p>
          <a:p>
            <a:r>
              <a:rPr lang="hr-HR" dirty="0" smtClean="0"/>
              <a:t>3) </a:t>
            </a:r>
            <a:r>
              <a:rPr lang="hr-HR" dirty="0" err="1" smtClean="0"/>
              <a:t>The</a:t>
            </a:r>
            <a:r>
              <a:rPr lang="hr-HR" dirty="0" smtClean="0"/>
              <a:t> police</a:t>
            </a:r>
          </a:p>
          <a:p>
            <a:endParaRPr lang="hr-HR" dirty="0" smtClean="0"/>
          </a:p>
          <a:p>
            <a:endParaRPr lang="hr-HR" dirty="0"/>
          </a:p>
        </p:txBody>
      </p:sp>
    </p:spTree>
    <p:extLst>
      <p:ext uri="{BB962C8B-B14F-4D97-AF65-F5344CB8AC3E}">
        <p14:creationId xmlns:p14="http://schemas.microsoft.com/office/powerpoint/2010/main" val="20497137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Discourse</a:t>
            </a:r>
            <a:endParaRPr lang="hr-HR" dirty="0"/>
          </a:p>
        </p:txBody>
      </p:sp>
      <p:sp>
        <p:nvSpPr>
          <p:cNvPr id="3" name="Content Placeholder 2"/>
          <p:cNvSpPr>
            <a:spLocks noGrp="1"/>
          </p:cNvSpPr>
          <p:nvPr>
            <p:ph idx="1"/>
          </p:nvPr>
        </p:nvSpPr>
        <p:spPr/>
        <p:txBody>
          <a:bodyPr/>
          <a:lstStyle/>
          <a:p>
            <a:r>
              <a:rPr lang="hr-HR" dirty="0" err="1" smtClean="0"/>
              <a:t>Genres</a:t>
            </a:r>
            <a:endParaRPr lang="hr-HR" dirty="0" smtClean="0"/>
          </a:p>
          <a:p>
            <a:r>
              <a:rPr lang="hr-HR" dirty="0" smtClean="0"/>
              <a:t>Reference</a:t>
            </a:r>
            <a:endParaRPr lang="hr-HR" dirty="0"/>
          </a:p>
        </p:txBody>
      </p:sp>
    </p:spTree>
    <p:extLst>
      <p:ext uri="{BB962C8B-B14F-4D97-AF65-F5344CB8AC3E}">
        <p14:creationId xmlns:p14="http://schemas.microsoft.com/office/powerpoint/2010/main" val="3499065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Reference</a:t>
            </a:r>
            <a:endParaRPr lang="hr-HR" dirty="0"/>
          </a:p>
        </p:txBody>
      </p:sp>
      <p:sp>
        <p:nvSpPr>
          <p:cNvPr id="3" name="Content Placeholder 2"/>
          <p:cNvSpPr>
            <a:spLocks noGrp="1"/>
          </p:cNvSpPr>
          <p:nvPr>
            <p:ph idx="1"/>
          </p:nvPr>
        </p:nvSpPr>
        <p:spPr/>
        <p:txBody>
          <a:bodyPr/>
          <a:lstStyle/>
          <a:p>
            <a:r>
              <a:rPr lang="hr-HR" dirty="0" err="1" smtClean="0"/>
              <a:t>Pronouns</a:t>
            </a:r>
            <a:r>
              <a:rPr lang="hr-HR" dirty="0" smtClean="0"/>
              <a:t>: </a:t>
            </a:r>
            <a:r>
              <a:rPr lang="hr-HR" dirty="0" err="1" smtClean="0"/>
              <a:t>in</a:t>
            </a:r>
            <a:r>
              <a:rPr lang="hr-HR" dirty="0" smtClean="0"/>
              <a:t> operative </a:t>
            </a:r>
            <a:r>
              <a:rPr lang="hr-HR" dirty="0" err="1" smtClean="0"/>
              <a:t>documents</a:t>
            </a:r>
            <a:r>
              <a:rPr lang="hr-HR" dirty="0" smtClean="0"/>
              <a:t> </a:t>
            </a:r>
            <a:r>
              <a:rPr lang="hr-HR" dirty="0" err="1" smtClean="0"/>
              <a:t>pronouns</a:t>
            </a:r>
            <a:r>
              <a:rPr lang="hr-HR" dirty="0" smtClean="0"/>
              <a:t> are </a:t>
            </a:r>
            <a:r>
              <a:rPr lang="hr-HR" dirty="0" err="1" smtClean="0"/>
              <a:t>avoided</a:t>
            </a:r>
            <a:r>
              <a:rPr lang="hr-HR" dirty="0" smtClean="0"/>
              <a:t> (</a:t>
            </a:r>
            <a:r>
              <a:rPr lang="hr-HR" dirty="0" err="1" smtClean="0"/>
              <a:t>pursuit</a:t>
            </a:r>
            <a:r>
              <a:rPr lang="hr-HR" dirty="0" smtClean="0"/>
              <a:t> </a:t>
            </a:r>
            <a:r>
              <a:rPr lang="hr-HR" dirty="0" err="1" smtClean="0"/>
              <a:t>of</a:t>
            </a:r>
            <a:r>
              <a:rPr lang="hr-HR" dirty="0" smtClean="0"/>
              <a:t> </a:t>
            </a:r>
            <a:r>
              <a:rPr lang="hr-HR" dirty="0" err="1" smtClean="0"/>
              <a:t>precision</a:t>
            </a:r>
            <a:r>
              <a:rPr lang="hr-HR" dirty="0" smtClean="0"/>
              <a:t>, </a:t>
            </a:r>
            <a:r>
              <a:rPr lang="hr-HR" dirty="0" err="1" smtClean="0"/>
              <a:t>avoidance</a:t>
            </a:r>
            <a:r>
              <a:rPr lang="hr-HR" dirty="0" smtClean="0"/>
              <a:t> </a:t>
            </a:r>
            <a:r>
              <a:rPr lang="hr-HR" dirty="0" err="1" smtClean="0"/>
              <a:t>of</a:t>
            </a:r>
            <a:r>
              <a:rPr lang="hr-HR" dirty="0" smtClean="0"/>
              <a:t> </a:t>
            </a:r>
            <a:r>
              <a:rPr lang="hr-HR" dirty="0" err="1" smtClean="0"/>
              <a:t>ambiguity</a:t>
            </a:r>
            <a:r>
              <a:rPr lang="hr-HR" dirty="0" smtClean="0"/>
              <a:t>): </a:t>
            </a:r>
            <a:r>
              <a:rPr lang="hr-HR" dirty="0" err="1" smtClean="0"/>
              <a:t>repetition</a:t>
            </a:r>
            <a:endParaRPr lang="hr-HR" dirty="0" smtClean="0"/>
          </a:p>
          <a:p>
            <a:r>
              <a:rPr lang="hr-HR" dirty="0" err="1" smtClean="0"/>
              <a:t>Defined</a:t>
            </a:r>
            <a:r>
              <a:rPr lang="hr-HR" dirty="0" smtClean="0"/>
              <a:t> pro-</a:t>
            </a:r>
            <a:r>
              <a:rPr lang="hr-HR" dirty="0" err="1" smtClean="0"/>
              <a:t>forms</a:t>
            </a:r>
            <a:r>
              <a:rPr lang="hr-HR" dirty="0" smtClean="0"/>
              <a:t> (</a:t>
            </a:r>
            <a:r>
              <a:rPr lang="hr-HR" dirty="0" err="1" smtClean="0"/>
              <a:t>referential</a:t>
            </a:r>
            <a:r>
              <a:rPr lang="hr-HR" dirty="0" smtClean="0"/>
              <a:t> </a:t>
            </a:r>
            <a:r>
              <a:rPr lang="hr-HR" dirty="0" err="1" smtClean="0"/>
              <a:t>indices</a:t>
            </a:r>
            <a:r>
              <a:rPr lang="hr-HR" dirty="0" smtClean="0"/>
              <a:t>): </a:t>
            </a:r>
            <a:r>
              <a:rPr lang="hr-HR" dirty="0" err="1" smtClean="0"/>
              <a:t>setting</a:t>
            </a:r>
            <a:r>
              <a:rPr lang="hr-HR" dirty="0" smtClean="0"/>
              <a:t> </a:t>
            </a:r>
            <a:r>
              <a:rPr lang="hr-HR" dirty="0" err="1" smtClean="0"/>
              <a:t>up</a:t>
            </a:r>
            <a:r>
              <a:rPr lang="hr-HR" dirty="0" smtClean="0"/>
              <a:t> </a:t>
            </a:r>
            <a:r>
              <a:rPr lang="hr-HR" dirty="0" err="1" smtClean="0"/>
              <a:t>special</a:t>
            </a:r>
            <a:r>
              <a:rPr lang="hr-HR" dirty="0" smtClean="0"/>
              <a:t> </a:t>
            </a:r>
            <a:r>
              <a:rPr lang="hr-HR" dirty="0" err="1" smtClean="0"/>
              <a:t>meanings</a:t>
            </a:r>
            <a:r>
              <a:rPr lang="hr-HR" dirty="0" smtClean="0"/>
              <a:t> for </a:t>
            </a:r>
            <a:r>
              <a:rPr lang="hr-HR" dirty="0" err="1" smtClean="0"/>
              <a:t>words</a:t>
            </a:r>
            <a:r>
              <a:rPr lang="hr-HR" dirty="0" smtClean="0"/>
              <a:t> </a:t>
            </a:r>
            <a:r>
              <a:rPr lang="hr-HR" dirty="0" err="1" smtClean="0"/>
              <a:t>and</a:t>
            </a:r>
            <a:r>
              <a:rPr lang="hr-HR" dirty="0" smtClean="0"/>
              <a:t> </a:t>
            </a:r>
            <a:r>
              <a:rPr lang="hr-HR" dirty="0" err="1" smtClean="0"/>
              <a:t>expressions</a:t>
            </a:r>
            <a:r>
              <a:rPr lang="hr-HR" dirty="0" smtClean="0"/>
              <a:t> </a:t>
            </a:r>
            <a:r>
              <a:rPr lang="hr-HR" dirty="0" err="1" smtClean="0"/>
              <a:t>by</a:t>
            </a:r>
            <a:r>
              <a:rPr lang="hr-HR" dirty="0" smtClean="0"/>
              <a:t> </a:t>
            </a:r>
            <a:r>
              <a:rPr lang="hr-HR" dirty="0" err="1" smtClean="0"/>
              <a:t>means</a:t>
            </a:r>
            <a:r>
              <a:rPr lang="hr-HR" dirty="0" smtClean="0"/>
              <a:t> </a:t>
            </a:r>
            <a:r>
              <a:rPr lang="hr-HR" dirty="0" err="1" smtClean="0"/>
              <a:t>of</a:t>
            </a:r>
            <a:r>
              <a:rPr lang="hr-HR" dirty="0" smtClean="0"/>
              <a:t> </a:t>
            </a:r>
            <a:r>
              <a:rPr lang="hr-HR" dirty="0" err="1" smtClean="0"/>
              <a:t>definitions</a:t>
            </a:r>
            <a:r>
              <a:rPr lang="hr-HR" dirty="0" smtClean="0"/>
              <a:t>, </a:t>
            </a:r>
            <a:r>
              <a:rPr lang="hr-HR" dirty="0" err="1" smtClean="0"/>
              <a:t>so</a:t>
            </a:r>
            <a:r>
              <a:rPr lang="hr-HR" dirty="0" smtClean="0"/>
              <a:t> </a:t>
            </a:r>
            <a:r>
              <a:rPr lang="hr-HR" dirty="0" err="1" smtClean="0"/>
              <a:t>that</a:t>
            </a:r>
            <a:r>
              <a:rPr lang="hr-HR" dirty="0" smtClean="0"/>
              <a:t> </a:t>
            </a:r>
            <a:r>
              <a:rPr lang="hr-HR" dirty="0" err="1" smtClean="0"/>
              <a:t>these</a:t>
            </a:r>
            <a:r>
              <a:rPr lang="hr-HR" dirty="0" smtClean="0"/>
              <a:t> </a:t>
            </a:r>
            <a:r>
              <a:rPr lang="hr-HR" dirty="0" err="1" smtClean="0"/>
              <a:t>words</a:t>
            </a:r>
            <a:r>
              <a:rPr lang="hr-HR" dirty="0" smtClean="0"/>
              <a:t> </a:t>
            </a:r>
            <a:r>
              <a:rPr lang="hr-HR" dirty="0" err="1" smtClean="0"/>
              <a:t>can</a:t>
            </a:r>
            <a:r>
              <a:rPr lang="hr-HR" dirty="0" smtClean="0"/>
              <a:t> </a:t>
            </a:r>
            <a:r>
              <a:rPr lang="hr-HR" dirty="0" err="1" smtClean="0"/>
              <a:t>be</a:t>
            </a:r>
            <a:r>
              <a:rPr lang="hr-HR" dirty="0" smtClean="0"/>
              <a:t> </a:t>
            </a:r>
            <a:r>
              <a:rPr lang="hr-HR" dirty="0" err="1" smtClean="0"/>
              <a:t>used</a:t>
            </a:r>
            <a:r>
              <a:rPr lang="hr-HR" dirty="0" smtClean="0"/>
              <a:t> </a:t>
            </a:r>
            <a:r>
              <a:rPr lang="hr-HR" dirty="0" err="1" smtClean="0"/>
              <a:t>throughout</a:t>
            </a:r>
            <a:r>
              <a:rPr lang="hr-HR" dirty="0" smtClean="0"/>
              <a:t> </a:t>
            </a:r>
            <a:r>
              <a:rPr lang="hr-HR" dirty="0" err="1" smtClean="0"/>
              <a:t>the</a:t>
            </a:r>
            <a:r>
              <a:rPr lang="hr-HR" dirty="0" smtClean="0"/>
              <a:t> </a:t>
            </a:r>
            <a:r>
              <a:rPr lang="hr-HR" dirty="0" err="1" smtClean="0"/>
              <a:t>text</a:t>
            </a:r>
            <a:endParaRPr lang="hr-HR" dirty="0" smtClean="0"/>
          </a:p>
          <a:p>
            <a:r>
              <a:rPr lang="hr-HR" dirty="0" smtClean="0"/>
              <a:t>Core </a:t>
            </a:r>
            <a:r>
              <a:rPr lang="hr-HR" dirty="0" err="1" smtClean="0"/>
              <a:t>noun</a:t>
            </a:r>
            <a:r>
              <a:rPr lang="hr-HR" dirty="0" smtClean="0"/>
              <a:t> </a:t>
            </a:r>
            <a:r>
              <a:rPr lang="hr-HR" dirty="0" err="1" smtClean="0"/>
              <a:t>with</a:t>
            </a:r>
            <a:r>
              <a:rPr lang="hr-HR" dirty="0" smtClean="0"/>
              <a:t> </a:t>
            </a:r>
            <a:r>
              <a:rPr lang="hr-HR" dirty="0" err="1" smtClean="0"/>
              <a:t>deictic</a:t>
            </a:r>
            <a:r>
              <a:rPr lang="hr-HR" dirty="0" smtClean="0"/>
              <a:t> (</a:t>
            </a:r>
            <a:r>
              <a:rPr lang="hr-HR" dirty="0" err="1" smtClean="0"/>
              <a:t>e.g</a:t>
            </a:r>
            <a:r>
              <a:rPr lang="hr-HR" dirty="0" smtClean="0"/>
              <a:t>. </a:t>
            </a:r>
            <a:r>
              <a:rPr lang="hr-HR" i="1" dirty="0" err="1" smtClean="0"/>
              <a:t>the</a:t>
            </a:r>
            <a:r>
              <a:rPr lang="hr-HR" i="1" dirty="0" smtClean="0"/>
              <a:t> </a:t>
            </a:r>
            <a:r>
              <a:rPr lang="hr-HR" i="1" dirty="0" err="1" smtClean="0"/>
              <a:t>terms</a:t>
            </a:r>
            <a:r>
              <a:rPr lang="hr-HR" i="1" dirty="0" smtClean="0"/>
              <a:t> </a:t>
            </a:r>
            <a:r>
              <a:rPr lang="hr-HR" i="1" dirty="0" err="1" smtClean="0"/>
              <a:t>so</a:t>
            </a:r>
            <a:r>
              <a:rPr lang="hr-HR" i="1" dirty="0" smtClean="0"/>
              <a:t> </a:t>
            </a:r>
            <a:r>
              <a:rPr lang="hr-HR" i="1" dirty="0" err="1" smtClean="0"/>
              <a:t>varied</a:t>
            </a:r>
            <a:r>
              <a:rPr lang="hr-HR" i="1" dirty="0" smtClean="0"/>
              <a:t> </a:t>
            </a:r>
            <a:r>
              <a:rPr lang="hr-HR" dirty="0" err="1" smtClean="0"/>
              <a:t>refers</a:t>
            </a:r>
            <a:r>
              <a:rPr lang="hr-HR" dirty="0" smtClean="0"/>
              <a:t> </a:t>
            </a:r>
            <a:r>
              <a:rPr lang="hr-HR" dirty="0" err="1" smtClean="0"/>
              <a:t>back</a:t>
            </a:r>
            <a:r>
              <a:rPr lang="hr-HR" dirty="0" smtClean="0"/>
              <a:t> </a:t>
            </a:r>
            <a:r>
              <a:rPr lang="hr-HR" i="1" dirty="0" smtClean="0"/>
              <a:t>to </a:t>
            </a:r>
            <a:r>
              <a:rPr lang="hr-HR" i="1" dirty="0" err="1" smtClean="0"/>
              <a:t>those</a:t>
            </a:r>
            <a:r>
              <a:rPr lang="hr-HR" i="1" dirty="0" smtClean="0"/>
              <a:t> </a:t>
            </a:r>
            <a:r>
              <a:rPr lang="hr-HR" i="1" dirty="0" err="1" smtClean="0"/>
              <a:t>terms</a:t>
            </a:r>
            <a:r>
              <a:rPr lang="hr-HR" i="1" dirty="0" smtClean="0"/>
              <a:t> </a:t>
            </a:r>
            <a:r>
              <a:rPr lang="hr-HR" i="1" dirty="0" err="1" smtClean="0"/>
              <a:t>have</a:t>
            </a:r>
            <a:r>
              <a:rPr lang="hr-HR" i="1" dirty="0" smtClean="0"/>
              <a:t> </a:t>
            </a:r>
            <a:r>
              <a:rPr lang="hr-HR" i="1" dirty="0" err="1" smtClean="0"/>
              <a:t>been</a:t>
            </a:r>
            <a:r>
              <a:rPr lang="hr-HR" i="1" dirty="0" smtClean="0"/>
              <a:t> </a:t>
            </a:r>
            <a:r>
              <a:rPr lang="hr-HR" i="1" dirty="0" err="1" smtClean="0"/>
              <a:t>varied</a:t>
            </a:r>
            <a:r>
              <a:rPr lang="hr-HR" i="1" dirty="0" smtClean="0"/>
              <a:t> </a:t>
            </a:r>
            <a:r>
              <a:rPr lang="hr-HR" i="1" dirty="0" err="1" smtClean="0"/>
              <a:t>under</a:t>
            </a:r>
            <a:r>
              <a:rPr lang="hr-HR" i="1" dirty="0" smtClean="0"/>
              <a:t> </a:t>
            </a:r>
            <a:r>
              <a:rPr lang="hr-HR" i="1" dirty="0" err="1" smtClean="0"/>
              <a:t>section</a:t>
            </a:r>
            <a:r>
              <a:rPr lang="hr-HR" i="1" dirty="0" smtClean="0"/>
              <a:t> 17 – </a:t>
            </a:r>
            <a:r>
              <a:rPr lang="hr-HR" i="1" dirty="0" err="1" smtClean="0"/>
              <a:t>terms</a:t>
            </a:r>
            <a:r>
              <a:rPr lang="hr-HR" i="1" dirty="0" smtClean="0"/>
              <a:t> </a:t>
            </a:r>
            <a:r>
              <a:rPr lang="hr-HR" dirty="0" err="1" smtClean="0"/>
              <a:t>is</a:t>
            </a:r>
            <a:r>
              <a:rPr lang="hr-HR" dirty="0" smtClean="0"/>
              <a:t> a </a:t>
            </a:r>
            <a:r>
              <a:rPr lang="hr-HR" dirty="0" err="1" smtClean="0"/>
              <a:t>core</a:t>
            </a:r>
            <a:r>
              <a:rPr lang="hr-HR" dirty="0" smtClean="0"/>
              <a:t> </a:t>
            </a:r>
            <a:r>
              <a:rPr lang="hr-HR" dirty="0" err="1" smtClean="0"/>
              <a:t>noun</a:t>
            </a:r>
            <a:r>
              <a:rPr lang="hr-HR" dirty="0" smtClean="0"/>
              <a:t>, </a:t>
            </a:r>
            <a:r>
              <a:rPr lang="hr-HR" dirty="0" err="1" smtClean="0"/>
              <a:t>and</a:t>
            </a:r>
            <a:r>
              <a:rPr lang="hr-HR" dirty="0" smtClean="0"/>
              <a:t> </a:t>
            </a:r>
            <a:r>
              <a:rPr lang="hr-HR" i="1" dirty="0" err="1" smtClean="0"/>
              <a:t>so</a:t>
            </a:r>
            <a:r>
              <a:rPr lang="hr-HR" i="1" dirty="0" smtClean="0"/>
              <a:t> </a:t>
            </a:r>
            <a:r>
              <a:rPr lang="hr-HR" i="1" dirty="0" err="1" smtClean="0"/>
              <a:t>varied</a:t>
            </a:r>
            <a:r>
              <a:rPr lang="hr-HR" i="1" dirty="0" smtClean="0"/>
              <a:t> </a:t>
            </a:r>
            <a:r>
              <a:rPr lang="hr-HR" dirty="0" err="1" smtClean="0"/>
              <a:t>is</a:t>
            </a:r>
            <a:r>
              <a:rPr lang="hr-HR" dirty="0" smtClean="0"/>
              <a:t> </a:t>
            </a:r>
            <a:r>
              <a:rPr lang="hr-HR" dirty="0" err="1" smtClean="0"/>
              <a:t>used</a:t>
            </a:r>
            <a:r>
              <a:rPr lang="hr-HR" dirty="0" smtClean="0"/>
              <a:t> as a </a:t>
            </a:r>
            <a:r>
              <a:rPr lang="hr-HR" dirty="0" err="1" smtClean="0"/>
              <a:t>deictic</a:t>
            </a:r>
            <a:r>
              <a:rPr lang="hr-HR" dirty="0" smtClean="0"/>
              <a:t> </a:t>
            </a:r>
            <a:r>
              <a:rPr lang="hr-HR" dirty="0" err="1" smtClean="0"/>
              <a:t>expression</a:t>
            </a:r>
            <a:r>
              <a:rPr lang="hr-HR" dirty="0" smtClean="0"/>
              <a:t> to </a:t>
            </a:r>
            <a:r>
              <a:rPr lang="hr-HR" dirty="0" err="1" smtClean="0"/>
              <a:t>copy</a:t>
            </a:r>
            <a:r>
              <a:rPr lang="hr-HR" dirty="0" smtClean="0"/>
              <a:t> </a:t>
            </a:r>
            <a:r>
              <a:rPr lang="hr-HR" i="1" dirty="0" err="1" smtClean="0"/>
              <a:t>varied</a:t>
            </a:r>
            <a:r>
              <a:rPr lang="hr-HR" i="1" dirty="0" smtClean="0"/>
              <a:t> </a:t>
            </a:r>
            <a:r>
              <a:rPr lang="hr-HR" i="1" dirty="0" err="1" smtClean="0"/>
              <a:t>under</a:t>
            </a:r>
            <a:r>
              <a:rPr lang="hr-HR" i="1" dirty="0" smtClean="0"/>
              <a:t> </a:t>
            </a:r>
            <a:r>
              <a:rPr lang="hr-HR" i="1" dirty="0" err="1" smtClean="0"/>
              <a:t>section</a:t>
            </a:r>
            <a:r>
              <a:rPr lang="hr-HR" i="1" dirty="0" smtClean="0"/>
              <a:t> 17.</a:t>
            </a:r>
            <a:endParaRPr lang="hr-HR" i="1" dirty="0"/>
          </a:p>
        </p:txBody>
      </p:sp>
    </p:spTree>
    <p:extLst>
      <p:ext uri="{BB962C8B-B14F-4D97-AF65-F5344CB8AC3E}">
        <p14:creationId xmlns:p14="http://schemas.microsoft.com/office/powerpoint/2010/main" val="35560419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Interpretation</a:t>
            </a:r>
            <a:endParaRPr lang="hr-HR" dirty="0"/>
          </a:p>
        </p:txBody>
      </p:sp>
      <p:sp>
        <p:nvSpPr>
          <p:cNvPr id="3" name="Content Placeholder 2"/>
          <p:cNvSpPr>
            <a:spLocks noGrp="1"/>
          </p:cNvSpPr>
          <p:nvPr>
            <p:ph idx="1"/>
          </p:nvPr>
        </p:nvSpPr>
        <p:spPr/>
        <p:txBody>
          <a:bodyPr>
            <a:normAutofit lnSpcReduction="10000"/>
          </a:bodyPr>
          <a:lstStyle/>
          <a:p>
            <a:r>
              <a:rPr lang="hr-HR" dirty="0" smtClean="0"/>
              <a:t>1) </a:t>
            </a:r>
            <a:r>
              <a:rPr lang="hr-HR" dirty="0" err="1" smtClean="0"/>
              <a:t>Textual</a:t>
            </a:r>
            <a:r>
              <a:rPr lang="hr-HR" dirty="0" smtClean="0"/>
              <a:t> </a:t>
            </a:r>
            <a:r>
              <a:rPr lang="hr-HR" dirty="0" err="1" smtClean="0"/>
              <a:t>semantics</a:t>
            </a:r>
            <a:r>
              <a:rPr lang="hr-HR" dirty="0" smtClean="0"/>
              <a:t> – </a:t>
            </a:r>
            <a:r>
              <a:rPr lang="hr-HR" dirty="0" err="1" smtClean="0"/>
              <a:t>examining</a:t>
            </a:r>
            <a:r>
              <a:rPr lang="hr-HR" dirty="0" smtClean="0"/>
              <a:t> </a:t>
            </a:r>
            <a:r>
              <a:rPr lang="hr-HR" dirty="0" err="1" smtClean="0"/>
              <a:t>the</a:t>
            </a:r>
            <a:r>
              <a:rPr lang="hr-HR" dirty="0" smtClean="0"/>
              <a:t> </a:t>
            </a:r>
            <a:r>
              <a:rPr lang="hr-HR" dirty="0" err="1" smtClean="0"/>
              <a:t>wording</a:t>
            </a:r>
            <a:r>
              <a:rPr lang="hr-HR" dirty="0" smtClean="0"/>
              <a:t> </a:t>
            </a:r>
            <a:r>
              <a:rPr lang="hr-HR" dirty="0" err="1" smtClean="0"/>
              <a:t>of</a:t>
            </a:r>
            <a:r>
              <a:rPr lang="hr-HR" dirty="0" smtClean="0"/>
              <a:t> </a:t>
            </a:r>
            <a:r>
              <a:rPr lang="hr-HR" dirty="0" err="1" smtClean="0"/>
              <a:t>an</a:t>
            </a:r>
            <a:r>
              <a:rPr lang="hr-HR" dirty="0" smtClean="0"/>
              <a:t> operative </a:t>
            </a:r>
            <a:r>
              <a:rPr lang="hr-HR" dirty="0" err="1" smtClean="0"/>
              <a:t>document</a:t>
            </a:r>
            <a:r>
              <a:rPr lang="hr-HR" dirty="0" smtClean="0"/>
              <a:t> at word, </a:t>
            </a:r>
            <a:r>
              <a:rPr lang="hr-HR" dirty="0" err="1" smtClean="0"/>
              <a:t>phrase</a:t>
            </a:r>
            <a:r>
              <a:rPr lang="hr-HR" dirty="0" smtClean="0"/>
              <a:t>, </a:t>
            </a:r>
            <a:r>
              <a:rPr lang="hr-HR" dirty="0" err="1" smtClean="0"/>
              <a:t>or</a:t>
            </a:r>
            <a:r>
              <a:rPr lang="hr-HR" dirty="0" smtClean="0"/>
              <a:t> sentence </a:t>
            </a:r>
            <a:r>
              <a:rPr lang="hr-HR" dirty="0" err="1" smtClean="0"/>
              <a:t>level</a:t>
            </a:r>
            <a:r>
              <a:rPr lang="hr-HR" dirty="0" smtClean="0"/>
              <a:t>; </a:t>
            </a:r>
            <a:r>
              <a:rPr lang="hr-HR" dirty="0" err="1" smtClean="0"/>
              <a:t>words</a:t>
            </a:r>
            <a:r>
              <a:rPr lang="hr-HR" dirty="0" smtClean="0"/>
              <a:t> </a:t>
            </a:r>
            <a:r>
              <a:rPr lang="hr-HR" dirty="0" err="1" smtClean="0"/>
              <a:t>and</a:t>
            </a:r>
            <a:r>
              <a:rPr lang="hr-HR" dirty="0" smtClean="0"/>
              <a:t> </a:t>
            </a:r>
            <a:r>
              <a:rPr lang="hr-HR" dirty="0" err="1" smtClean="0"/>
              <a:t>grammar</a:t>
            </a:r>
            <a:r>
              <a:rPr lang="hr-HR" dirty="0" smtClean="0"/>
              <a:t> are </a:t>
            </a:r>
            <a:r>
              <a:rPr lang="hr-HR" dirty="0" err="1" smtClean="0"/>
              <a:t>not</a:t>
            </a:r>
            <a:r>
              <a:rPr lang="hr-HR" dirty="0" smtClean="0"/>
              <a:t> </a:t>
            </a:r>
            <a:r>
              <a:rPr lang="hr-HR" dirty="0" err="1" smtClean="0"/>
              <a:t>given</a:t>
            </a:r>
            <a:r>
              <a:rPr lang="hr-HR" dirty="0" smtClean="0"/>
              <a:t> </a:t>
            </a:r>
            <a:r>
              <a:rPr lang="hr-HR" dirty="0" err="1" smtClean="0"/>
              <a:t>their</a:t>
            </a:r>
            <a:r>
              <a:rPr lang="hr-HR" dirty="0" smtClean="0"/>
              <a:t> </a:t>
            </a:r>
            <a:r>
              <a:rPr lang="hr-HR" dirty="0" err="1" smtClean="0"/>
              <a:t>everyday</a:t>
            </a:r>
            <a:r>
              <a:rPr lang="hr-HR" dirty="0" smtClean="0"/>
              <a:t> </a:t>
            </a:r>
            <a:r>
              <a:rPr lang="hr-HR" dirty="0" err="1" smtClean="0"/>
              <a:t>construction</a:t>
            </a:r>
            <a:r>
              <a:rPr lang="hr-HR" dirty="0" smtClean="0"/>
              <a:t>, but one </a:t>
            </a:r>
            <a:r>
              <a:rPr lang="hr-HR" dirty="0" err="1" smtClean="0"/>
              <a:t>based</a:t>
            </a:r>
            <a:r>
              <a:rPr lang="hr-HR" dirty="0" smtClean="0"/>
              <a:t> on </a:t>
            </a:r>
            <a:r>
              <a:rPr lang="hr-HR" dirty="0" err="1" smtClean="0"/>
              <a:t>legal</a:t>
            </a:r>
            <a:r>
              <a:rPr lang="hr-HR" dirty="0" smtClean="0"/>
              <a:t> </a:t>
            </a:r>
            <a:r>
              <a:rPr lang="hr-HR" dirty="0" err="1" smtClean="0"/>
              <a:t>traditions</a:t>
            </a:r>
            <a:endParaRPr lang="hr-HR" dirty="0" smtClean="0"/>
          </a:p>
          <a:p>
            <a:r>
              <a:rPr lang="hr-HR" dirty="0" smtClean="0"/>
              <a:t>2) </a:t>
            </a:r>
            <a:r>
              <a:rPr lang="hr-HR" dirty="0" err="1" smtClean="0"/>
              <a:t>The</a:t>
            </a:r>
            <a:r>
              <a:rPr lang="hr-HR" dirty="0" smtClean="0"/>
              <a:t> </a:t>
            </a:r>
            <a:r>
              <a:rPr lang="hr-HR" dirty="0" err="1" smtClean="0"/>
              <a:t>legislator’s</a:t>
            </a:r>
            <a:r>
              <a:rPr lang="hr-HR" dirty="0" smtClean="0"/>
              <a:t> </a:t>
            </a:r>
            <a:r>
              <a:rPr lang="hr-HR" dirty="0" err="1" smtClean="0"/>
              <a:t>intentions</a:t>
            </a:r>
            <a:r>
              <a:rPr lang="hr-HR" dirty="0" smtClean="0"/>
              <a:t> (</a:t>
            </a:r>
            <a:r>
              <a:rPr lang="hr-HR" dirty="0" err="1" smtClean="0"/>
              <a:t>difficult</a:t>
            </a:r>
            <a:r>
              <a:rPr lang="hr-HR" dirty="0" smtClean="0"/>
              <a:t> to </a:t>
            </a:r>
            <a:r>
              <a:rPr lang="hr-HR" dirty="0" err="1" smtClean="0"/>
              <a:t>determine</a:t>
            </a:r>
            <a:r>
              <a:rPr lang="hr-HR" dirty="0" smtClean="0"/>
              <a:t> </a:t>
            </a:r>
            <a:r>
              <a:rPr lang="hr-HR" dirty="0" err="1" smtClean="0"/>
              <a:t>if</a:t>
            </a:r>
            <a:r>
              <a:rPr lang="hr-HR" dirty="0" smtClean="0"/>
              <a:t> </a:t>
            </a:r>
            <a:r>
              <a:rPr lang="hr-HR" dirty="0" err="1" smtClean="0"/>
              <a:t>not</a:t>
            </a:r>
            <a:r>
              <a:rPr lang="hr-HR" dirty="0" smtClean="0"/>
              <a:t> </a:t>
            </a:r>
            <a:r>
              <a:rPr lang="hr-HR" dirty="0" err="1" smtClean="0"/>
              <a:t>made</a:t>
            </a:r>
            <a:r>
              <a:rPr lang="hr-HR" dirty="0" smtClean="0"/>
              <a:t> </a:t>
            </a:r>
            <a:r>
              <a:rPr lang="hr-HR" dirty="0" err="1" smtClean="0"/>
              <a:t>explicit</a:t>
            </a:r>
            <a:r>
              <a:rPr lang="hr-HR" dirty="0" smtClean="0"/>
              <a:t> </a:t>
            </a:r>
            <a:r>
              <a:rPr lang="hr-HR" dirty="0" err="1" smtClean="0"/>
              <a:t>in</a:t>
            </a:r>
            <a:r>
              <a:rPr lang="hr-HR" dirty="0" smtClean="0"/>
              <a:t> </a:t>
            </a:r>
            <a:r>
              <a:rPr lang="hr-HR" dirty="0" err="1" smtClean="0"/>
              <a:t>the</a:t>
            </a:r>
            <a:r>
              <a:rPr lang="hr-HR" dirty="0" smtClean="0"/>
              <a:t> </a:t>
            </a:r>
            <a:r>
              <a:rPr lang="hr-HR" dirty="0" err="1" smtClean="0"/>
              <a:t>wording</a:t>
            </a:r>
            <a:r>
              <a:rPr lang="hr-HR" dirty="0" smtClean="0"/>
              <a:t> </a:t>
            </a:r>
            <a:r>
              <a:rPr lang="hr-HR" dirty="0" err="1" smtClean="0"/>
              <a:t>of</a:t>
            </a:r>
            <a:r>
              <a:rPr lang="hr-HR" dirty="0" smtClean="0"/>
              <a:t> </a:t>
            </a:r>
            <a:r>
              <a:rPr lang="hr-HR" dirty="0" err="1" smtClean="0"/>
              <a:t>the</a:t>
            </a:r>
            <a:r>
              <a:rPr lang="hr-HR" dirty="0" smtClean="0"/>
              <a:t> statute)</a:t>
            </a:r>
          </a:p>
          <a:p>
            <a:r>
              <a:rPr lang="hr-HR" dirty="0" smtClean="0"/>
              <a:t>3) </a:t>
            </a:r>
            <a:r>
              <a:rPr lang="hr-HR" dirty="0" err="1" smtClean="0"/>
              <a:t>applying</a:t>
            </a:r>
            <a:r>
              <a:rPr lang="hr-HR" dirty="0" smtClean="0"/>
              <a:t> </a:t>
            </a:r>
            <a:r>
              <a:rPr lang="hr-HR" dirty="0" err="1" smtClean="0"/>
              <a:t>societal</a:t>
            </a:r>
            <a:r>
              <a:rPr lang="hr-HR" dirty="0" smtClean="0"/>
              <a:t> </a:t>
            </a:r>
            <a:r>
              <a:rPr lang="hr-HR" dirty="0" err="1" smtClean="0"/>
              <a:t>standards</a:t>
            </a:r>
            <a:r>
              <a:rPr lang="hr-HR" dirty="0" smtClean="0"/>
              <a:t> (</a:t>
            </a:r>
            <a:r>
              <a:rPr lang="hr-HR" dirty="0" err="1" smtClean="0"/>
              <a:t>judges</a:t>
            </a:r>
            <a:r>
              <a:rPr lang="hr-HR" dirty="0" smtClean="0"/>
              <a:t> </a:t>
            </a:r>
            <a:r>
              <a:rPr lang="hr-HR" dirty="0" err="1" smtClean="0"/>
              <a:t>apply</a:t>
            </a:r>
            <a:r>
              <a:rPr lang="hr-HR" dirty="0" smtClean="0"/>
              <a:t> </a:t>
            </a:r>
            <a:r>
              <a:rPr lang="hr-HR" dirty="0" err="1" smtClean="0"/>
              <a:t>their</a:t>
            </a:r>
            <a:r>
              <a:rPr lang="hr-HR" dirty="0" smtClean="0"/>
              <a:t> </a:t>
            </a:r>
            <a:r>
              <a:rPr lang="hr-HR" dirty="0" err="1" smtClean="0"/>
              <a:t>own</a:t>
            </a:r>
            <a:r>
              <a:rPr lang="hr-HR" dirty="0" smtClean="0"/>
              <a:t> moral </a:t>
            </a:r>
            <a:r>
              <a:rPr lang="hr-HR" dirty="0" err="1" smtClean="0"/>
              <a:t>standards</a:t>
            </a:r>
            <a:r>
              <a:rPr lang="hr-HR" dirty="0" smtClean="0"/>
              <a:t> </a:t>
            </a:r>
            <a:r>
              <a:rPr lang="hr-HR" dirty="0" err="1" smtClean="0"/>
              <a:t>when</a:t>
            </a:r>
            <a:r>
              <a:rPr lang="hr-HR" dirty="0" smtClean="0"/>
              <a:t> </a:t>
            </a:r>
            <a:r>
              <a:rPr lang="hr-HR" dirty="0" err="1" smtClean="0"/>
              <a:t>reaching</a:t>
            </a:r>
            <a:r>
              <a:rPr lang="hr-HR" dirty="0" smtClean="0"/>
              <a:t> </a:t>
            </a:r>
            <a:r>
              <a:rPr lang="hr-HR" dirty="0" err="1" smtClean="0"/>
              <a:t>their</a:t>
            </a:r>
            <a:r>
              <a:rPr lang="hr-HR" dirty="0" smtClean="0"/>
              <a:t> </a:t>
            </a:r>
            <a:r>
              <a:rPr lang="hr-HR" dirty="0" err="1" smtClean="0"/>
              <a:t>decisions</a:t>
            </a:r>
            <a:r>
              <a:rPr lang="hr-HR" dirty="0" smtClean="0"/>
              <a:t>, </a:t>
            </a:r>
            <a:r>
              <a:rPr lang="hr-HR" dirty="0" err="1" smtClean="0"/>
              <a:t>even</a:t>
            </a:r>
            <a:r>
              <a:rPr lang="hr-HR" dirty="0" smtClean="0"/>
              <a:t> </a:t>
            </a:r>
            <a:r>
              <a:rPr lang="hr-HR" dirty="0" err="1" smtClean="0"/>
              <a:t>though</a:t>
            </a:r>
            <a:r>
              <a:rPr lang="hr-HR" dirty="0" smtClean="0"/>
              <a:t> </a:t>
            </a:r>
            <a:r>
              <a:rPr lang="hr-HR" dirty="0" err="1" smtClean="0"/>
              <a:t>they</a:t>
            </a:r>
            <a:r>
              <a:rPr lang="hr-HR" dirty="0" smtClean="0"/>
              <a:t> </a:t>
            </a:r>
            <a:r>
              <a:rPr lang="hr-HR" dirty="0" err="1" smtClean="0"/>
              <a:t>may</a:t>
            </a:r>
            <a:r>
              <a:rPr lang="hr-HR" dirty="0" smtClean="0"/>
              <a:t> </a:t>
            </a:r>
            <a:r>
              <a:rPr lang="hr-HR" dirty="0" err="1" smtClean="0"/>
              <a:t>be</a:t>
            </a:r>
            <a:r>
              <a:rPr lang="hr-HR" dirty="0" smtClean="0"/>
              <a:t> </a:t>
            </a:r>
            <a:r>
              <a:rPr lang="hr-HR" dirty="0" err="1" smtClean="0"/>
              <a:t>masked</a:t>
            </a:r>
            <a:r>
              <a:rPr lang="hr-HR" dirty="0" smtClean="0"/>
              <a:t>; </a:t>
            </a:r>
            <a:r>
              <a:rPr lang="hr-HR" dirty="0" err="1" smtClean="0"/>
              <a:t>judges</a:t>
            </a:r>
            <a:r>
              <a:rPr lang="hr-HR" dirty="0" smtClean="0"/>
              <a:t> </a:t>
            </a:r>
            <a:r>
              <a:rPr lang="hr-HR" dirty="0" err="1" smtClean="0"/>
              <a:t>prefer</a:t>
            </a:r>
            <a:r>
              <a:rPr lang="hr-HR" dirty="0" smtClean="0"/>
              <a:t> to </a:t>
            </a:r>
            <a:r>
              <a:rPr lang="hr-HR" dirty="0" err="1" smtClean="0"/>
              <a:t>write</a:t>
            </a:r>
            <a:r>
              <a:rPr lang="hr-HR" dirty="0" smtClean="0"/>
              <a:t> </a:t>
            </a:r>
            <a:r>
              <a:rPr lang="hr-HR" dirty="0" err="1" smtClean="0"/>
              <a:t>their</a:t>
            </a:r>
            <a:r>
              <a:rPr lang="hr-HR" dirty="0" smtClean="0"/>
              <a:t> </a:t>
            </a:r>
            <a:r>
              <a:rPr lang="hr-HR" dirty="0" err="1" smtClean="0"/>
              <a:t>judgements</a:t>
            </a:r>
            <a:r>
              <a:rPr lang="hr-HR" dirty="0" smtClean="0"/>
              <a:t> </a:t>
            </a:r>
            <a:r>
              <a:rPr lang="hr-HR" dirty="0" err="1" smtClean="0"/>
              <a:t>using</a:t>
            </a:r>
            <a:r>
              <a:rPr lang="hr-HR" dirty="0" smtClean="0"/>
              <a:t> </a:t>
            </a:r>
            <a:r>
              <a:rPr lang="hr-HR" dirty="0" err="1" smtClean="0"/>
              <a:t>basis</a:t>
            </a:r>
            <a:r>
              <a:rPr lang="hr-HR" dirty="0" smtClean="0"/>
              <a:t> </a:t>
            </a:r>
            <a:r>
              <a:rPr lang="hr-HR" dirty="0" err="1" smtClean="0"/>
              <a:t>of</a:t>
            </a:r>
            <a:r>
              <a:rPr lang="hr-HR" dirty="0" smtClean="0"/>
              <a:t> </a:t>
            </a:r>
            <a:r>
              <a:rPr lang="hr-HR" dirty="0" err="1" smtClean="0"/>
              <a:t>interpretation</a:t>
            </a:r>
            <a:r>
              <a:rPr lang="hr-HR" dirty="0" smtClean="0"/>
              <a:t> (1), </a:t>
            </a:r>
            <a:r>
              <a:rPr lang="hr-HR" dirty="0" err="1" smtClean="0"/>
              <a:t>when</a:t>
            </a:r>
            <a:r>
              <a:rPr lang="hr-HR" dirty="0" smtClean="0"/>
              <a:t> </a:t>
            </a:r>
            <a:r>
              <a:rPr lang="hr-HR" dirty="0" err="1" smtClean="0"/>
              <a:t>they</a:t>
            </a:r>
            <a:r>
              <a:rPr lang="hr-HR" dirty="0" smtClean="0"/>
              <a:t> are </a:t>
            </a:r>
            <a:r>
              <a:rPr lang="hr-HR" dirty="0" err="1" smtClean="0"/>
              <a:t>actually</a:t>
            </a:r>
            <a:r>
              <a:rPr lang="hr-HR" dirty="0" smtClean="0"/>
              <a:t> </a:t>
            </a:r>
            <a:r>
              <a:rPr lang="hr-HR" dirty="0" err="1" smtClean="0"/>
              <a:t>often</a:t>
            </a:r>
            <a:r>
              <a:rPr lang="hr-HR" dirty="0" smtClean="0"/>
              <a:t> </a:t>
            </a:r>
            <a:r>
              <a:rPr lang="hr-HR" dirty="0" err="1" smtClean="0"/>
              <a:t>making</a:t>
            </a:r>
            <a:r>
              <a:rPr lang="hr-HR" dirty="0" smtClean="0"/>
              <a:t> moral </a:t>
            </a:r>
            <a:r>
              <a:rPr lang="hr-HR" dirty="0" err="1" smtClean="0"/>
              <a:t>judgements</a:t>
            </a:r>
            <a:r>
              <a:rPr lang="hr-HR" dirty="0" smtClean="0"/>
              <a:t>, </a:t>
            </a:r>
            <a:r>
              <a:rPr lang="hr-HR" dirty="0" err="1" smtClean="0"/>
              <a:t>using</a:t>
            </a:r>
            <a:r>
              <a:rPr lang="hr-HR" dirty="0" smtClean="0"/>
              <a:t> </a:t>
            </a:r>
            <a:r>
              <a:rPr lang="hr-HR" dirty="0" err="1" smtClean="0"/>
              <a:t>basis</a:t>
            </a:r>
            <a:r>
              <a:rPr lang="hr-HR" dirty="0" smtClean="0"/>
              <a:t> (3)</a:t>
            </a:r>
            <a:endParaRPr lang="hr-HR" dirty="0"/>
          </a:p>
        </p:txBody>
      </p:sp>
    </p:spTree>
    <p:extLst>
      <p:ext uri="{BB962C8B-B14F-4D97-AF65-F5344CB8AC3E}">
        <p14:creationId xmlns:p14="http://schemas.microsoft.com/office/powerpoint/2010/main" val="23823817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Knowledge</a:t>
            </a:r>
            <a:r>
              <a:rPr lang="hr-HR" dirty="0" smtClean="0"/>
              <a:t> </a:t>
            </a:r>
            <a:r>
              <a:rPr lang="hr-HR" dirty="0" err="1" smtClean="0"/>
              <a:t>Issues</a:t>
            </a:r>
            <a:endParaRPr lang="hr-HR" dirty="0"/>
          </a:p>
        </p:txBody>
      </p:sp>
      <p:sp>
        <p:nvSpPr>
          <p:cNvPr id="3" name="Content Placeholder 2"/>
          <p:cNvSpPr>
            <a:spLocks noGrp="1"/>
          </p:cNvSpPr>
          <p:nvPr>
            <p:ph idx="1"/>
          </p:nvPr>
        </p:nvSpPr>
        <p:spPr/>
        <p:txBody>
          <a:bodyPr/>
          <a:lstStyle/>
          <a:p>
            <a:r>
              <a:rPr lang="hr-HR" dirty="0" err="1" smtClean="0"/>
              <a:t>Knowledge</a:t>
            </a:r>
            <a:r>
              <a:rPr lang="hr-HR" dirty="0" smtClean="0"/>
              <a:t> </a:t>
            </a:r>
            <a:r>
              <a:rPr lang="hr-HR" dirty="0" err="1" smtClean="0"/>
              <a:t>differences</a:t>
            </a:r>
            <a:r>
              <a:rPr lang="hr-HR" dirty="0" smtClean="0"/>
              <a:t> </a:t>
            </a:r>
            <a:r>
              <a:rPr lang="hr-HR" dirty="0" err="1" smtClean="0"/>
              <a:t>between</a:t>
            </a:r>
            <a:r>
              <a:rPr lang="hr-HR" dirty="0" smtClean="0"/>
              <a:t> </a:t>
            </a:r>
            <a:r>
              <a:rPr lang="hr-HR" dirty="0" err="1" smtClean="0"/>
              <a:t>lawyers</a:t>
            </a:r>
            <a:r>
              <a:rPr lang="hr-HR" dirty="0" smtClean="0"/>
              <a:t> </a:t>
            </a:r>
            <a:r>
              <a:rPr lang="hr-HR" dirty="0" err="1" smtClean="0"/>
              <a:t>and</a:t>
            </a:r>
            <a:r>
              <a:rPr lang="hr-HR" dirty="0" smtClean="0"/>
              <a:t> </a:t>
            </a:r>
            <a:r>
              <a:rPr lang="hr-HR" dirty="0" err="1" smtClean="0"/>
              <a:t>non-lawyers</a:t>
            </a:r>
            <a:endParaRPr lang="hr-HR" dirty="0" smtClean="0"/>
          </a:p>
          <a:p>
            <a:r>
              <a:rPr lang="hr-HR" dirty="0" err="1" smtClean="0"/>
              <a:t>Lawyers</a:t>
            </a:r>
            <a:r>
              <a:rPr lang="hr-HR" dirty="0" smtClean="0"/>
              <a:t> – </a:t>
            </a:r>
            <a:r>
              <a:rPr lang="hr-HR" dirty="0" err="1" smtClean="0"/>
              <a:t>operating</a:t>
            </a:r>
            <a:r>
              <a:rPr lang="hr-HR" dirty="0" smtClean="0"/>
              <a:t> </a:t>
            </a:r>
            <a:r>
              <a:rPr lang="hr-HR" dirty="0" err="1" smtClean="0"/>
              <a:t>within</a:t>
            </a:r>
            <a:r>
              <a:rPr lang="hr-HR" dirty="0" smtClean="0"/>
              <a:t> a </a:t>
            </a:r>
            <a:r>
              <a:rPr lang="hr-HR" dirty="0" err="1" smtClean="0"/>
              <a:t>different</a:t>
            </a:r>
            <a:r>
              <a:rPr lang="hr-HR" dirty="0" smtClean="0"/>
              <a:t> </a:t>
            </a:r>
            <a:r>
              <a:rPr lang="hr-HR" dirty="0" err="1" smtClean="0"/>
              <a:t>conceptual</a:t>
            </a:r>
            <a:r>
              <a:rPr lang="hr-HR" dirty="0" smtClean="0"/>
              <a:t> </a:t>
            </a:r>
            <a:r>
              <a:rPr lang="hr-HR" dirty="0" err="1" smtClean="0"/>
              <a:t>and</a:t>
            </a:r>
            <a:r>
              <a:rPr lang="hr-HR" dirty="0" smtClean="0"/>
              <a:t> </a:t>
            </a:r>
            <a:r>
              <a:rPr lang="hr-HR" dirty="0" err="1" smtClean="0"/>
              <a:t>discoursal</a:t>
            </a:r>
            <a:r>
              <a:rPr lang="hr-HR" dirty="0" smtClean="0"/>
              <a:t> ‘</a:t>
            </a:r>
            <a:r>
              <a:rPr lang="hr-HR" dirty="0" err="1" smtClean="0"/>
              <a:t>frame</a:t>
            </a:r>
            <a:r>
              <a:rPr lang="hr-HR" dirty="0" smtClean="0"/>
              <a:t>’ – </a:t>
            </a:r>
            <a:r>
              <a:rPr lang="hr-HR" dirty="0" err="1" smtClean="0"/>
              <a:t>they</a:t>
            </a:r>
            <a:r>
              <a:rPr lang="hr-HR" dirty="0" smtClean="0"/>
              <a:t> </a:t>
            </a:r>
            <a:r>
              <a:rPr lang="hr-HR" dirty="0" err="1" smtClean="0"/>
              <a:t>construct</a:t>
            </a:r>
            <a:r>
              <a:rPr lang="hr-HR" dirty="0" smtClean="0"/>
              <a:t>, </a:t>
            </a:r>
            <a:r>
              <a:rPr lang="hr-HR" dirty="0" err="1" smtClean="0"/>
              <a:t>discuss</a:t>
            </a:r>
            <a:r>
              <a:rPr lang="hr-HR" dirty="0" smtClean="0"/>
              <a:t> </a:t>
            </a:r>
            <a:r>
              <a:rPr lang="hr-HR" dirty="0" err="1" smtClean="0"/>
              <a:t>and</a:t>
            </a:r>
            <a:r>
              <a:rPr lang="hr-HR" dirty="0" smtClean="0"/>
              <a:t> </a:t>
            </a:r>
            <a:r>
              <a:rPr lang="hr-HR" dirty="0" err="1" smtClean="0"/>
              <a:t>present</a:t>
            </a:r>
            <a:r>
              <a:rPr lang="hr-HR" dirty="0" smtClean="0"/>
              <a:t> </a:t>
            </a:r>
            <a:r>
              <a:rPr lang="hr-HR" dirty="0" err="1" smtClean="0"/>
              <a:t>events</a:t>
            </a:r>
            <a:r>
              <a:rPr lang="hr-HR" dirty="0" smtClean="0"/>
              <a:t> </a:t>
            </a:r>
            <a:r>
              <a:rPr lang="hr-HR" dirty="0" err="1" smtClean="0"/>
              <a:t>in</a:t>
            </a:r>
            <a:r>
              <a:rPr lang="hr-HR" dirty="0" smtClean="0"/>
              <a:t> a </a:t>
            </a:r>
            <a:r>
              <a:rPr lang="hr-HR" dirty="0" err="1" smtClean="0"/>
              <a:t>way</a:t>
            </a:r>
            <a:r>
              <a:rPr lang="hr-HR" dirty="0" smtClean="0"/>
              <a:t> </a:t>
            </a:r>
            <a:r>
              <a:rPr lang="hr-HR" dirty="0" err="1" smtClean="0"/>
              <a:t>that</a:t>
            </a:r>
            <a:r>
              <a:rPr lang="hr-HR" dirty="0" smtClean="0"/>
              <a:t> </a:t>
            </a:r>
            <a:r>
              <a:rPr lang="hr-HR" dirty="0" err="1" smtClean="0"/>
              <a:t>differs</a:t>
            </a:r>
            <a:r>
              <a:rPr lang="hr-HR" dirty="0" smtClean="0"/>
              <a:t> </a:t>
            </a:r>
            <a:r>
              <a:rPr lang="hr-HR" dirty="0" err="1" smtClean="0"/>
              <a:t>from</a:t>
            </a:r>
            <a:r>
              <a:rPr lang="hr-HR" dirty="0" smtClean="0"/>
              <a:t>, </a:t>
            </a:r>
            <a:r>
              <a:rPr lang="hr-HR" dirty="0" err="1" smtClean="0"/>
              <a:t>and</a:t>
            </a:r>
            <a:r>
              <a:rPr lang="hr-HR" dirty="0" smtClean="0"/>
              <a:t> </a:t>
            </a:r>
            <a:r>
              <a:rPr lang="hr-HR" dirty="0" err="1" smtClean="0"/>
              <a:t>may</a:t>
            </a:r>
            <a:r>
              <a:rPr lang="hr-HR" dirty="0" smtClean="0"/>
              <a:t> </a:t>
            </a:r>
            <a:r>
              <a:rPr lang="hr-HR" dirty="0" err="1" smtClean="0"/>
              <a:t>be</a:t>
            </a:r>
            <a:r>
              <a:rPr lang="hr-HR" dirty="0" smtClean="0"/>
              <a:t> </a:t>
            </a:r>
            <a:r>
              <a:rPr lang="hr-HR" dirty="0" err="1" smtClean="0"/>
              <a:t>unintelligible</a:t>
            </a:r>
            <a:r>
              <a:rPr lang="hr-HR" dirty="0" smtClean="0"/>
              <a:t> to </a:t>
            </a:r>
            <a:r>
              <a:rPr lang="hr-HR" dirty="0" err="1" smtClean="0"/>
              <a:t>non-lawyers</a:t>
            </a:r>
            <a:endParaRPr lang="hr-HR" dirty="0" smtClean="0"/>
          </a:p>
          <a:p>
            <a:r>
              <a:rPr lang="hr-HR" dirty="0" smtClean="0"/>
              <a:t>In a </a:t>
            </a:r>
            <a:r>
              <a:rPr lang="hr-HR" dirty="0" err="1" smtClean="0"/>
              <a:t>courtroom</a:t>
            </a:r>
            <a:r>
              <a:rPr lang="hr-HR" dirty="0" smtClean="0"/>
              <a:t>, </a:t>
            </a:r>
            <a:r>
              <a:rPr lang="hr-HR" dirty="0" err="1" smtClean="0"/>
              <a:t>this</a:t>
            </a:r>
            <a:r>
              <a:rPr lang="hr-HR" dirty="0" smtClean="0"/>
              <a:t> </a:t>
            </a:r>
            <a:r>
              <a:rPr lang="hr-HR" dirty="0" err="1" smtClean="0"/>
              <a:t>may</a:t>
            </a:r>
            <a:r>
              <a:rPr lang="hr-HR" dirty="0" smtClean="0"/>
              <a:t> </a:t>
            </a:r>
            <a:r>
              <a:rPr lang="hr-HR" dirty="0" err="1" smtClean="0"/>
              <a:t>result</a:t>
            </a:r>
            <a:r>
              <a:rPr lang="hr-HR" dirty="0" smtClean="0"/>
              <a:t> </a:t>
            </a:r>
            <a:r>
              <a:rPr lang="hr-HR" dirty="0" err="1" smtClean="0"/>
              <a:t>in</a:t>
            </a:r>
            <a:r>
              <a:rPr lang="hr-HR" dirty="0" smtClean="0"/>
              <a:t> a </a:t>
            </a:r>
            <a:r>
              <a:rPr lang="hr-HR" dirty="0" err="1" smtClean="0"/>
              <a:t>failure</a:t>
            </a:r>
            <a:r>
              <a:rPr lang="hr-HR" dirty="0" smtClean="0"/>
              <a:t> </a:t>
            </a:r>
            <a:r>
              <a:rPr lang="hr-HR" dirty="0" err="1" smtClean="0"/>
              <a:t>of</a:t>
            </a:r>
            <a:r>
              <a:rPr lang="hr-HR" dirty="0" smtClean="0"/>
              <a:t> </a:t>
            </a:r>
            <a:r>
              <a:rPr lang="hr-HR" dirty="0" err="1" smtClean="0"/>
              <a:t>communication</a:t>
            </a:r>
            <a:r>
              <a:rPr lang="hr-HR" dirty="0" smtClean="0"/>
              <a:t> </a:t>
            </a:r>
            <a:r>
              <a:rPr lang="hr-HR" dirty="0" err="1" smtClean="0"/>
              <a:t>with</a:t>
            </a:r>
            <a:r>
              <a:rPr lang="hr-HR" dirty="0" smtClean="0"/>
              <a:t> </a:t>
            </a:r>
            <a:r>
              <a:rPr lang="hr-HR" dirty="0" err="1" smtClean="0"/>
              <a:t>jurors</a:t>
            </a:r>
            <a:endParaRPr lang="hr-HR" dirty="0" smtClean="0"/>
          </a:p>
          <a:p>
            <a:r>
              <a:rPr lang="hr-HR" dirty="0" err="1" smtClean="0"/>
              <a:t>Through</a:t>
            </a:r>
            <a:r>
              <a:rPr lang="hr-HR" dirty="0" smtClean="0"/>
              <a:t> </a:t>
            </a:r>
            <a:r>
              <a:rPr lang="hr-HR" dirty="0" err="1" smtClean="0"/>
              <a:t>the</a:t>
            </a:r>
            <a:r>
              <a:rPr lang="hr-HR" dirty="0" smtClean="0"/>
              <a:t> </a:t>
            </a:r>
            <a:r>
              <a:rPr lang="hr-HR" dirty="0" err="1" smtClean="0"/>
              <a:t>centuries</a:t>
            </a:r>
            <a:r>
              <a:rPr lang="hr-HR" dirty="0" smtClean="0"/>
              <a:t>, </a:t>
            </a:r>
            <a:r>
              <a:rPr lang="hr-HR" dirty="0" err="1" smtClean="0"/>
              <a:t>lawyers</a:t>
            </a:r>
            <a:r>
              <a:rPr lang="hr-HR" dirty="0" smtClean="0"/>
              <a:t> </a:t>
            </a:r>
            <a:r>
              <a:rPr lang="hr-HR" dirty="0" err="1" smtClean="0"/>
              <a:t>have</a:t>
            </a:r>
            <a:r>
              <a:rPr lang="hr-HR" dirty="0" smtClean="0"/>
              <a:t> </a:t>
            </a:r>
            <a:r>
              <a:rPr lang="hr-HR" dirty="0" err="1" smtClean="0"/>
              <a:t>evolved</a:t>
            </a:r>
            <a:r>
              <a:rPr lang="hr-HR" dirty="0" smtClean="0"/>
              <a:t> </a:t>
            </a:r>
            <a:r>
              <a:rPr lang="hr-HR" dirty="0" err="1" smtClean="0"/>
              <a:t>their</a:t>
            </a:r>
            <a:r>
              <a:rPr lang="hr-HR" dirty="0" smtClean="0"/>
              <a:t> </a:t>
            </a:r>
            <a:r>
              <a:rPr lang="hr-HR" dirty="0" err="1" smtClean="0"/>
              <a:t>own</a:t>
            </a:r>
            <a:r>
              <a:rPr lang="hr-HR" dirty="0" smtClean="0"/>
              <a:t> </a:t>
            </a:r>
            <a:r>
              <a:rPr lang="hr-HR" dirty="0" err="1" smtClean="0"/>
              <a:t>way</a:t>
            </a:r>
            <a:r>
              <a:rPr lang="hr-HR" dirty="0" smtClean="0"/>
              <a:t> </a:t>
            </a:r>
            <a:r>
              <a:rPr lang="hr-HR" dirty="0" err="1" smtClean="0"/>
              <a:t>of</a:t>
            </a:r>
            <a:r>
              <a:rPr lang="hr-HR" dirty="0" smtClean="0"/>
              <a:t> </a:t>
            </a:r>
            <a:r>
              <a:rPr lang="hr-HR" dirty="0" err="1" smtClean="0"/>
              <a:t>reasoning</a:t>
            </a:r>
            <a:endParaRPr lang="hr-HR" dirty="0"/>
          </a:p>
        </p:txBody>
      </p:sp>
    </p:spTree>
    <p:extLst>
      <p:ext uri="{BB962C8B-B14F-4D97-AF65-F5344CB8AC3E}">
        <p14:creationId xmlns:p14="http://schemas.microsoft.com/office/powerpoint/2010/main" val="39211359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Pursuit</a:t>
            </a:r>
            <a:r>
              <a:rPr lang="hr-HR" dirty="0" smtClean="0"/>
              <a:t> </a:t>
            </a:r>
            <a:r>
              <a:rPr lang="hr-HR" dirty="0" err="1" smtClean="0"/>
              <a:t>of</a:t>
            </a:r>
            <a:r>
              <a:rPr lang="hr-HR" dirty="0" smtClean="0"/>
              <a:t> </a:t>
            </a:r>
            <a:r>
              <a:rPr lang="hr-HR" dirty="0" err="1" smtClean="0"/>
              <a:t>Precision</a:t>
            </a:r>
            <a:endParaRPr lang="hr-HR" dirty="0"/>
          </a:p>
        </p:txBody>
      </p:sp>
      <p:sp>
        <p:nvSpPr>
          <p:cNvPr id="3" name="Content Placeholder 2"/>
          <p:cNvSpPr>
            <a:spLocks noGrp="1"/>
          </p:cNvSpPr>
          <p:nvPr>
            <p:ph idx="1"/>
          </p:nvPr>
        </p:nvSpPr>
        <p:spPr/>
        <p:txBody>
          <a:bodyPr/>
          <a:lstStyle/>
          <a:p>
            <a:r>
              <a:rPr lang="hr-HR" dirty="0" smtClean="0"/>
              <a:t>A </a:t>
            </a:r>
            <a:r>
              <a:rPr lang="hr-HR" dirty="0" err="1" smtClean="0"/>
              <a:t>significant</a:t>
            </a:r>
            <a:r>
              <a:rPr lang="hr-HR" dirty="0" smtClean="0"/>
              <a:t> </a:t>
            </a:r>
            <a:r>
              <a:rPr lang="hr-HR" dirty="0" err="1" smtClean="0"/>
              <a:t>driving</a:t>
            </a:r>
            <a:r>
              <a:rPr lang="hr-HR" dirty="0" smtClean="0"/>
              <a:t> </a:t>
            </a:r>
            <a:r>
              <a:rPr lang="hr-HR" dirty="0" err="1" smtClean="0"/>
              <a:t>force</a:t>
            </a:r>
            <a:r>
              <a:rPr lang="hr-HR" dirty="0" smtClean="0"/>
              <a:t> </a:t>
            </a:r>
            <a:r>
              <a:rPr lang="hr-HR" dirty="0" err="1" smtClean="0"/>
              <a:t>in</a:t>
            </a:r>
            <a:r>
              <a:rPr lang="hr-HR" dirty="0" smtClean="0"/>
              <a:t> </a:t>
            </a:r>
            <a:r>
              <a:rPr lang="hr-HR" dirty="0" err="1" smtClean="0"/>
              <a:t>the</a:t>
            </a:r>
            <a:r>
              <a:rPr lang="hr-HR" dirty="0" smtClean="0"/>
              <a:t> </a:t>
            </a:r>
            <a:r>
              <a:rPr lang="hr-HR" dirty="0" err="1" smtClean="0"/>
              <a:t>drafting</a:t>
            </a:r>
            <a:r>
              <a:rPr lang="hr-HR" dirty="0" smtClean="0"/>
              <a:t> </a:t>
            </a:r>
            <a:r>
              <a:rPr lang="hr-HR" dirty="0" err="1" smtClean="0"/>
              <a:t>and</a:t>
            </a:r>
            <a:r>
              <a:rPr lang="hr-HR" dirty="0" smtClean="0"/>
              <a:t> </a:t>
            </a:r>
            <a:r>
              <a:rPr lang="hr-HR" dirty="0" err="1" smtClean="0"/>
              <a:t>interpretation</a:t>
            </a:r>
            <a:r>
              <a:rPr lang="hr-HR" dirty="0" smtClean="0"/>
              <a:t> </a:t>
            </a:r>
            <a:r>
              <a:rPr lang="hr-HR" dirty="0" err="1" smtClean="0"/>
              <a:t>of</a:t>
            </a:r>
            <a:r>
              <a:rPr lang="hr-HR" dirty="0" smtClean="0"/>
              <a:t> </a:t>
            </a:r>
            <a:r>
              <a:rPr lang="hr-HR" dirty="0" err="1" smtClean="0"/>
              <a:t>legal</a:t>
            </a:r>
            <a:r>
              <a:rPr lang="hr-HR" dirty="0" smtClean="0"/>
              <a:t> </a:t>
            </a:r>
            <a:r>
              <a:rPr lang="hr-HR" dirty="0" err="1" smtClean="0"/>
              <a:t>documents</a:t>
            </a:r>
            <a:endParaRPr lang="hr-HR" dirty="0" smtClean="0"/>
          </a:p>
          <a:p>
            <a:r>
              <a:rPr lang="hr-HR" dirty="0" err="1" smtClean="0"/>
              <a:t>Their</a:t>
            </a:r>
            <a:r>
              <a:rPr lang="hr-HR" dirty="0" smtClean="0"/>
              <a:t> </a:t>
            </a:r>
            <a:r>
              <a:rPr lang="hr-HR" dirty="0" err="1" smtClean="0"/>
              <a:t>complexity</a:t>
            </a:r>
            <a:r>
              <a:rPr lang="hr-HR" dirty="0" smtClean="0"/>
              <a:t> – a </a:t>
            </a:r>
            <a:r>
              <a:rPr lang="hr-HR" dirty="0" err="1" smtClean="0"/>
              <a:t>reflection</a:t>
            </a:r>
            <a:r>
              <a:rPr lang="hr-HR" dirty="0" smtClean="0"/>
              <a:t> </a:t>
            </a:r>
            <a:r>
              <a:rPr lang="hr-HR" dirty="0" err="1" smtClean="0"/>
              <a:t>of</a:t>
            </a:r>
            <a:r>
              <a:rPr lang="hr-HR" dirty="0" smtClean="0"/>
              <a:t> </a:t>
            </a:r>
            <a:r>
              <a:rPr lang="hr-HR" dirty="0" err="1" smtClean="0"/>
              <a:t>the</a:t>
            </a:r>
            <a:r>
              <a:rPr lang="hr-HR" dirty="0" smtClean="0"/>
              <a:t> </a:t>
            </a:r>
            <a:r>
              <a:rPr lang="hr-HR" dirty="0" err="1" smtClean="0"/>
              <a:t>purpose</a:t>
            </a:r>
            <a:r>
              <a:rPr lang="hr-HR" dirty="0" smtClean="0"/>
              <a:t> </a:t>
            </a:r>
            <a:r>
              <a:rPr lang="hr-HR" dirty="0" err="1" smtClean="0"/>
              <a:t>of</a:t>
            </a:r>
            <a:r>
              <a:rPr lang="hr-HR" dirty="0" smtClean="0"/>
              <a:t> </a:t>
            </a:r>
            <a:r>
              <a:rPr lang="hr-HR" dirty="0" err="1" smtClean="0"/>
              <a:t>such</a:t>
            </a:r>
            <a:r>
              <a:rPr lang="hr-HR" dirty="0" smtClean="0"/>
              <a:t> </a:t>
            </a:r>
            <a:r>
              <a:rPr lang="hr-HR" dirty="0" err="1" smtClean="0"/>
              <a:t>documents</a:t>
            </a:r>
            <a:r>
              <a:rPr lang="hr-HR" dirty="0" smtClean="0"/>
              <a:t>: to </a:t>
            </a:r>
            <a:r>
              <a:rPr lang="hr-HR" dirty="0" err="1" smtClean="0"/>
              <a:t>define</a:t>
            </a:r>
            <a:r>
              <a:rPr lang="hr-HR" dirty="0" smtClean="0"/>
              <a:t> </a:t>
            </a:r>
            <a:r>
              <a:rPr lang="hr-HR" dirty="0" err="1" smtClean="0"/>
              <a:t>and</a:t>
            </a:r>
            <a:r>
              <a:rPr lang="hr-HR" dirty="0" smtClean="0"/>
              <a:t> </a:t>
            </a:r>
            <a:r>
              <a:rPr lang="hr-HR" dirty="0" err="1" smtClean="0"/>
              <a:t>control</a:t>
            </a:r>
            <a:r>
              <a:rPr lang="hr-HR" dirty="0" smtClean="0"/>
              <a:t> human </a:t>
            </a:r>
            <a:r>
              <a:rPr lang="hr-HR" dirty="0" err="1" smtClean="0"/>
              <a:t>behaviour</a:t>
            </a:r>
            <a:r>
              <a:rPr lang="hr-HR" dirty="0" smtClean="0"/>
              <a:t> </a:t>
            </a:r>
            <a:r>
              <a:rPr lang="hr-HR" dirty="0" err="1" smtClean="0"/>
              <a:t>in</a:t>
            </a:r>
            <a:r>
              <a:rPr lang="hr-HR" dirty="0" smtClean="0"/>
              <a:t> </a:t>
            </a:r>
            <a:r>
              <a:rPr lang="hr-HR" dirty="0" err="1" smtClean="0"/>
              <a:t>an</a:t>
            </a:r>
            <a:r>
              <a:rPr lang="hr-HR" dirty="0" smtClean="0"/>
              <a:t> </a:t>
            </a:r>
            <a:r>
              <a:rPr lang="hr-HR" dirty="0" err="1" smtClean="0"/>
              <a:t>unambiguous</a:t>
            </a:r>
            <a:r>
              <a:rPr lang="hr-HR" dirty="0" smtClean="0"/>
              <a:t> </a:t>
            </a:r>
            <a:r>
              <a:rPr lang="hr-HR" dirty="0" err="1" smtClean="0"/>
              <a:t>way</a:t>
            </a:r>
            <a:endParaRPr lang="hr-HR" dirty="0" smtClean="0"/>
          </a:p>
          <a:p>
            <a:r>
              <a:rPr lang="hr-HR" dirty="0" err="1" smtClean="0"/>
              <a:t>When</a:t>
            </a:r>
            <a:r>
              <a:rPr lang="hr-HR" dirty="0" smtClean="0"/>
              <a:t> </a:t>
            </a:r>
            <a:r>
              <a:rPr lang="hr-HR" dirty="0" err="1" smtClean="0"/>
              <a:t>the</a:t>
            </a:r>
            <a:r>
              <a:rPr lang="hr-HR" dirty="0" smtClean="0"/>
              <a:t> </a:t>
            </a:r>
            <a:r>
              <a:rPr lang="hr-HR" dirty="0" err="1" smtClean="0"/>
              <a:t>pursuit</a:t>
            </a:r>
            <a:r>
              <a:rPr lang="hr-HR" dirty="0" smtClean="0"/>
              <a:t> </a:t>
            </a:r>
            <a:r>
              <a:rPr lang="hr-HR" dirty="0" err="1" smtClean="0"/>
              <a:t>of</a:t>
            </a:r>
            <a:r>
              <a:rPr lang="hr-HR" dirty="0" smtClean="0"/>
              <a:t> </a:t>
            </a:r>
            <a:r>
              <a:rPr lang="hr-HR" dirty="0" err="1" smtClean="0"/>
              <a:t>precision</a:t>
            </a:r>
            <a:r>
              <a:rPr lang="hr-HR" dirty="0" smtClean="0"/>
              <a:t> </a:t>
            </a:r>
            <a:r>
              <a:rPr lang="hr-HR" dirty="0" err="1" smtClean="0"/>
              <a:t>combines</a:t>
            </a:r>
            <a:r>
              <a:rPr lang="hr-HR" dirty="0" smtClean="0"/>
              <a:t> </a:t>
            </a:r>
            <a:r>
              <a:rPr lang="hr-HR" dirty="0" err="1" smtClean="0"/>
              <a:t>with</a:t>
            </a:r>
            <a:r>
              <a:rPr lang="hr-HR" dirty="0" smtClean="0"/>
              <a:t> </a:t>
            </a:r>
            <a:r>
              <a:rPr lang="hr-HR" dirty="0" err="1" smtClean="0"/>
              <a:t>extreme</a:t>
            </a:r>
            <a:r>
              <a:rPr lang="hr-HR" dirty="0" smtClean="0"/>
              <a:t> </a:t>
            </a:r>
            <a:r>
              <a:rPr lang="hr-HR" dirty="0" err="1" smtClean="0"/>
              <a:t>conservatism</a:t>
            </a:r>
            <a:r>
              <a:rPr lang="hr-HR" dirty="0" smtClean="0"/>
              <a:t> </a:t>
            </a:r>
            <a:r>
              <a:rPr lang="hr-HR" dirty="0" err="1" smtClean="0"/>
              <a:t>and</a:t>
            </a:r>
            <a:r>
              <a:rPr lang="hr-HR" dirty="0" smtClean="0"/>
              <a:t> </a:t>
            </a:r>
            <a:r>
              <a:rPr lang="hr-HR" dirty="0" err="1" smtClean="0"/>
              <a:t>archaism</a:t>
            </a:r>
            <a:r>
              <a:rPr lang="hr-HR" dirty="0" smtClean="0"/>
              <a:t>, </a:t>
            </a:r>
            <a:r>
              <a:rPr lang="hr-HR" dirty="0" err="1" smtClean="0"/>
              <a:t>the</a:t>
            </a:r>
            <a:r>
              <a:rPr lang="hr-HR" dirty="0" smtClean="0"/>
              <a:t> </a:t>
            </a:r>
            <a:r>
              <a:rPr lang="hr-HR" dirty="0" err="1" smtClean="0"/>
              <a:t>result</a:t>
            </a:r>
            <a:r>
              <a:rPr lang="hr-HR" dirty="0" smtClean="0"/>
              <a:t> </a:t>
            </a:r>
            <a:r>
              <a:rPr lang="hr-HR" dirty="0" err="1" smtClean="0"/>
              <a:t>may</a:t>
            </a:r>
            <a:r>
              <a:rPr lang="hr-HR" dirty="0" smtClean="0"/>
              <a:t> </a:t>
            </a:r>
            <a:r>
              <a:rPr lang="hr-HR" dirty="0" err="1" smtClean="0"/>
              <a:t>be</a:t>
            </a:r>
            <a:r>
              <a:rPr lang="hr-HR" dirty="0" smtClean="0"/>
              <a:t> </a:t>
            </a:r>
            <a:r>
              <a:rPr lang="hr-HR" dirty="0" err="1" smtClean="0"/>
              <a:t>language</a:t>
            </a:r>
            <a:r>
              <a:rPr lang="hr-HR" dirty="0" smtClean="0"/>
              <a:t> </a:t>
            </a:r>
            <a:r>
              <a:rPr lang="hr-HR" dirty="0" err="1" smtClean="0"/>
              <a:t>that</a:t>
            </a:r>
            <a:r>
              <a:rPr lang="hr-HR" dirty="0" smtClean="0"/>
              <a:t> </a:t>
            </a:r>
            <a:r>
              <a:rPr lang="hr-HR" dirty="0" err="1" smtClean="0"/>
              <a:t>is</a:t>
            </a:r>
            <a:r>
              <a:rPr lang="hr-HR" dirty="0" smtClean="0"/>
              <a:t> at </a:t>
            </a:r>
            <a:r>
              <a:rPr lang="hr-HR" dirty="0" err="1" smtClean="0"/>
              <a:t>best</a:t>
            </a:r>
            <a:r>
              <a:rPr lang="hr-HR" dirty="0" smtClean="0"/>
              <a:t> complex, </a:t>
            </a:r>
            <a:r>
              <a:rPr lang="hr-HR" dirty="0" err="1" smtClean="0"/>
              <a:t>and</a:t>
            </a:r>
            <a:r>
              <a:rPr lang="hr-HR" dirty="0" smtClean="0"/>
              <a:t> at </a:t>
            </a:r>
            <a:r>
              <a:rPr lang="hr-HR" dirty="0" err="1" smtClean="0"/>
              <a:t>worst</a:t>
            </a:r>
            <a:r>
              <a:rPr lang="hr-HR" dirty="0" smtClean="0"/>
              <a:t> </a:t>
            </a:r>
            <a:r>
              <a:rPr lang="hr-HR" dirty="0" err="1" smtClean="0"/>
              <a:t>arcane</a:t>
            </a:r>
            <a:r>
              <a:rPr lang="hr-HR" dirty="0" smtClean="0"/>
              <a:t> </a:t>
            </a:r>
            <a:r>
              <a:rPr lang="hr-HR" dirty="0" err="1" smtClean="0"/>
              <a:t>and</a:t>
            </a:r>
            <a:r>
              <a:rPr lang="hr-HR" dirty="0" smtClean="0"/>
              <a:t> </a:t>
            </a:r>
            <a:r>
              <a:rPr lang="hr-HR" dirty="0" err="1" smtClean="0"/>
              <a:t>unintelligible</a:t>
            </a:r>
            <a:r>
              <a:rPr lang="hr-HR" dirty="0" smtClean="0"/>
              <a:t> to </a:t>
            </a:r>
            <a:r>
              <a:rPr lang="hr-HR" dirty="0" err="1" smtClean="0"/>
              <a:t>non-lawyers</a:t>
            </a:r>
            <a:endParaRPr lang="hr-HR" dirty="0"/>
          </a:p>
        </p:txBody>
      </p:sp>
    </p:spTree>
    <p:extLst>
      <p:ext uri="{BB962C8B-B14F-4D97-AF65-F5344CB8AC3E}">
        <p14:creationId xmlns:p14="http://schemas.microsoft.com/office/powerpoint/2010/main" val="2400620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a:t>Communication</a:t>
            </a:r>
            <a:r>
              <a:rPr lang="hr-HR" dirty="0"/>
              <a:t> </a:t>
            </a:r>
            <a:r>
              <a:rPr lang="hr-HR" dirty="0" err="1"/>
              <a:t>Difficulties</a:t>
            </a:r>
            <a:r>
              <a:rPr lang="hr-HR" dirty="0"/>
              <a:t> </a:t>
            </a:r>
            <a:r>
              <a:rPr lang="hr-HR" dirty="0" err="1"/>
              <a:t>in</a:t>
            </a:r>
            <a:r>
              <a:rPr lang="hr-HR" dirty="0"/>
              <a:t> </a:t>
            </a:r>
            <a:r>
              <a:rPr lang="hr-HR" dirty="0" err="1"/>
              <a:t>the</a:t>
            </a:r>
            <a:r>
              <a:rPr lang="hr-HR" dirty="0"/>
              <a:t> Legal System</a:t>
            </a:r>
          </a:p>
        </p:txBody>
      </p:sp>
      <p:sp>
        <p:nvSpPr>
          <p:cNvPr id="3" name="Content Placeholder 2"/>
          <p:cNvSpPr>
            <a:spLocks noGrp="1"/>
          </p:cNvSpPr>
          <p:nvPr>
            <p:ph idx="1"/>
          </p:nvPr>
        </p:nvSpPr>
        <p:spPr/>
        <p:txBody>
          <a:bodyPr/>
          <a:lstStyle/>
          <a:p>
            <a:r>
              <a:rPr lang="hr-HR" dirty="0" smtClean="0"/>
              <a:t>‘</a:t>
            </a:r>
            <a:r>
              <a:rPr lang="hr-HR" dirty="0" err="1" smtClean="0"/>
              <a:t>Ignorance</a:t>
            </a:r>
            <a:r>
              <a:rPr lang="hr-HR" dirty="0" smtClean="0"/>
              <a:t> </a:t>
            </a:r>
            <a:r>
              <a:rPr lang="hr-HR" dirty="0" err="1" smtClean="0"/>
              <a:t>of</a:t>
            </a:r>
            <a:r>
              <a:rPr lang="hr-HR" dirty="0" smtClean="0"/>
              <a:t> </a:t>
            </a:r>
            <a:r>
              <a:rPr lang="hr-HR" dirty="0" err="1" smtClean="0"/>
              <a:t>the</a:t>
            </a:r>
            <a:r>
              <a:rPr lang="hr-HR" dirty="0" smtClean="0"/>
              <a:t> </a:t>
            </a:r>
            <a:r>
              <a:rPr lang="hr-HR" dirty="0" err="1" smtClean="0"/>
              <a:t>law</a:t>
            </a:r>
            <a:r>
              <a:rPr lang="hr-HR" dirty="0" smtClean="0"/>
              <a:t> </a:t>
            </a:r>
            <a:r>
              <a:rPr lang="hr-HR" dirty="0" err="1" smtClean="0"/>
              <a:t>is</a:t>
            </a:r>
            <a:r>
              <a:rPr lang="hr-HR" dirty="0" smtClean="0"/>
              <a:t> no </a:t>
            </a:r>
            <a:r>
              <a:rPr lang="hr-HR" dirty="0" err="1" smtClean="0"/>
              <a:t>defence</a:t>
            </a:r>
            <a:r>
              <a:rPr lang="hr-HR" dirty="0" smtClean="0"/>
              <a:t>’</a:t>
            </a:r>
          </a:p>
          <a:p>
            <a:r>
              <a:rPr lang="hr-HR" dirty="0" err="1" smtClean="0"/>
              <a:t>If</a:t>
            </a:r>
            <a:r>
              <a:rPr lang="hr-HR" dirty="0" smtClean="0"/>
              <a:t> </a:t>
            </a:r>
            <a:r>
              <a:rPr lang="hr-HR" dirty="0" err="1" smtClean="0"/>
              <a:t>the</a:t>
            </a:r>
            <a:r>
              <a:rPr lang="hr-HR" dirty="0" smtClean="0"/>
              <a:t> </a:t>
            </a:r>
            <a:r>
              <a:rPr lang="hr-HR" dirty="0" err="1" smtClean="0"/>
              <a:t>law</a:t>
            </a:r>
            <a:r>
              <a:rPr lang="hr-HR" dirty="0" smtClean="0"/>
              <a:t> </a:t>
            </a:r>
            <a:r>
              <a:rPr lang="hr-HR" dirty="0" err="1" smtClean="0"/>
              <a:t>is</a:t>
            </a:r>
            <a:r>
              <a:rPr lang="hr-HR" dirty="0" smtClean="0"/>
              <a:t> </a:t>
            </a:r>
            <a:r>
              <a:rPr lang="hr-HR" dirty="0" err="1" smtClean="0"/>
              <a:t>presented</a:t>
            </a:r>
            <a:r>
              <a:rPr lang="hr-HR" dirty="0" smtClean="0"/>
              <a:t> </a:t>
            </a:r>
            <a:r>
              <a:rPr lang="hr-HR" dirty="0" err="1" smtClean="0"/>
              <a:t>in</a:t>
            </a:r>
            <a:r>
              <a:rPr lang="hr-HR" dirty="0" smtClean="0"/>
              <a:t> a </a:t>
            </a:r>
            <a:r>
              <a:rPr lang="hr-HR" dirty="0" err="1" smtClean="0"/>
              <a:t>language</a:t>
            </a:r>
            <a:r>
              <a:rPr lang="hr-HR" dirty="0" smtClean="0"/>
              <a:t> </a:t>
            </a:r>
            <a:r>
              <a:rPr lang="hr-HR" dirty="0" err="1" smtClean="0"/>
              <a:t>that</a:t>
            </a:r>
            <a:r>
              <a:rPr lang="hr-HR" dirty="0" smtClean="0"/>
              <a:t> </a:t>
            </a:r>
            <a:r>
              <a:rPr lang="hr-HR" dirty="0" err="1" smtClean="0"/>
              <a:t>cannot</a:t>
            </a:r>
            <a:r>
              <a:rPr lang="hr-HR" dirty="0" smtClean="0"/>
              <a:t> </a:t>
            </a:r>
            <a:r>
              <a:rPr lang="hr-HR" dirty="0" err="1" smtClean="0"/>
              <a:t>be</a:t>
            </a:r>
            <a:r>
              <a:rPr lang="hr-HR" dirty="0" smtClean="0"/>
              <a:t> </a:t>
            </a:r>
            <a:r>
              <a:rPr lang="hr-HR" dirty="0" err="1" smtClean="0"/>
              <a:t>understood</a:t>
            </a:r>
            <a:r>
              <a:rPr lang="hr-HR" dirty="0" smtClean="0"/>
              <a:t> </a:t>
            </a:r>
            <a:r>
              <a:rPr lang="hr-HR" dirty="0" err="1" smtClean="0"/>
              <a:t>by</a:t>
            </a:r>
            <a:r>
              <a:rPr lang="hr-HR" dirty="0" smtClean="0"/>
              <a:t> </a:t>
            </a:r>
            <a:r>
              <a:rPr lang="hr-HR" dirty="0" err="1" smtClean="0"/>
              <a:t>the</a:t>
            </a:r>
            <a:r>
              <a:rPr lang="hr-HR" dirty="0" smtClean="0"/>
              <a:t> </a:t>
            </a:r>
            <a:r>
              <a:rPr lang="hr-HR" dirty="0" err="1" smtClean="0"/>
              <a:t>people</a:t>
            </a:r>
            <a:r>
              <a:rPr lang="hr-HR" dirty="0" smtClean="0"/>
              <a:t> to </a:t>
            </a:r>
            <a:r>
              <a:rPr lang="hr-HR" dirty="0" err="1" smtClean="0"/>
              <a:t>whom</a:t>
            </a:r>
            <a:r>
              <a:rPr lang="hr-HR" dirty="0" smtClean="0"/>
              <a:t> </a:t>
            </a:r>
            <a:r>
              <a:rPr lang="hr-HR" dirty="0" err="1" smtClean="0"/>
              <a:t>it</a:t>
            </a:r>
            <a:r>
              <a:rPr lang="hr-HR" dirty="0" smtClean="0"/>
              <a:t> </a:t>
            </a:r>
            <a:r>
              <a:rPr lang="hr-HR" dirty="0" err="1" smtClean="0"/>
              <a:t>applies</a:t>
            </a:r>
            <a:r>
              <a:rPr lang="hr-HR" dirty="0" smtClean="0"/>
              <a:t>, </a:t>
            </a:r>
            <a:r>
              <a:rPr lang="hr-HR" dirty="0" err="1" smtClean="0"/>
              <a:t>this</a:t>
            </a:r>
            <a:r>
              <a:rPr lang="hr-HR" dirty="0" smtClean="0"/>
              <a:t> </a:t>
            </a:r>
            <a:r>
              <a:rPr lang="hr-HR" dirty="0" err="1" smtClean="0"/>
              <a:t>can</a:t>
            </a:r>
            <a:r>
              <a:rPr lang="hr-HR" dirty="0" smtClean="0"/>
              <a:t> </a:t>
            </a:r>
            <a:r>
              <a:rPr lang="hr-HR" dirty="0" err="1" smtClean="0"/>
              <a:t>lead</a:t>
            </a:r>
            <a:r>
              <a:rPr lang="hr-HR" dirty="0" smtClean="0"/>
              <a:t> to </a:t>
            </a:r>
            <a:r>
              <a:rPr lang="hr-HR" dirty="0" err="1" smtClean="0"/>
              <a:t>grave</a:t>
            </a:r>
            <a:r>
              <a:rPr lang="hr-HR" dirty="0" smtClean="0"/>
              <a:t> </a:t>
            </a:r>
            <a:r>
              <a:rPr lang="hr-HR" dirty="0" err="1" smtClean="0"/>
              <a:t>injustice</a:t>
            </a:r>
            <a:endParaRPr lang="hr-HR" dirty="0" smtClean="0"/>
          </a:p>
          <a:p>
            <a:r>
              <a:rPr lang="hr-HR" dirty="0" smtClean="0"/>
              <a:t>More </a:t>
            </a:r>
            <a:r>
              <a:rPr lang="hr-HR" dirty="0" err="1" smtClean="0"/>
              <a:t>intelligible</a:t>
            </a:r>
            <a:r>
              <a:rPr lang="hr-HR" dirty="0" smtClean="0"/>
              <a:t> </a:t>
            </a:r>
            <a:r>
              <a:rPr lang="hr-HR" dirty="0" err="1" smtClean="0"/>
              <a:t>legal</a:t>
            </a:r>
            <a:r>
              <a:rPr lang="hr-HR" dirty="0" smtClean="0"/>
              <a:t> </a:t>
            </a:r>
            <a:r>
              <a:rPr lang="hr-HR" dirty="0" err="1" smtClean="0"/>
              <a:t>language</a:t>
            </a:r>
            <a:r>
              <a:rPr lang="hr-HR" dirty="0" smtClean="0"/>
              <a:t> </a:t>
            </a:r>
            <a:r>
              <a:rPr lang="hr-HR" dirty="0" err="1" smtClean="0"/>
              <a:t>would</a:t>
            </a:r>
            <a:r>
              <a:rPr lang="hr-HR" dirty="0" smtClean="0"/>
              <a:t> </a:t>
            </a:r>
            <a:r>
              <a:rPr lang="hr-HR" dirty="0" err="1" smtClean="0"/>
              <a:t>help</a:t>
            </a:r>
            <a:r>
              <a:rPr lang="hr-HR" dirty="0" smtClean="0"/>
              <a:t> </a:t>
            </a:r>
            <a:r>
              <a:rPr lang="hr-HR" dirty="0" err="1" smtClean="0"/>
              <a:t>non-lawyers</a:t>
            </a:r>
            <a:r>
              <a:rPr lang="hr-HR" dirty="0" smtClean="0"/>
              <a:t> to </a:t>
            </a:r>
            <a:r>
              <a:rPr lang="hr-HR" dirty="0" err="1" smtClean="0"/>
              <a:t>understand</a:t>
            </a:r>
            <a:r>
              <a:rPr lang="hr-HR" dirty="0" smtClean="0"/>
              <a:t> </a:t>
            </a:r>
            <a:r>
              <a:rPr lang="hr-HR" dirty="0" err="1" smtClean="0"/>
              <a:t>and</a:t>
            </a:r>
            <a:r>
              <a:rPr lang="hr-HR" dirty="0" smtClean="0"/>
              <a:t> </a:t>
            </a:r>
            <a:r>
              <a:rPr lang="hr-HR" dirty="0" err="1" smtClean="0"/>
              <a:t>appreciate</a:t>
            </a:r>
            <a:r>
              <a:rPr lang="hr-HR" dirty="0" smtClean="0"/>
              <a:t> </a:t>
            </a:r>
            <a:r>
              <a:rPr lang="hr-HR" dirty="0" err="1" smtClean="0"/>
              <a:t>the</a:t>
            </a:r>
            <a:r>
              <a:rPr lang="hr-HR" dirty="0" smtClean="0"/>
              <a:t> </a:t>
            </a:r>
            <a:r>
              <a:rPr lang="hr-HR" dirty="0" err="1" smtClean="0"/>
              <a:t>way</a:t>
            </a:r>
            <a:r>
              <a:rPr lang="hr-HR" dirty="0" smtClean="0"/>
              <a:t> </a:t>
            </a:r>
            <a:r>
              <a:rPr lang="hr-HR" dirty="0" err="1" smtClean="0"/>
              <a:t>the</a:t>
            </a:r>
            <a:r>
              <a:rPr lang="hr-HR" dirty="0" smtClean="0"/>
              <a:t> </a:t>
            </a:r>
            <a:r>
              <a:rPr lang="hr-HR" dirty="0" err="1" smtClean="0"/>
              <a:t>legal</a:t>
            </a:r>
            <a:r>
              <a:rPr lang="hr-HR" dirty="0" smtClean="0"/>
              <a:t> system </a:t>
            </a:r>
            <a:r>
              <a:rPr lang="hr-HR" dirty="0" err="1" smtClean="0"/>
              <a:t>works</a:t>
            </a:r>
            <a:r>
              <a:rPr lang="hr-HR" dirty="0" smtClean="0"/>
              <a:t>, to </a:t>
            </a:r>
            <a:r>
              <a:rPr lang="hr-HR" dirty="0" err="1" smtClean="0"/>
              <a:t>understand</a:t>
            </a:r>
            <a:r>
              <a:rPr lang="hr-HR" dirty="0" smtClean="0"/>
              <a:t> </a:t>
            </a:r>
            <a:r>
              <a:rPr lang="hr-HR" dirty="0" err="1" smtClean="0"/>
              <a:t>basic</a:t>
            </a:r>
            <a:r>
              <a:rPr lang="hr-HR" dirty="0" smtClean="0"/>
              <a:t> </a:t>
            </a:r>
            <a:r>
              <a:rPr lang="hr-HR" dirty="0" err="1" smtClean="0"/>
              <a:t>legal</a:t>
            </a:r>
            <a:r>
              <a:rPr lang="hr-HR" dirty="0" smtClean="0"/>
              <a:t> </a:t>
            </a:r>
            <a:r>
              <a:rPr lang="hr-HR" dirty="0" err="1" smtClean="0"/>
              <a:t>concepts</a:t>
            </a:r>
            <a:r>
              <a:rPr lang="hr-HR" dirty="0" smtClean="0"/>
              <a:t>, to </a:t>
            </a:r>
            <a:r>
              <a:rPr lang="hr-HR" dirty="0" err="1" smtClean="0"/>
              <a:t>understand</a:t>
            </a:r>
            <a:r>
              <a:rPr lang="hr-HR" dirty="0" smtClean="0"/>
              <a:t> </a:t>
            </a:r>
            <a:r>
              <a:rPr lang="hr-HR" dirty="0" err="1" smtClean="0"/>
              <a:t>and</a:t>
            </a:r>
            <a:r>
              <a:rPr lang="hr-HR" dirty="0" smtClean="0"/>
              <a:t> </a:t>
            </a:r>
            <a:r>
              <a:rPr lang="hr-HR" dirty="0" err="1" smtClean="0"/>
              <a:t>protect</a:t>
            </a:r>
            <a:r>
              <a:rPr lang="hr-HR" dirty="0" smtClean="0"/>
              <a:t> </a:t>
            </a:r>
            <a:r>
              <a:rPr lang="hr-HR" dirty="0" err="1" smtClean="0"/>
              <a:t>their</a:t>
            </a:r>
            <a:r>
              <a:rPr lang="hr-HR" dirty="0" smtClean="0"/>
              <a:t> </a:t>
            </a:r>
            <a:r>
              <a:rPr lang="hr-HR" dirty="0" err="1" smtClean="0"/>
              <a:t>rights</a:t>
            </a:r>
            <a:r>
              <a:rPr lang="hr-HR" dirty="0" smtClean="0"/>
              <a:t>, </a:t>
            </a:r>
            <a:r>
              <a:rPr lang="hr-HR" dirty="0" err="1" smtClean="0"/>
              <a:t>and</a:t>
            </a:r>
            <a:r>
              <a:rPr lang="hr-HR" dirty="0" smtClean="0"/>
              <a:t> to </a:t>
            </a:r>
            <a:r>
              <a:rPr lang="hr-HR" dirty="0" err="1" smtClean="0"/>
              <a:t>understand</a:t>
            </a:r>
            <a:r>
              <a:rPr lang="hr-HR" dirty="0" smtClean="0"/>
              <a:t> </a:t>
            </a:r>
            <a:r>
              <a:rPr lang="hr-HR" dirty="0" err="1" smtClean="0"/>
              <a:t>and</a:t>
            </a:r>
            <a:r>
              <a:rPr lang="hr-HR" dirty="0" smtClean="0"/>
              <a:t> </a:t>
            </a:r>
            <a:r>
              <a:rPr lang="hr-HR" dirty="0" err="1" smtClean="0"/>
              <a:t>participate</a:t>
            </a:r>
            <a:r>
              <a:rPr lang="hr-HR" dirty="0" smtClean="0"/>
              <a:t> more </a:t>
            </a:r>
            <a:r>
              <a:rPr lang="hr-HR" dirty="0" err="1" smtClean="0"/>
              <a:t>meaningfully</a:t>
            </a:r>
            <a:r>
              <a:rPr lang="hr-HR" dirty="0" smtClean="0"/>
              <a:t> </a:t>
            </a:r>
            <a:r>
              <a:rPr lang="hr-HR" dirty="0" err="1" smtClean="0"/>
              <a:t>in</a:t>
            </a:r>
            <a:r>
              <a:rPr lang="hr-HR" dirty="0" smtClean="0"/>
              <a:t> </a:t>
            </a:r>
            <a:r>
              <a:rPr lang="hr-HR" dirty="0" err="1" smtClean="0"/>
              <a:t>legal</a:t>
            </a:r>
            <a:r>
              <a:rPr lang="hr-HR" dirty="0" smtClean="0"/>
              <a:t> </a:t>
            </a:r>
            <a:r>
              <a:rPr lang="hr-HR" dirty="0" err="1" smtClean="0"/>
              <a:t>proceedings</a:t>
            </a:r>
            <a:endParaRPr lang="hr-HR" dirty="0"/>
          </a:p>
        </p:txBody>
      </p:sp>
    </p:spTree>
    <p:extLst>
      <p:ext uri="{BB962C8B-B14F-4D97-AF65-F5344CB8AC3E}">
        <p14:creationId xmlns:p14="http://schemas.microsoft.com/office/powerpoint/2010/main" val="20003029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The</a:t>
            </a:r>
            <a:r>
              <a:rPr lang="hr-HR" dirty="0" smtClean="0"/>
              <a:t> </a:t>
            </a:r>
            <a:r>
              <a:rPr lang="hr-HR" dirty="0" err="1" smtClean="0"/>
              <a:t>incomprehensibility</a:t>
            </a:r>
            <a:r>
              <a:rPr lang="hr-HR" dirty="0" smtClean="0"/>
              <a:t> </a:t>
            </a:r>
            <a:r>
              <a:rPr lang="hr-HR" dirty="0" err="1" smtClean="0"/>
              <a:t>of</a:t>
            </a:r>
            <a:r>
              <a:rPr lang="hr-HR" dirty="0" smtClean="0"/>
              <a:t> </a:t>
            </a:r>
            <a:r>
              <a:rPr lang="hr-HR" dirty="0" err="1" smtClean="0"/>
              <a:t>legal</a:t>
            </a:r>
            <a:r>
              <a:rPr lang="hr-HR" dirty="0" smtClean="0"/>
              <a:t> </a:t>
            </a:r>
            <a:r>
              <a:rPr lang="hr-HR" dirty="0" err="1" smtClean="0"/>
              <a:t>language</a:t>
            </a:r>
            <a:r>
              <a:rPr lang="hr-HR" dirty="0" smtClean="0"/>
              <a:t>: </a:t>
            </a:r>
            <a:r>
              <a:rPr lang="hr-HR" dirty="0" err="1" smtClean="0"/>
              <a:t>sources</a:t>
            </a:r>
            <a:r>
              <a:rPr lang="hr-HR" dirty="0" smtClean="0"/>
              <a:t> </a:t>
            </a:r>
            <a:r>
              <a:rPr lang="hr-HR" dirty="0" err="1" smtClean="0"/>
              <a:t>of</a:t>
            </a:r>
            <a:r>
              <a:rPr lang="hr-HR" dirty="0" smtClean="0"/>
              <a:t> </a:t>
            </a:r>
            <a:r>
              <a:rPr lang="hr-HR" dirty="0" err="1" smtClean="0"/>
              <a:t>difficulty</a:t>
            </a:r>
            <a:endParaRPr lang="hr-HR" dirty="0"/>
          </a:p>
        </p:txBody>
      </p:sp>
      <p:sp>
        <p:nvSpPr>
          <p:cNvPr id="3" name="Content Placeholder 2"/>
          <p:cNvSpPr>
            <a:spLocks noGrp="1"/>
          </p:cNvSpPr>
          <p:nvPr>
            <p:ph idx="1"/>
          </p:nvPr>
        </p:nvSpPr>
        <p:spPr/>
        <p:txBody>
          <a:bodyPr>
            <a:normAutofit fontScale="92500"/>
          </a:bodyPr>
          <a:lstStyle/>
          <a:p>
            <a:r>
              <a:rPr lang="hr-HR" dirty="0" err="1" smtClean="0"/>
              <a:t>Linguistic</a:t>
            </a:r>
            <a:r>
              <a:rPr lang="hr-HR" dirty="0" smtClean="0"/>
              <a:t> </a:t>
            </a:r>
            <a:r>
              <a:rPr lang="hr-HR" dirty="0" err="1" smtClean="0"/>
              <a:t>features</a:t>
            </a:r>
            <a:r>
              <a:rPr lang="hr-HR" dirty="0" smtClean="0"/>
              <a:t>: distance </a:t>
            </a:r>
            <a:r>
              <a:rPr lang="hr-HR" dirty="0" err="1" smtClean="0"/>
              <a:t>from</a:t>
            </a:r>
            <a:r>
              <a:rPr lang="hr-HR" dirty="0" smtClean="0"/>
              <a:t> </a:t>
            </a:r>
            <a:r>
              <a:rPr lang="hr-HR" dirty="0" err="1" smtClean="0"/>
              <a:t>context</a:t>
            </a:r>
            <a:r>
              <a:rPr lang="hr-HR" dirty="0" smtClean="0"/>
              <a:t>, </a:t>
            </a:r>
            <a:r>
              <a:rPr lang="hr-HR" dirty="0" err="1" smtClean="0"/>
              <a:t>technical</a:t>
            </a:r>
            <a:r>
              <a:rPr lang="hr-HR" dirty="0" smtClean="0"/>
              <a:t> </a:t>
            </a:r>
            <a:r>
              <a:rPr lang="hr-HR" dirty="0" err="1" smtClean="0"/>
              <a:t>elements</a:t>
            </a:r>
            <a:r>
              <a:rPr lang="hr-HR" dirty="0" smtClean="0"/>
              <a:t> </a:t>
            </a:r>
            <a:r>
              <a:rPr lang="hr-HR" dirty="0" err="1" smtClean="0"/>
              <a:t>of</a:t>
            </a:r>
            <a:r>
              <a:rPr lang="hr-HR" dirty="0" smtClean="0"/>
              <a:t> </a:t>
            </a:r>
            <a:r>
              <a:rPr lang="hr-HR" dirty="0" err="1" smtClean="0"/>
              <a:t>legal</a:t>
            </a:r>
            <a:r>
              <a:rPr lang="hr-HR" dirty="0" smtClean="0"/>
              <a:t> </a:t>
            </a:r>
            <a:r>
              <a:rPr lang="hr-HR" dirty="0" err="1" smtClean="0"/>
              <a:t>language</a:t>
            </a:r>
            <a:r>
              <a:rPr lang="hr-HR" dirty="0" smtClean="0"/>
              <a:t>, </a:t>
            </a:r>
            <a:r>
              <a:rPr lang="hr-HR" dirty="0" err="1" smtClean="0"/>
              <a:t>the</a:t>
            </a:r>
            <a:r>
              <a:rPr lang="hr-HR" dirty="0" smtClean="0"/>
              <a:t> use </a:t>
            </a:r>
            <a:r>
              <a:rPr lang="hr-HR" dirty="0" err="1" smtClean="0"/>
              <a:t>of</a:t>
            </a:r>
            <a:r>
              <a:rPr lang="hr-HR" dirty="0" smtClean="0"/>
              <a:t> </a:t>
            </a:r>
            <a:r>
              <a:rPr lang="hr-HR" dirty="0" err="1" smtClean="0"/>
              <a:t>interpersonal</a:t>
            </a:r>
            <a:r>
              <a:rPr lang="hr-HR" dirty="0" smtClean="0"/>
              <a:t> </a:t>
            </a:r>
            <a:r>
              <a:rPr lang="hr-HR" dirty="0" err="1" smtClean="0"/>
              <a:t>power</a:t>
            </a:r>
            <a:endParaRPr lang="hr-HR" dirty="0" smtClean="0"/>
          </a:p>
          <a:p>
            <a:r>
              <a:rPr lang="hr-HR" dirty="0" err="1" smtClean="0"/>
              <a:t>Passives</a:t>
            </a:r>
            <a:r>
              <a:rPr lang="hr-HR" dirty="0" smtClean="0"/>
              <a:t> </a:t>
            </a:r>
            <a:r>
              <a:rPr lang="hr-HR" dirty="0" err="1" smtClean="0"/>
              <a:t>without</a:t>
            </a:r>
            <a:r>
              <a:rPr lang="hr-HR" dirty="0" smtClean="0"/>
              <a:t> </a:t>
            </a:r>
            <a:r>
              <a:rPr lang="hr-HR" dirty="0" err="1" smtClean="0"/>
              <a:t>an</a:t>
            </a:r>
            <a:r>
              <a:rPr lang="hr-HR" dirty="0" smtClean="0"/>
              <a:t> agent; </a:t>
            </a:r>
            <a:r>
              <a:rPr lang="hr-HR" dirty="0" err="1" smtClean="0"/>
              <a:t>extremely</a:t>
            </a:r>
            <a:r>
              <a:rPr lang="hr-HR" dirty="0" smtClean="0"/>
              <a:t> </a:t>
            </a:r>
            <a:r>
              <a:rPr lang="hr-HR" dirty="0" err="1" smtClean="0"/>
              <a:t>long</a:t>
            </a:r>
            <a:r>
              <a:rPr lang="hr-HR" dirty="0" smtClean="0"/>
              <a:t> </a:t>
            </a:r>
            <a:r>
              <a:rPr lang="hr-HR" dirty="0" err="1" smtClean="0"/>
              <a:t>and</a:t>
            </a:r>
            <a:r>
              <a:rPr lang="hr-HR" dirty="0" smtClean="0"/>
              <a:t> complex </a:t>
            </a:r>
            <a:r>
              <a:rPr lang="hr-HR" dirty="0" err="1" smtClean="0"/>
              <a:t>sentences</a:t>
            </a:r>
            <a:r>
              <a:rPr lang="hr-HR" dirty="0" smtClean="0"/>
              <a:t>; </a:t>
            </a:r>
            <a:r>
              <a:rPr lang="hr-HR" dirty="0" err="1" smtClean="0"/>
              <a:t>nominalization</a:t>
            </a:r>
            <a:r>
              <a:rPr lang="hr-HR" dirty="0" smtClean="0"/>
              <a:t>: </a:t>
            </a:r>
            <a:r>
              <a:rPr lang="hr-HR" dirty="0" err="1" smtClean="0"/>
              <a:t>the</a:t>
            </a:r>
            <a:r>
              <a:rPr lang="hr-HR" dirty="0" smtClean="0"/>
              <a:t> </a:t>
            </a:r>
            <a:r>
              <a:rPr lang="hr-HR" dirty="0" err="1" smtClean="0"/>
              <a:t>density</a:t>
            </a:r>
            <a:r>
              <a:rPr lang="hr-HR" dirty="0" smtClean="0"/>
              <a:t> </a:t>
            </a:r>
            <a:r>
              <a:rPr lang="hr-HR" dirty="0" err="1" smtClean="0"/>
              <a:t>of</a:t>
            </a:r>
            <a:r>
              <a:rPr lang="hr-HR" dirty="0" smtClean="0"/>
              <a:t> </a:t>
            </a:r>
            <a:r>
              <a:rPr lang="hr-HR" dirty="0" err="1" smtClean="0"/>
              <a:t>information</a:t>
            </a:r>
            <a:r>
              <a:rPr lang="hr-HR" dirty="0" smtClean="0"/>
              <a:t> </a:t>
            </a:r>
            <a:r>
              <a:rPr lang="hr-HR" dirty="0" err="1" smtClean="0"/>
              <a:t>increases</a:t>
            </a:r>
            <a:r>
              <a:rPr lang="hr-HR" dirty="0" smtClean="0"/>
              <a:t> </a:t>
            </a:r>
            <a:r>
              <a:rPr lang="hr-HR" dirty="0" err="1" smtClean="0"/>
              <a:t>comprehension</a:t>
            </a:r>
            <a:r>
              <a:rPr lang="hr-HR" dirty="0" smtClean="0"/>
              <a:t> </a:t>
            </a:r>
            <a:r>
              <a:rPr lang="hr-HR" dirty="0" err="1" smtClean="0"/>
              <a:t>difficulty</a:t>
            </a:r>
            <a:r>
              <a:rPr lang="hr-HR" dirty="0" smtClean="0"/>
              <a:t>, as </a:t>
            </a:r>
            <a:r>
              <a:rPr lang="hr-HR" dirty="0" err="1" smtClean="0"/>
              <a:t>well</a:t>
            </a:r>
            <a:r>
              <a:rPr lang="hr-HR" dirty="0" smtClean="0"/>
              <a:t> as </a:t>
            </a:r>
            <a:r>
              <a:rPr lang="hr-HR" dirty="0" err="1" smtClean="0"/>
              <a:t>syntactic</a:t>
            </a:r>
            <a:r>
              <a:rPr lang="hr-HR" dirty="0" smtClean="0"/>
              <a:t> </a:t>
            </a:r>
            <a:r>
              <a:rPr lang="hr-HR" dirty="0" err="1" smtClean="0"/>
              <a:t>complexity</a:t>
            </a:r>
            <a:endParaRPr lang="hr-HR" dirty="0" smtClean="0"/>
          </a:p>
          <a:p>
            <a:r>
              <a:rPr lang="hr-HR" dirty="0" err="1" smtClean="0"/>
              <a:t>Archaisms</a:t>
            </a:r>
            <a:r>
              <a:rPr lang="hr-HR" dirty="0" smtClean="0"/>
              <a:t>, </a:t>
            </a:r>
            <a:r>
              <a:rPr lang="hr-HR" dirty="0" err="1" smtClean="0"/>
              <a:t>loanwords</a:t>
            </a:r>
            <a:r>
              <a:rPr lang="hr-HR" dirty="0" smtClean="0"/>
              <a:t>, </a:t>
            </a:r>
            <a:r>
              <a:rPr lang="hr-HR" dirty="0" err="1" smtClean="0"/>
              <a:t>doublets</a:t>
            </a:r>
            <a:r>
              <a:rPr lang="hr-HR" dirty="0"/>
              <a:t> </a:t>
            </a:r>
            <a:r>
              <a:rPr lang="hr-HR" dirty="0" err="1" smtClean="0"/>
              <a:t>and</a:t>
            </a:r>
            <a:r>
              <a:rPr lang="hr-HR" dirty="0" smtClean="0"/>
              <a:t> </a:t>
            </a:r>
            <a:r>
              <a:rPr lang="hr-HR" dirty="0" err="1" smtClean="0"/>
              <a:t>triplets</a:t>
            </a:r>
            <a:r>
              <a:rPr lang="hr-HR" dirty="0" smtClean="0"/>
              <a:t> </a:t>
            </a:r>
          </a:p>
          <a:p>
            <a:r>
              <a:rPr lang="hr-HR" dirty="0" err="1" smtClean="0"/>
              <a:t>The</a:t>
            </a:r>
            <a:r>
              <a:rPr lang="hr-HR" dirty="0" smtClean="0"/>
              <a:t> </a:t>
            </a:r>
            <a:r>
              <a:rPr lang="hr-HR" dirty="0" err="1" smtClean="0"/>
              <a:t>grammar</a:t>
            </a:r>
            <a:r>
              <a:rPr lang="hr-HR" dirty="0" smtClean="0"/>
              <a:t> </a:t>
            </a:r>
            <a:r>
              <a:rPr lang="hr-HR" dirty="0" err="1" smtClean="0"/>
              <a:t>of</a:t>
            </a:r>
            <a:r>
              <a:rPr lang="hr-HR" dirty="0" smtClean="0"/>
              <a:t> operative </a:t>
            </a:r>
            <a:r>
              <a:rPr lang="hr-HR" dirty="0" err="1" smtClean="0"/>
              <a:t>documents</a:t>
            </a:r>
            <a:r>
              <a:rPr lang="hr-HR" dirty="0" smtClean="0"/>
              <a:t> </a:t>
            </a:r>
            <a:r>
              <a:rPr lang="hr-HR" dirty="0" err="1" smtClean="0"/>
              <a:t>follows</a:t>
            </a:r>
            <a:r>
              <a:rPr lang="hr-HR" dirty="0" smtClean="0"/>
              <a:t> </a:t>
            </a:r>
            <a:r>
              <a:rPr lang="hr-HR" dirty="0" err="1" smtClean="0"/>
              <a:t>different</a:t>
            </a:r>
            <a:r>
              <a:rPr lang="hr-HR" dirty="0" smtClean="0"/>
              <a:t> </a:t>
            </a:r>
            <a:r>
              <a:rPr lang="hr-HR" dirty="0" err="1" smtClean="0"/>
              <a:t>rules</a:t>
            </a:r>
            <a:r>
              <a:rPr lang="hr-HR" dirty="0" smtClean="0"/>
              <a:t> </a:t>
            </a:r>
            <a:r>
              <a:rPr lang="hr-HR" dirty="0" err="1" smtClean="0"/>
              <a:t>from</a:t>
            </a:r>
            <a:r>
              <a:rPr lang="hr-HR" dirty="0" smtClean="0"/>
              <a:t> </a:t>
            </a:r>
            <a:r>
              <a:rPr lang="hr-HR" dirty="0" err="1" smtClean="0"/>
              <a:t>everyday</a:t>
            </a:r>
            <a:r>
              <a:rPr lang="hr-HR" dirty="0" smtClean="0"/>
              <a:t> </a:t>
            </a:r>
            <a:r>
              <a:rPr lang="hr-HR" dirty="0" err="1" smtClean="0"/>
              <a:t>language</a:t>
            </a:r>
            <a:r>
              <a:rPr lang="hr-HR" dirty="0" smtClean="0"/>
              <a:t>, </a:t>
            </a:r>
            <a:r>
              <a:rPr lang="hr-HR" dirty="0" err="1" smtClean="0"/>
              <a:t>which</a:t>
            </a:r>
            <a:r>
              <a:rPr lang="hr-HR" dirty="0" smtClean="0"/>
              <a:t> </a:t>
            </a:r>
            <a:r>
              <a:rPr lang="hr-HR" dirty="0" err="1" smtClean="0"/>
              <a:t>creates</a:t>
            </a:r>
            <a:r>
              <a:rPr lang="hr-HR" dirty="0" smtClean="0"/>
              <a:t> a </a:t>
            </a:r>
            <a:r>
              <a:rPr lang="hr-HR" dirty="0" err="1" smtClean="0"/>
              <a:t>likelihood</a:t>
            </a:r>
            <a:r>
              <a:rPr lang="hr-HR" dirty="0" smtClean="0"/>
              <a:t> </a:t>
            </a:r>
            <a:r>
              <a:rPr lang="hr-HR" dirty="0" err="1" smtClean="0"/>
              <a:t>of</a:t>
            </a:r>
            <a:r>
              <a:rPr lang="hr-HR" dirty="0" smtClean="0"/>
              <a:t> </a:t>
            </a:r>
            <a:r>
              <a:rPr lang="hr-HR" dirty="0" err="1" smtClean="0"/>
              <a:t>miscommunication</a:t>
            </a:r>
            <a:endParaRPr lang="hr-HR" dirty="0" smtClean="0"/>
          </a:p>
          <a:p>
            <a:r>
              <a:rPr lang="hr-HR" dirty="0" err="1" smtClean="0"/>
              <a:t>Double</a:t>
            </a:r>
            <a:r>
              <a:rPr lang="hr-HR" dirty="0" smtClean="0"/>
              <a:t> </a:t>
            </a:r>
            <a:r>
              <a:rPr lang="hr-HR" dirty="0" err="1" smtClean="0"/>
              <a:t>or</a:t>
            </a:r>
            <a:r>
              <a:rPr lang="hr-HR" dirty="0" smtClean="0"/>
              <a:t> </a:t>
            </a:r>
            <a:r>
              <a:rPr lang="hr-HR" dirty="0" err="1" smtClean="0"/>
              <a:t>multiple</a:t>
            </a:r>
            <a:r>
              <a:rPr lang="hr-HR" dirty="0" smtClean="0"/>
              <a:t> </a:t>
            </a:r>
            <a:r>
              <a:rPr lang="hr-HR" dirty="0" err="1" smtClean="0"/>
              <a:t>negatives</a:t>
            </a:r>
            <a:endParaRPr lang="hr-HR" dirty="0" smtClean="0"/>
          </a:p>
          <a:p>
            <a:r>
              <a:rPr lang="hr-HR" dirty="0" err="1" smtClean="0"/>
              <a:t>Conceptual</a:t>
            </a:r>
            <a:r>
              <a:rPr lang="hr-HR" dirty="0" smtClean="0"/>
              <a:t> </a:t>
            </a:r>
            <a:r>
              <a:rPr lang="hr-HR" dirty="0" err="1" smtClean="0"/>
              <a:t>frame</a:t>
            </a:r>
            <a:r>
              <a:rPr lang="hr-HR" dirty="0" smtClean="0"/>
              <a:t>: </a:t>
            </a:r>
            <a:r>
              <a:rPr lang="hr-HR" dirty="0" err="1" smtClean="0"/>
              <a:t>lack</a:t>
            </a:r>
            <a:r>
              <a:rPr lang="hr-HR" dirty="0" smtClean="0"/>
              <a:t> </a:t>
            </a:r>
            <a:r>
              <a:rPr lang="hr-HR" dirty="0" err="1" smtClean="0"/>
              <a:t>of</a:t>
            </a:r>
            <a:r>
              <a:rPr lang="hr-HR" dirty="0" smtClean="0"/>
              <a:t> </a:t>
            </a:r>
            <a:r>
              <a:rPr lang="hr-HR" dirty="0" err="1" smtClean="0"/>
              <a:t>shared</a:t>
            </a:r>
            <a:r>
              <a:rPr lang="hr-HR" dirty="0" smtClean="0"/>
              <a:t> </a:t>
            </a:r>
            <a:r>
              <a:rPr lang="hr-HR" dirty="0" err="1" smtClean="0"/>
              <a:t>knowledge</a:t>
            </a:r>
            <a:endParaRPr lang="hr-HR" dirty="0"/>
          </a:p>
        </p:txBody>
      </p:sp>
    </p:spTree>
    <p:extLst>
      <p:ext uri="{BB962C8B-B14F-4D97-AF65-F5344CB8AC3E}">
        <p14:creationId xmlns:p14="http://schemas.microsoft.com/office/powerpoint/2010/main" val="29461588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Communication</a:t>
            </a:r>
            <a:r>
              <a:rPr lang="hr-HR" dirty="0" smtClean="0"/>
              <a:t> </a:t>
            </a:r>
            <a:r>
              <a:rPr lang="hr-HR" dirty="0" err="1" smtClean="0"/>
              <a:t>Difficulties</a:t>
            </a:r>
            <a:r>
              <a:rPr lang="hr-HR" dirty="0" smtClean="0"/>
              <a:t> </a:t>
            </a:r>
            <a:r>
              <a:rPr lang="hr-HR" dirty="0" err="1" smtClean="0"/>
              <a:t>in</a:t>
            </a:r>
            <a:r>
              <a:rPr lang="hr-HR" dirty="0" smtClean="0"/>
              <a:t> </a:t>
            </a:r>
            <a:r>
              <a:rPr lang="hr-HR" dirty="0" err="1" smtClean="0"/>
              <a:t>the</a:t>
            </a:r>
            <a:r>
              <a:rPr lang="hr-HR" dirty="0" smtClean="0"/>
              <a:t> Legal System</a:t>
            </a:r>
            <a:endParaRPr lang="hr-HR" dirty="0"/>
          </a:p>
        </p:txBody>
      </p:sp>
      <p:sp>
        <p:nvSpPr>
          <p:cNvPr id="3" name="Content Placeholder 2"/>
          <p:cNvSpPr>
            <a:spLocks noGrp="1"/>
          </p:cNvSpPr>
          <p:nvPr>
            <p:ph idx="1"/>
          </p:nvPr>
        </p:nvSpPr>
        <p:spPr/>
        <p:txBody>
          <a:bodyPr/>
          <a:lstStyle/>
          <a:p>
            <a:r>
              <a:rPr lang="hr-HR" dirty="0" err="1" smtClean="0"/>
              <a:t>Sources</a:t>
            </a:r>
            <a:r>
              <a:rPr lang="hr-HR" dirty="0" smtClean="0"/>
              <a:t> </a:t>
            </a:r>
            <a:r>
              <a:rPr lang="hr-HR" dirty="0" err="1" smtClean="0"/>
              <a:t>of</a:t>
            </a:r>
            <a:r>
              <a:rPr lang="hr-HR" dirty="0" smtClean="0"/>
              <a:t> </a:t>
            </a:r>
            <a:r>
              <a:rPr lang="hr-HR" dirty="0" err="1" smtClean="0"/>
              <a:t>communication</a:t>
            </a:r>
            <a:r>
              <a:rPr lang="hr-HR" dirty="0" smtClean="0"/>
              <a:t> </a:t>
            </a:r>
            <a:r>
              <a:rPr lang="hr-HR" dirty="0" err="1" smtClean="0"/>
              <a:t>difficulties</a:t>
            </a:r>
            <a:r>
              <a:rPr lang="hr-HR" dirty="0" smtClean="0"/>
              <a:t>:</a:t>
            </a:r>
          </a:p>
          <a:p>
            <a:r>
              <a:rPr lang="hr-HR" dirty="0" smtClean="0"/>
              <a:t>1) </a:t>
            </a:r>
            <a:r>
              <a:rPr lang="hr-HR" dirty="0" err="1" smtClean="0"/>
              <a:t>non-lawyers</a:t>
            </a:r>
            <a:r>
              <a:rPr lang="hr-HR" dirty="0" smtClean="0"/>
              <a:t> </a:t>
            </a:r>
            <a:r>
              <a:rPr lang="hr-HR" dirty="0" err="1" smtClean="0"/>
              <a:t>cannot</a:t>
            </a:r>
            <a:r>
              <a:rPr lang="hr-HR" dirty="0" smtClean="0"/>
              <a:t> </a:t>
            </a:r>
            <a:r>
              <a:rPr lang="hr-HR" dirty="0" err="1" smtClean="0"/>
              <a:t>understand</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the</a:t>
            </a:r>
            <a:r>
              <a:rPr lang="hr-HR" dirty="0" smtClean="0"/>
              <a:t> </a:t>
            </a:r>
            <a:r>
              <a:rPr lang="hr-HR" dirty="0" err="1" smtClean="0"/>
              <a:t>law</a:t>
            </a:r>
            <a:endParaRPr lang="hr-HR" dirty="0" smtClean="0"/>
          </a:p>
          <a:p>
            <a:r>
              <a:rPr lang="hr-HR" dirty="0" smtClean="0"/>
              <a:t>2) </a:t>
            </a:r>
            <a:r>
              <a:rPr lang="hr-HR" dirty="0" err="1" smtClean="0"/>
              <a:t>lawyers</a:t>
            </a:r>
            <a:r>
              <a:rPr lang="hr-HR" dirty="0" smtClean="0"/>
              <a:t> </a:t>
            </a:r>
            <a:r>
              <a:rPr lang="hr-HR" dirty="0" err="1" smtClean="0"/>
              <a:t>cannot</a:t>
            </a:r>
            <a:r>
              <a:rPr lang="hr-HR" dirty="0" smtClean="0"/>
              <a:t> </a:t>
            </a:r>
            <a:r>
              <a:rPr lang="hr-HR" dirty="0" err="1" smtClean="0"/>
              <a:t>understand</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people</a:t>
            </a:r>
            <a:r>
              <a:rPr lang="hr-HR" dirty="0" smtClean="0"/>
              <a:t> </a:t>
            </a:r>
            <a:r>
              <a:rPr lang="hr-HR" dirty="0" err="1" smtClean="0"/>
              <a:t>who</a:t>
            </a:r>
            <a:r>
              <a:rPr lang="hr-HR" dirty="0" smtClean="0"/>
              <a:t> do </a:t>
            </a:r>
            <a:r>
              <a:rPr lang="hr-HR" dirty="0" err="1" smtClean="0"/>
              <a:t>not</a:t>
            </a:r>
            <a:r>
              <a:rPr lang="hr-HR" dirty="0" smtClean="0"/>
              <a:t> </a:t>
            </a:r>
            <a:r>
              <a:rPr lang="hr-HR" dirty="0" err="1" smtClean="0"/>
              <a:t>speak</a:t>
            </a:r>
            <a:r>
              <a:rPr lang="hr-HR" dirty="0" smtClean="0"/>
              <a:t> </a:t>
            </a:r>
            <a:r>
              <a:rPr lang="hr-HR" dirty="0" err="1" smtClean="0"/>
              <a:t>the</a:t>
            </a:r>
            <a:r>
              <a:rPr lang="hr-HR" dirty="0" smtClean="0"/>
              <a:t> standard </a:t>
            </a:r>
            <a:r>
              <a:rPr lang="hr-HR" dirty="0" err="1" smtClean="0"/>
              <a:t>language</a:t>
            </a:r>
            <a:r>
              <a:rPr lang="hr-HR" dirty="0" smtClean="0"/>
              <a:t> </a:t>
            </a:r>
            <a:r>
              <a:rPr lang="hr-HR" dirty="0" err="1" smtClean="0"/>
              <a:t>of</a:t>
            </a:r>
            <a:r>
              <a:rPr lang="hr-HR" dirty="0" smtClean="0"/>
              <a:t> </a:t>
            </a:r>
            <a:r>
              <a:rPr lang="hr-HR" dirty="0" err="1" smtClean="0"/>
              <a:t>the</a:t>
            </a:r>
            <a:r>
              <a:rPr lang="hr-HR" dirty="0" smtClean="0"/>
              <a:t> </a:t>
            </a:r>
            <a:r>
              <a:rPr lang="hr-HR" dirty="0" err="1" smtClean="0"/>
              <a:t>legal</a:t>
            </a:r>
            <a:r>
              <a:rPr lang="hr-HR" dirty="0" smtClean="0"/>
              <a:t> system</a:t>
            </a:r>
          </a:p>
          <a:p>
            <a:endParaRPr lang="hr-HR" dirty="0"/>
          </a:p>
        </p:txBody>
      </p:sp>
    </p:spTree>
    <p:extLst>
      <p:ext uri="{BB962C8B-B14F-4D97-AF65-F5344CB8AC3E}">
        <p14:creationId xmlns:p14="http://schemas.microsoft.com/office/powerpoint/2010/main" val="4587600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Plain</a:t>
            </a:r>
            <a:r>
              <a:rPr lang="hr-HR" dirty="0" smtClean="0"/>
              <a:t> </a:t>
            </a:r>
            <a:r>
              <a:rPr lang="hr-HR" dirty="0" err="1"/>
              <a:t>L</a:t>
            </a:r>
            <a:r>
              <a:rPr lang="hr-HR" dirty="0" err="1" smtClean="0"/>
              <a:t>anguage</a:t>
            </a:r>
            <a:r>
              <a:rPr lang="hr-HR" dirty="0" smtClean="0"/>
              <a:t> </a:t>
            </a:r>
            <a:r>
              <a:rPr lang="hr-HR" dirty="0" err="1"/>
              <a:t>M</a:t>
            </a:r>
            <a:r>
              <a:rPr lang="hr-HR" dirty="0" err="1" smtClean="0"/>
              <a:t>ovement</a:t>
            </a:r>
            <a:endParaRPr lang="hr-HR" dirty="0"/>
          </a:p>
        </p:txBody>
      </p:sp>
      <p:sp>
        <p:nvSpPr>
          <p:cNvPr id="3" name="Content Placeholder 2"/>
          <p:cNvSpPr>
            <a:spLocks noGrp="1"/>
          </p:cNvSpPr>
          <p:nvPr>
            <p:ph idx="1"/>
          </p:nvPr>
        </p:nvSpPr>
        <p:spPr/>
        <p:txBody>
          <a:bodyPr/>
          <a:lstStyle/>
          <a:p>
            <a:r>
              <a:rPr lang="hr-HR" dirty="0" smtClean="0"/>
              <a:t>Lord </a:t>
            </a:r>
            <a:r>
              <a:rPr lang="hr-HR" dirty="0" err="1" smtClean="0"/>
              <a:t>Wolf’s</a:t>
            </a:r>
            <a:r>
              <a:rPr lang="hr-HR" dirty="0" smtClean="0"/>
              <a:t> </a:t>
            </a:r>
            <a:r>
              <a:rPr lang="hr-HR" dirty="0" err="1" smtClean="0"/>
              <a:t>reforms</a:t>
            </a:r>
            <a:r>
              <a:rPr lang="hr-HR" dirty="0" smtClean="0"/>
              <a:t>(1998)</a:t>
            </a:r>
          </a:p>
          <a:p>
            <a:r>
              <a:rPr lang="hr-HR" dirty="0" err="1" smtClean="0"/>
              <a:t>Plaintiff</a:t>
            </a:r>
            <a:r>
              <a:rPr lang="hr-HR" dirty="0" smtClean="0"/>
              <a:t>&gt; </a:t>
            </a:r>
            <a:r>
              <a:rPr lang="hr-HR" dirty="0" err="1" smtClean="0"/>
              <a:t>claimant</a:t>
            </a:r>
            <a:endParaRPr lang="hr-HR" dirty="0" smtClean="0"/>
          </a:p>
          <a:p>
            <a:r>
              <a:rPr lang="hr-HR" dirty="0" err="1" smtClean="0"/>
              <a:t>Pleading</a:t>
            </a:r>
            <a:r>
              <a:rPr lang="hr-HR" dirty="0" smtClean="0"/>
              <a:t> &gt; </a:t>
            </a:r>
            <a:r>
              <a:rPr lang="hr-HR" dirty="0" err="1" smtClean="0"/>
              <a:t>statement</a:t>
            </a:r>
            <a:r>
              <a:rPr lang="hr-HR" dirty="0" smtClean="0"/>
              <a:t> </a:t>
            </a:r>
            <a:r>
              <a:rPr lang="hr-HR" dirty="0" err="1" smtClean="0"/>
              <a:t>of</a:t>
            </a:r>
            <a:r>
              <a:rPr lang="hr-HR" dirty="0" smtClean="0"/>
              <a:t> </a:t>
            </a:r>
            <a:r>
              <a:rPr lang="hr-HR" dirty="0" err="1" smtClean="0"/>
              <a:t>case</a:t>
            </a:r>
            <a:endParaRPr lang="hr-HR" dirty="0" smtClean="0"/>
          </a:p>
          <a:p>
            <a:r>
              <a:rPr lang="hr-HR" dirty="0" smtClean="0"/>
              <a:t>In </a:t>
            </a:r>
            <a:r>
              <a:rPr lang="hr-HR" dirty="0" err="1" smtClean="0"/>
              <a:t>camera</a:t>
            </a:r>
            <a:r>
              <a:rPr lang="hr-HR" dirty="0" smtClean="0"/>
              <a:t> &gt; </a:t>
            </a:r>
            <a:r>
              <a:rPr lang="hr-HR" dirty="0" err="1" smtClean="0"/>
              <a:t>in</a:t>
            </a:r>
            <a:r>
              <a:rPr lang="hr-HR" dirty="0" smtClean="0"/>
              <a:t> </a:t>
            </a:r>
            <a:r>
              <a:rPr lang="hr-HR" dirty="0" err="1" smtClean="0"/>
              <a:t>private</a:t>
            </a:r>
            <a:endParaRPr lang="hr-HR" dirty="0" smtClean="0"/>
          </a:p>
          <a:p>
            <a:r>
              <a:rPr lang="hr-HR" dirty="0" smtClean="0"/>
              <a:t>Anton </a:t>
            </a:r>
            <a:r>
              <a:rPr lang="hr-HR" dirty="0" err="1" smtClean="0"/>
              <a:t>Piller</a:t>
            </a:r>
            <a:r>
              <a:rPr lang="hr-HR" dirty="0" smtClean="0"/>
              <a:t> </a:t>
            </a:r>
            <a:r>
              <a:rPr lang="hr-HR" dirty="0" err="1" smtClean="0"/>
              <a:t>order</a:t>
            </a:r>
            <a:r>
              <a:rPr lang="hr-HR" dirty="0" smtClean="0"/>
              <a:t> &gt; </a:t>
            </a:r>
            <a:r>
              <a:rPr lang="hr-HR" dirty="0" err="1" smtClean="0"/>
              <a:t>search</a:t>
            </a:r>
            <a:r>
              <a:rPr lang="hr-HR" dirty="0" smtClean="0"/>
              <a:t> </a:t>
            </a:r>
            <a:r>
              <a:rPr lang="hr-HR" dirty="0" err="1" smtClean="0"/>
              <a:t>order</a:t>
            </a:r>
            <a:endParaRPr lang="hr-HR" dirty="0"/>
          </a:p>
        </p:txBody>
      </p:sp>
    </p:spTree>
    <p:extLst>
      <p:ext uri="{BB962C8B-B14F-4D97-AF65-F5344CB8AC3E}">
        <p14:creationId xmlns:p14="http://schemas.microsoft.com/office/powerpoint/2010/main" val="9865006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Jury</a:t>
            </a:r>
            <a:r>
              <a:rPr lang="hr-HR" dirty="0" smtClean="0"/>
              <a:t> </a:t>
            </a:r>
            <a:r>
              <a:rPr lang="hr-HR" dirty="0" err="1" smtClean="0"/>
              <a:t>instructions</a:t>
            </a:r>
            <a:endParaRPr lang="hr-HR" dirty="0"/>
          </a:p>
        </p:txBody>
      </p:sp>
      <p:sp>
        <p:nvSpPr>
          <p:cNvPr id="3" name="Content Placeholder 2"/>
          <p:cNvSpPr>
            <a:spLocks noGrp="1"/>
          </p:cNvSpPr>
          <p:nvPr>
            <p:ph idx="1"/>
          </p:nvPr>
        </p:nvSpPr>
        <p:spPr/>
        <p:txBody>
          <a:bodyPr/>
          <a:lstStyle/>
          <a:p>
            <a:r>
              <a:rPr lang="hr-HR" dirty="0" smtClean="0"/>
              <a:t>A </a:t>
            </a:r>
            <a:r>
              <a:rPr lang="hr-HR" dirty="0" err="1" smtClean="0"/>
              <a:t>tension</a:t>
            </a:r>
            <a:r>
              <a:rPr lang="hr-HR" dirty="0" smtClean="0"/>
              <a:t> </a:t>
            </a:r>
            <a:r>
              <a:rPr lang="hr-HR" dirty="0" err="1" smtClean="0"/>
              <a:t>between</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appropriate</a:t>
            </a:r>
            <a:r>
              <a:rPr lang="hr-HR" dirty="0" smtClean="0"/>
              <a:t> to </a:t>
            </a:r>
            <a:r>
              <a:rPr lang="hr-HR" dirty="0" err="1" smtClean="0"/>
              <a:t>the</a:t>
            </a:r>
            <a:r>
              <a:rPr lang="hr-HR" dirty="0" smtClean="0"/>
              <a:t> </a:t>
            </a:r>
            <a:r>
              <a:rPr lang="hr-HR" dirty="0" err="1" smtClean="0"/>
              <a:t>lay</a:t>
            </a:r>
            <a:r>
              <a:rPr lang="hr-HR" dirty="0" smtClean="0"/>
              <a:t> </a:t>
            </a:r>
            <a:r>
              <a:rPr lang="hr-HR" dirty="0" err="1" smtClean="0"/>
              <a:t>jury</a:t>
            </a:r>
            <a:r>
              <a:rPr lang="hr-HR" dirty="0" smtClean="0"/>
              <a:t> </a:t>
            </a:r>
            <a:r>
              <a:rPr lang="hr-HR" dirty="0" err="1" smtClean="0"/>
              <a:t>audience</a:t>
            </a:r>
            <a:r>
              <a:rPr lang="hr-HR" dirty="0" smtClean="0"/>
              <a:t>, </a:t>
            </a:r>
            <a:r>
              <a:rPr lang="hr-HR" dirty="0" err="1" smtClean="0"/>
              <a:t>and</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appropriate</a:t>
            </a:r>
            <a:r>
              <a:rPr lang="hr-HR" dirty="0" smtClean="0"/>
              <a:t> to </a:t>
            </a:r>
            <a:r>
              <a:rPr lang="hr-HR" dirty="0" err="1" smtClean="0"/>
              <a:t>the</a:t>
            </a:r>
            <a:r>
              <a:rPr lang="hr-HR" dirty="0" smtClean="0"/>
              <a:t> </a:t>
            </a:r>
            <a:r>
              <a:rPr lang="hr-HR" dirty="0" err="1" smtClean="0"/>
              <a:t>specialist</a:t>
            </a:r>
            <a:r>
              <a:rPr lang="hr-HR" dirty="0" smtClean="0"/>
              <a:t> </a:t>
            </a:r>
            <a:r>
              <a:rPr lang="hr-HR" dirty="0" err="1" smtClean="0"/>
              <a:t>legal</a:t>
            </a:r>
            <a:r>
              <a:rPr lang="hr-HR" dirty="0" smtClean="0"/>
              <a:t> </a:t>
            </a:r>
            <a:r>
              <a:rPr lang="hr-HR" dirty="0" err="1" smtClean="0"/>
              <a:t>audience</a:t>
            </a:r>
            <a:r>
              <a:rPr lang="hr-HR" dirty="0" smtClean="0"/>
              <a:t> – </a:t>
            </a:r>
            <a:r>
              <a:rPr lang="hr-HR" dirty="0" err="1" smtClean="0"/>
              <a:t>two</a:t>
            </a:r>
            <a:r>
              <a:rPr lang="hr-HR" dirty="0" smtClean="0"/>
              <a:t> </a:t>
            </a:r>
            <a:r>
              <a:rPr lang="hr-HR" dirty="0" err="1" smtClean="0"/>
              <a:t>audience</a:t>
            </a:r>
            <a:r>
              <a:rPr lang="hr-HR" dirty="0" smtClean="0"/>
              <a:t> </a:t>
            </a:r>
            <a:r>
              <a:rPr lang="hr-HR" dirty="0" err="1" smtClean="0"/>
              <a:t>dilemma</a:t>
            </a:r>
            <a:endParaRPr lang="hr-HR" dirty="0" smtClean="0"/>
          </a:p>
          <a:p>
            <a:r>
              <a:rPr lang="hr-HR" dirty="0" err="1" smtClean="0"/>
              <a:t>Written</a:t>
            </a:r>
            <a:r>
              <a:rPr lang="hr-HR" dirty="0" smtClean="0"/>
              <a:t> </a:t>
            </a:r>
            <a:r>
              <a:rPr lang="hr-HR" dirty="0" err="1" smtClean="0"/>
              <a:t>language</a:t>
            </a:r>
            <a:r>
              <a:rPr lang="hr-HR" dirty="0" smtClean="0"/>
              <a:t> </a:t>
            </a:r>
            <a:r>
              <a:rPr lang="hr-HR" dirty="0" err="1" smtClean="0"/>
              <a:t>presented</a:t>
            </a:r>
            <a:r>
              <a:rPr lang="hr-HR" dirty="0" smtClean="0"/>
              <a:t> </a:t>
            </a:r>
            <a:r>
              <a:rPr lang="hr-HR" dirty="0" err="1" smtClean="0"/>
              <a:t>in</a:t>
            </a:r>
            <a:r>
              <a:rPr lang="hr-HR" dirty="0" smtClean="0"/>
              <a:t> </a:t>
            </a:r>
            <a:r>
              <a:rPr lang="hr-HR" dirty="0" err="1" smtClean="0"/>
              <a:t>oral</a:t>
            </a:r>
            <a:r>
              <a:rPr lang="hr-HR" dirty="0" smtClean="0"/>
              <a:t> </a:t>
            </a:r>
            <a:r>
              <a:rPr lang="hr-HR" dirty="0" err="1" smtClean="0"/>
              <a:t>form</a:t>
            </a:r>
            <a:r>
              <a:rPr lang="hr-HR" dirty="0" smtClean="0"/>
              <a:t> – </a:t>
            </a:r>
            <a:r>
              <a:rPr lang="hr-HR" dirty="0" err="1" smtClean="0"/>
              <a:t>communication</a:t>
            </a:r>
            <a:r>
              <a:rPr lang="hr-HR" dirty="0" smtClean="0"/>
              <a:t> </a:t>
            </a:r>
            <a:r>
              <a:rPr lang="hr-HR" dirty="0" err="1" smtClean="0"/>
              <a:t>breakdown</a:t>
            </a:r>
            <a:endParaRPr lang="hr-HR" dirty="0" smtClean="0"/>
          </a:p>
          <a:p>
            <a:r>
              <a:rPr lang="hr-HR" dirty="0" err="1" smtClean="0"/>
              <a:t>Lack</a:t>
            </a:r>
            <a:r>
              <a:rPr lang="hr-HR" dirty="0" smtClean="0"/>
              <a:t> </a:t>
            </a:r>
            <a:r>
              <a:rPr lang="hr-HR" dirty="0" err="1" smtClean="0"/>
              <a:t>of</a:t>
            </a:r>
            <a:r>
              <a:rPr lang="hr-HR" dirty="0" smtClean="0"/>
              <a:t> a </a:t>
            </a:r>
            <a:r>
              <a:rPr lang="hr-HR" dirty="0" err="1" smtClean="0"/>
              <a:t>shared</a:t>
            </a:r>
            <a:r>
              <a:rPr lang="hr-HR" dirty="0" smtClean="0"/>
              <a:t> </a:t>
            </a:r>
            <a:r>
              <a:rPr lang="hr-HR" dirty="0" err="1" smtClean="0"/>
              <a:t>conceptual</a:t>
            </a:r>
            <a:r>
              <a:rPr lang="hr-HR" dirty="0" smtClean="0"/>
              <a:t> </a:t>
            </a:r>
            <a:r>
              <a:rPr lang="hr-HR" dirty="0" err="1" smtClean="0"/>
              <a:t>frame</a:t>
            </a:r>
            <a:endParaRPr lang="hr-HR" dirty="0" smtClean="0"/>
          </a:p>
          <a:p>
            <a:r>
              <a:rPr lang="hr-HR" dirty="0" err="1" smtClean="0"/>
              <a:t>Jurors</a:t>
            </a:r>
            <a:r>
              <a:rPr lang="hr-HR" dirty="0" smtClean="0"/>
              <a:t> do </a:t>
            </a:r>
            <a:r>
              <a:rPr lang="hr-HR" dirty="0" err="1" smtClean="0"/>
              <a:t>not</a:t>
            </a:r>
            <a:r>
              <a:rPr lang="hr-HR" dirty="0" smtClean="0"/>
              <a:t> </a:t>
            </a:r>
            <a:r>
              <a:rPr lang="hr-HR" dirty="0" err="1" smtClean="0"/>
              <a:t>understand</a:t>
            </a:r>
            <a:r>
              <a:rPr lang="hr-HR" dirty="0" smtClean="0"/>
              <a:t> a </a:t>
            </a:r>
            <a:r>
              <a:rPr lang="hr-HR" dirty="0" err="1" smtClean="0"/>
              <a:t>large</a:t>
            </a:r>
            <a:r>
              <a:rPr lang="hr-HR" dirty="0" smtClean="0"/>
              <a:t> </a:t>
            </a:r>
            <a:r>
              <a:rPr lang="hr-HR" dirty="0" err="1" smtClean="0"/>
              <a:t>portion</a:t>
            </a:r>
            <a:r>
              <a:rPr lang="hr-HR" dirty="0" smtClean="0"/>
              <a:t> </a:t>
            </a:r>
            <a:r>
              <a:rPr lang="hr-HR" dirty="0" err="1" smtClean="0"/>
              <a:t>of</a:t>
            </a:r>
            <a:r>
              <a:rPr lang="hr-HR" dirty="0" smtClean="0"/>
              <a:t> </a:t>
            </a:r>
            <a:r>
              <a:rPr lang="hr-HR" dirty="0" err="1" smtClean="0"/>
              <a:t>the</a:t>
            </a:r>
            <a:r>
              <a:rPr lang="hr-HR" dirty="0" smtClean="0"/>
              <a:t> </a:t>
            </a:r>
            <a:r>
              <a:rPr lang="hr-HR" dirty="0" err="1" smtClean="0"/>
              <a:t>judicial</a:t>
            </a:r>
            <a:r>
              <a:rPr lang="hr-HR" dirty="0" smtClean="0"/>
              <a:t> </a:t>
            </a:r>
            <a:r>
              <a:rPr lang="hr-HR" dirty="0" err="1" smtClean="0"/>
              <a:t>instructions</a:t>
            </a:r>
            <a:r>
              <a:rPr lang="hr-HR" dirty="0" smtClean="0"/>
              <a:t> </a:t>
            </a:r>
            <a:r>
              <a:rPr lang="hr-HR" dirty="0" err="1" smtClean="0"/>
              <a:t>delivered</a:t>
            </a:r>
            <a:r>
              <a:rPr lang="hr-HR" dirty="0" smtClean="0"/>
              <a:t> to </a:t>
            </a:r>
            <a:r>
              <a:rPr lang="hr-HR" dirty="0" err="1" smtClean="0"/>
              <a:t>them</a:t>
            </a:r>
            <a:r>
              <a:rPr lang="hr-HR" dirty="0" smtClean="0"/>
              <a:t>; </a:t>
            </a:r>
            <a:r>
              <a:rPr lang="hr-HR" dirty="0" err="1" smtClean="0"/>
              <a:t>emphasis</a:t>
            </a:r>
            <a:r>
              <a:rPr lang="hr-HR" dirty="0" smtClean="0"/>
              <a:t> on </a:t>
            </a:r>
            <a:r>
              <a:rPr lang="hr-HR" dirty="0" err="1" smtClean="0"/>
              <a:t>legal</a:t>
            </a:r>
            <a:r>
              <a:rPr lang="hr-HR" dirty="0" smtClean="0"/>
              <a:t> </a:t>
            </a:r>
            <a:r>
              <a:rPr lang="hr-HR" dirty="0" err="1" smtClean="0"/>
              <a:t>accuracy</a:t>
            </a:r>
            <a:r>
              <a:rPr lang="hr-HR" dirty="0" smtClean="0"/>
              <a:t> </a:t>
            </a:r>
            <a:r>
              <a:rPr lang="hr-HR" dirty="0" err="1" smtClean="0"/>
              <a:t>with</a:t>
            </a:r>
            <a:r>
              <a:rPr lang="hr-HR" dirty="0" smtClean="0"/>
              <a:t> </a:t>
            </a:r>
            <a:r>
              <a:rPr lang="hr-HR" dirty="0" err="1" smtClean="0"/>
              <a:t>minimal</a:t>
            </a:r>
            <a:r>
              <a:rPr lang="hr-HR" dirty="0" smtClean="0"/>
              <a:t> </a:t>
            </a:r>
            <a:r>
              <a:rPr lang="hr-HR" dirty="0" err="1" smtClean="0"/>
              <a:t>attention</a:t>
            </a:r>
            <a:r>
              <a:rPr lang="hr-HR" dirty="0" smtClean="0"/>
              <a:t> </a:t>
            </a:r>
            <a:r>
              <a:rPr lang="hr-HR" dirty="0" err="1" smtClean="0"/>
              <a:t>paid</a:t>
            </a:r>
            <a:r>
              <a:rPr lang="hr-HR" dirty="0" smtClean="0"/>
              <a:t> to </a:t>
            </a:r>
            <a:r>
              <a:rPr lang="hr-HR" dirty="0" err="1" smtClean="0"/>
              <a:t>comprehensibility</a:t>
            </a:r>
            <a:endParaRPr lang="hr-HR" dirty="0"/>
          </a:p>
        </p:txBody>
      </p:sp>
    </p:spTree>
    <p:extLst>
      <p:ext uri="{BB962C8B-B14F-4D97-AF65-F5344CB8AC3E}">
        <p14:creationId xmlns:p14="http://schemas.microsoft.com/office/powerpoint/2010/main" val="3949102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hr-HR" smtClean="0"/>
              <a:t>Types of law</a:t>
            </a:r>
          </a:p>
        </p:txBody>
      </p:sp>
      <p:sp>
        <p:nvSpPr>
          <p:cNvPr id="49155" name="Rectangle 3"/>
          <p:cNvSpPr>
            <a:spLocks noGrp="1" noChangeArrowheads="1"/>
          </p:cNvSpPr>
          <p:nvPr>
            <p:ph type="body" idx="1"/>
          </p:nvPr>
        </p:nvSpPr>
        <p:spPr/>
        <p:txBody>
          <a:bodyPr/>
          <a:lstStyle/>
          <a:p>
            <a:pPr eaLnBrk="1" hangingPunct="1">
              <a:defRPr/>
            </a:pPr>
            <a:r>
              <a:rPr lang="hr-HR" smtClean="0"/>
              <a:t>Law</a:t>
            </a:r>
          </a:p>
          <a:p>
            <a:pPr eaLnBrk="1" hangingPunct="1">
              <a:defRPr/>
            </a:pPr>
            <a:r>
              <a:rPr lang="hr-HR" smtClean="0"/>
              <a:t>- national (municipal)</a:t>
            </a:r>
          </a:p>
          <a:p>
            <a:pPr eaLnBrk="1" hangingPunct="1">
              <a:defRPr/>
            </a:pPr>
            <a:r>
              <a:rPr lang="hr-HR" smtClean="0"/>
              <a:t>- international</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Jury</a:t>
            </a:r>
            <a:r>
              <a:rPr lang="hr-HR" dirty="0" smtClean="0"/>
              <a:t> </a:t>
            </a:r>
            <a:r>
              <a:rPr lang="hr-HR" dirty="0" err="1" smtClean="0"/>
              <a:t>instructions</a:t>
            </a:r>
            <a:endParaRPr lang="hr-HR" dirty="0"/>
          </a:p>
        </p:txBody>
      </p:sp>
      <p:sp>
        <p:nvSpPr>
          <p:cNvPr id="3" name="Content Placeholder 2"/>
          <p:cNvSpPr>
            <a:spLocks noGrp="1"/>
          </p:cNvSpPr>
          <p:nvPr>
            <p:ph idx="1"/>
          </p:nvPr>
        </p:nvSpPr>
        <p:spPr/>
        <p:txBody>
          <a:bodyPr/>
          <a:lstStyle/>
          <a:p>
            <a:r>
              <a:rPr lang="hr-HR" dirty="0" err="1" smtClean="0"/>
              <a:t>Notions</a:t>
            </a:r>
            <a:r>
              <a:rPr lang="hr-HR" dirty="0" smtClean="0"/>
              <a:t> </a:t>
            </a:r>
            <a:r>
              <a:rPr lang="hr-HR" dirty="0" err="1" smtClean="0"/>
              <a:t>that</a:t>
            </a:r>
            <a:r>
              <a:rPr lang="hr-HR" dirty="0" smtClean="0"/>
              <a:t> </a:t>
            </a:r>
            <a:r>
              <a:rPr lang="hr-HR" dirty="0" err="1" smtClean="0"/>
              <a:t>jurors</a:t>
            </a:r>
            <a:r>
              <a:rPr lang="hr-HR" dirty="0" smtClean="0"/>
              <a:t> are </a:t>
            </a:r>
            <a:r>
              <a:rPr lang="hr-HR" dirty="0" err="1" smtClean="0"/>
              <a:t>likely</a:t>
            </a:r>
            <a:r>
              <a:rPr lang="hr-HR" dirty="0" smtClean="0"/>
              <a:t> to </a:t>
            </a:r>
            <a:r>
              <a:rPr lang="hr-HR" dirty="0" err="1" smtClean="0"/>
              <a:t>misunderstand</a:t>
            </a:r>
            <a:r>
              <a:rPr lang="hr-HR" dirty="0" smtClean="0"/>
              <a:t>:</a:t>
            </a:r>
          </a:p>
          <a:p>
            <a:r>
              <a:rPr lang="hr-HR" dirty="0" err="1" smtClean="0"/>
              <a:t>Reasonable</a:t>
            </a:r>
            <a:r>
              <a:rPr lang="hr-HR" dirty="0" smtClean="0"/>
              <a:t> </a:t>
            </a:r>
            <a:r>
              <a:rPr lang="hr-HR" dirty="0" err="1" smtClean="0"/>
              <a:t>doubt</a:t>
            </a:r>
            <a:endParaRPr lang="hr-HR" dirty="0" smtClean="0"/>
          </a:p>
          <a:p>
            <a:r>
              <a:rPr lang="hr-HR" dirty="0" err="1" smtClean="0"/>
              <a:t>Presumption</a:t>
            </a:r>
            <a:r>
              <a:rPr lang="hr-HR" dirty="0" smtClean="0"/>
              <a:t> </a:t>
            </a:r>
            <a:r>
              <a:rPr lang="hr-HR" dirty="0" err="1" smtClean="0"/>
              <a:t>of</a:t>
            </a:r>
            <a:r>
              <a:rPr lang="hr-HR" dirty="0" smtClean="0"/>
              <a:t> </a:t>
            </a:r>
            <a:r>
              <a:rPr lang="hr-HR" dirty="0" err="1" smtClean="0"/>
              <a:t>innocence</a:t>
            </a:r>
            <a:endParaRPr lang="hr-HR" dirty="0" smtClean="0"/>
          </a:p>
          <a:p>
            <a:r>
              <a:rPr lang="hr-HR" dirty="0" err="1" smtClean="0"/>
              <a:t>Burden</a:t>
            </a:r>
            <a:r>
              <a:rPr lang="hr-HR" dirty="0" smtClean="0"/>
              <a:t> </a:t>
            </a:r>
            <a:r>
              <a:rPr lang="hr-HR" dirty="0" err="1" smtClean="0"/>
              <a:t>of</a:t>
            </a:r>
            <a:r>
              <a:rPr lang="hr-HR" dirty="0" smtClean="0"/>
              <a:t> </a:t>
            </a:r>
            <a:r>
              <a:rPr lang="hr-HR" dirty="0" err="1" smtClean="0"/>
              <a:t>proof</a:t>
            </a:r>
            <a:endParaRPr lang="hr-HR" dirty="0"/>
          </a:p>
        </p:txBody>
      </p:sp>
    </p:spTree>
    <p:extLst>
      <p:ext uri="{BB962C8B-B14F-4D97-AF65-F5344CB8AC3E}">
        <p14:creationId xmlns:p14="http://schemas.microsoft.com/office/powerpoint/2010/main" val="25275617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Language</a:t>
            </a:r>
            <a:r>
              <a:rPr lang="hr-HR" dirty="0" smtClean="0"/>
              <a:t> </a:t>
            </a:r>
            <a:r>
              <a:rPr lang="hr-HR" dirty="0" err="1" smtClean="0"/>
              <a:t>and</a:t>
            </a:r>
            <a:r>
              <a:rPr lang="hr-HR" dirty="0" smtClean="0"/>
              <a:t> Power</a:t>
            </a:r>
            <a:endParaRPr lang="hr-HR" dirty="0"/>
          </a:p>
        </p:txBody>
      </p:sp>
      <p:sp>
        <p:nvSpPr>
          <p:cNvPr id="3" name="Content Placeholder 2"/>
          <p:cNvSpPr>
            <a:spLocks noGrp="1"/>
          </p:cNvSpPr>
          <p:nvPr>
            <p:ph idx="1"/>
          </p:nvPr>
        </p:nvSpPr>
        <p:spPr/>
        <p:txBody>
          <a:bodyPr>
            <a:normAutofit lnSpcReduction="10000"/>
          </a:bodyPr>
          <a:lstStyle/>
          <a:p>
            <a:r>
              <a:rPr lang="hr-HR" dirty="0" err="1" smtClean="0"/>
              <a:t>The</a:t>
            </a:r>
            <a:r>
              <a:rPr lang="hr-HR" dirty="0" smtClean="0"/>
              <a:t> </a:t>
            </a:r>
            <a:r>
              <a:rPr lang="hr-HR" dirty="0" err="1" smtClean="0"/>
              <a:t>justice</a:t>
            </a:r>
            <a:r>
              <a:rPr lang="hr-HR" dirty="0" smtClean="0"/>
              <a:t> system – </a:t>
            </a:r>
            <a:r>
              <a:rPr lang="hr-HR" dirty="0" err="1" smtClean="0"/>
              <a:t>the</a:t>
            </a:r>
            <a:r>
              <a:rPr lang="hr-HR" dirty="0" smtClean="0"/>
              <a:t> most </a:t>
            </a:r>
            <a:r>
              <a:rPr lang="hr-HR" dirty="0" err="1" smtClean="0"/>
              <a:t>powerful</a:t>
            </a:r>
            <a:r>
              <a:rPr lang="hr-HR" dirty="0" smtClean="0"/>
              <a:t> </a:t>
            </a:r>
            <a:r>
              <a:rPr lang="hr-HR" dirty="0" err="1" smtClean="0"/>
              <a:t>institution</a:t>
            </a:r>
            <a:r>
              <a:rPr lang="hr-HR" dirty="0" smtClean="0"/>
              <a:t> </a:t>
            </a:r>
            <a:r>
              <a:rPr lang="hr-HR" dirty="0" err="1" smtClean="0"/>
              <a:t>in</a:t>
            </a:r>
            <a:r>
              <a:rPr lang="hr-HR" dirty="0" smtClean="0"/>
              <a:t> </a:t>
            </a:r>
            <a:r>
              <a:rPr lang="hr-HR" dirty="0" err="1" smtClean="0"/>
              <a:t>societies</a:t>
            </a:r>
            <a:r>
              <a:rPr lang="hr-HR" dirty="0" smtClean="0"/>
              <a:t> </a:t>
            </a:r>
            <a:r>
              <a:rPr lang="hr-HR" dirty="0" err="1" smtClean="0"/>
              <a:t>based</a:t>
            </a:r>
            <a:r>
              <a:rPr lang="hr-HR" dirty="0" smtClean="0"/>
              <a:t> on ‘</a:t>
            </a:r>
            <a:r>
              <a:rPr lang="hr-HR" dirty="0" err="1" smtClean="0"/>
              <a:t>the</a:t>
            </a:r>
            <a:r>
              <a:rPr lang="hr-HR" dirty="0" smtClean="0"/>
              <a:t> </a:t>
            </a:r>
            <a:r>
              <a:rPr lang="hr-HR" dirty="0" err="1" smtClean="0"/>
              <a:t>rule</a:t>
            </a:r>
            <a:r>
              <a:rPr lang="hr-HR" dirty="0" smtClean="0"/>
              <a:t> </a:t>
            </a:r>
            <a:r>
              <a:rPr lang="hr-HR" dirty="0" err="1" smtClean="0"/>
              <a:t>of</a:t>
            </a:r>
            <a:r>
              <a:rPr lang="hr-HR" dirty="0" smtClean="0"/>
              <a:t> </a:t>
            </a:r>
            <a:r>
              <a:rPr lang="hr-HR" dirty="0" err="1" smtClean="0"/>
              <a:t>law</a:t>
            </a:r>
            <a:r>
              <a:rPr lang="hr-HR" dirty="0" smtClean="0"/>
              <a:t>’</a:t>
            </a:r>
          </a:p>
          <a:p>
            <a:r>
              <a:rPr lang="hr-HR" dirty="0" err="1" smtClean="0"/>
              <a:t>Language</a:t>
            </a:r>
            <a:r>
              <a:rPr lang="hr-HR" dirty="0" smtClean="0"/>
              <a:t> – </a:t>
            </a:r>
            <a:r>
              <a:rPr lang="hr-HR" dirty="0" err="1" smtClean="0"/>
              <a:t>an</a:t>
            </a:r>
            <a:r>
              <a:rPr lang="hr-HR" dirty="0" smtClean="0"/>
              <a:t> </a:t>
            </a:r>
            <a:r>
              <a:rPr lang="hr-HR" dirty="0" err="1" smtClean="0"/>
              <a:t>important</a:t>
            </a:r>
            <a:r>
              <a:rPr lang="hr-HR" dirty="0" smtClean="0"/>
              <a:t> </a:t>
            </a:r>
            <a:r>
              <a:rPr lang="hr-HR" dirty="0" err="1" smtClean="0"/>
              <a:t>manifestation</a:t>
            </a:r>
            <a:r>
              <a:rPr lang="hr-HR" dirty="0" smtClean="0"/>
              <a:t> </a:t>
            </a:r>
            <a:r>
              <a:rPr lang="hr-HR" dirty="0" err="1" smtClean="0"/>
              <a:t>of</a:t>
            </a:r>
            <a:r>
              <a:rPr lang="hr-HR" dirty="0" smtClean="0"/>
              <a:t> </a:t>
            </a:r>
            <a:r>
              <a:rPr lang="hr-HR" dirty="0" err="1" smtClean="0"/>
              <a:t>power</a:t>
            </a:r>
            <a:endParaRPr lang="hr-HR" dirty="0" smtClean="0"/>
          </a:p>
          <a:p>
            <a:r>
              <a:rPr lang="hr-HR" dirty="0" err="1" smtClean="0"/>
              <a:t>Much</a:t>
            </a:r>
            <a:r>
              <a:rPr lang="hr-HR" dirty="0" smtClean="0"/>
              <a:t> </a:t>
            </a:r>
            <a:r>
              <a:rPr lang="hr-HR" dirty="0" err="1" smtClean="0"/>
              <a:t>of</a:t>
            </a:r>
            <a:r>
              <a:rPr lang="hr-HR" dirty="0" smtClean="0"/>
              <a:t> </a:t>
            </a:r>
            <a:r>
              <a:rPr lang="hr-HR" dirty="0" err="1" smtClean="0"/>
              <a:t>the</a:t>
            </a:r>
            <a:r>
              <a:rPr lang="hr-HR" dirty="0" smtClean="0"/>
              <a:t> </a:t>
            </a:r>
            <a:r>
              <a:rPr lang="hr-HR" dirty="0" err="1" smtClean="0"/>
              <a:t>power</a:t>
            </a:r>
            <a:r>
              <a:rPr lang="hr-HR" dirty="0" smtClean="0"/>
              <a:t> </a:t>
            </a:r>
            <a:r>
              <a:rPr lang="hr-HR" dirty="0" err="1" smtClean="0"/>
              <a:t>in</a:t>
            </a:r>
            <a:r>
              <a:rPr lang="hr-HR" dirty="0" smtClean="0"/>
              <a:t> </a:t>
            </a:r>
            <a:r>
              <a:rPr lang="hr-HR" dirty="0" err="1" smtClean="0"/>
              <a:t>law</a:t>
            </a:r>
            <a:r>
              <a:rPr lang="hr-HR" dirty="0" smtClean="0"/>
              <a:t> – </a:t>
            </a:r>
            <a:r>
              <a:rPr lang="hr-HR" dirty="0" err="1" smtClean="0"/>
              <a:t>manifestation</a:t>
            </a:r>
            <a:r>
              <a:rPr lang="hr-HR" dirty="0" smtClean="0"/>
              <a:t> </a:t>
            </a:r>
            <a:r>
              <a:rPr lang="hr-HR" dirty="0" err="1" smtClean="0"/>
              <a:t>of</a:t>
            </a:r>
            <a:r>
              <a:rPr lang="hr-HR" dirty="0" smtClean="0"/>
              <a:t> </a:t>
            </a:r>
            <a:r>
              <a:rPr lang="hr-HR" dirty="0" err="1" smtClean="0"/>
              <a:t>organizational</a:t>
            </a:r>
            <a:r>
              <a:rPr lang="hr-HR" dirty="0" smtClean="0"/>
              <a:t> </a:t>
            </a:r>
            <a:r>
              <a:rPr lang="hr-HR" dirty="0" err="1" smtClean="0"/>
              <a:t>hierarchy</a:t>
            </a:r>
            <a:endParaRPr lang="hr-HR" dirty="0" smtClean="0"/>
          </a:p>
          <a:p>
            <a:r>
              <a:rPr lang="hr-HR" dirty="0" smtClean="0"/>
              <a:t>Legal </a:t>
            </a:r>
            <a:r>
              <a:rPr lang="hr-HR" dirty="0" err="1" smtClean="0"/>
              <a:t>power</a:t>
            </a:r>
            <a:r>
              <a:rPr lang="hr-HR" dirty="0" smtClean="0"/>
              <a:t> – </a:t>
            </a:r>
            <a:r>
              <a:rPr lang="hr-HR" dirty="0" err="1" smtClean="0"/>
              <a:t>purports</a:t>
            </a:r>
            <a:r>
              <a:rPr lang="hr-HR" dirty="0" smtClean="0"/>
              <a:t> to </a:t>
            </a:r>
            <a:r>
              <a:rPr lang="hr-HR" dirty="0" err="1" smtClean="0"/>
              <a:t>be</a:t>
            </a:r>
            <a:r>
              <a:rPr lang="hr-HR" dirty="0" smtClean="0"/>
              <a:t> </a:t>
            </a:r>
            <a:r>
              <a:rPr lang="hr-HR" dirty="0" err="1" smtClean="0"/>
              <a:t>impersonal</a:t>
            </a:r>
            <a:r>
              <a:rPr lang="hr-HR" dirty="0" smtClean="0"/>
              <a:t> (</a:t>
            </a:r>
            <a:r>
              <a:rPr lang="hr-HR" dirty="0" err="1" smtClean="0"/>
              <a:t>people</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r>
              <a:rPr lang="hr-HR" dirty="0" smtClean="0"/>
              <a:t> – </a:t>
            </a:r>
            <a:r>
              <a:rPr lang="hr-HR" dirty="0" err="1" smtClean="0"/>
              <a:t>often</a:t>
            </a:r>
            <a:r>
              <a:rPr lang="hr-HR" dirty="0" smtClean="0"/>
              <a:t> </a:t>
            </a:r>
            <a:r>
              <a:rPr lang="hr-HR" dirty="0" err="1" smtClean="0"/>
              <a:t>referred</a:t>
            </a:r>
            <a:r>
              <a:rPr lang="hr-HR" dirty="0" smtClean="0"/>
              <a:t> to </a:t>
            </a:r>
            <a:r>
              <a:rPr lang="hr-HR" dirty="0" err="1" smtClean="0"/>
              <a:t>by</a:t>
            </a:r>
            <a:r>
              <a:rPr lang="hr-HR" dirty="0" smtClean="0"/>
              <a:t> </a:t>
            </a:r>
            <a:r>
              <a:rPr lang="hr-HR" dirty="0" err="1" smtClean="0"/>
              <a:t>their</a:t>
            </a:r>
            <a:r>
              <a:rPr lang="hr-HR" dirty="0" smtClean="0"/>
              <a:t> role: </a:t>
            </a:r>
            <a:r>
              <a:rPr lang="hr-HR" dirty="0" err="1" smtClean="0"/>
              <a:t>defendant</a:t>
            </a:r>
            <a:r>
              <a:rPr lang="hr-HR" dirty="0" smtClean="0"/>
              <a:t>, </a:t>
            </a:r>
            <a:r>
              <a:rPr lang="hr-HR" dirty="0" err="1" smtClean="0"/>
              <a:t>witness</a:t>
            </a:r>
            <a:r>
              <a:rPr lang="hr-HR" dirty="0" smtClean="0"/>
              <a:t>; </a:t>
            </a:r>
            <a:r>
              <a:rPr lang="hr-HR" dirty="0" err="1" smtClean="0"/>
              <a:t>frequent</a:t>
            </a:r>
            <a:r>
              <a:rPr lang="hr-HR" dirty="0" smtClean="0"/>
              <a:t> use </a:t>
            </a:r>
            <a:r>
              <a:rPr lang="hr-HR" dirty="0" err="1" smtClean="0"/>
              <a:t>of</a:t>
            </a:r>
            <a:r>
              <a:rPr lang="hr-HR" dirty="0" smtClean="0"/>
              <a:t> </a:t>
            </a:r>
            <a:r>
              <a:rPr lang="hr-HR" dirty="0" err="1" smtClean="0"/>
              <a:t>passive</a:t>
            </a:r>
            <a:r>
              <a:rPr lang="hr-HR" dirty="0" smtClean="0"/>
              <a:t> </a:t>
            </a:r>
            <a:r>
              <a:rPr lang="hr-HR" dirty="0" err="1" smtClean="0"/>
              <a:t>voice</a:t>
            </a:r>
            <a:r>
              <a:rPr lang="hr-HR" dirty="0" smtClean="0"/>
              <a:t>)</a:t>
            </a:r>
          </a:p>
          <a:p>
            <a:r>
              <a:rPr lang="hr-HR" dirty="0" smtClean="0"/>
              <a:t>Legal </a:t>
            </a:r>
            <a:r>
              <a:rPr lang="hr-HR" dirty="0" err="1" smtClean="0"/>
              <a:t>register</a:t>
            </a:r>
            <a:r>
              <a:rPr lang="hr-HR" dirty="0" smtClean="0"/>
              <a:t>: „</a:t>
            </a:r>
            <a:r>
              <a:rPr lang="hr-HR" dirty="0" err="1" smtClean="0"/>
              <a:t>hierarchical</a:t>
            </a:r>
            <a:r>
              <a:rPr lang="hr-HR" dirty="0" smtClean="0"/>
              <a:t>, </a:t>
            </a:r>
            <a:r>
              <a:rPr lang="hr-HR" dirty="0" err="1" smtClean="0"/>
              <a:t>authoritarian</a:t>
            </a:r>
            <a:r>
              <a:rPr lang="hr-HR" dirty="0" smtClean="0"/>
              <a:t>, </a:t>
            </a:r>
            <a:r>
              <a:rPr lang="hr-HR" dirty="0" err="1" smtClean="0"/>
              <a:t>monologic</a:t>
            </a:r>
            <a:r>
              <a:rPr lang="hr-HR" dirty="0" smtClean="0"/>
              <a:t> </a:t>
            </a:r>
            <a:r>
              <a:rPr lang="hr-HR" dirty="0" err="1" smtClean="0"/>
              <a:t>and</a:t>
            </a:r>
            <a:r>
              <a:rPr lang="hr-HR" dirty="0" smtClean="0"/>
              <a:t> </a:t>
            </a:r>
            <a:r>
              <a:rPr lang="hr-HR" dirty="0" err="1" smtClean="0"/>
              <a:t>alien</a:t>
            </a:r>
            <a:r>
              <a:rPr lang="hr-HR" dirty="0" smtClean="0"/>
              <a:t> use </a:t>
            </a:r>
            <a:r>
              <a:rPr lang="hr-HR" dirty="0" err="1" smtClean="0"/>
              <a:t>of</a:t>
            </a:r>
            <a:r>
              <a:rPr lang="hr-HR" dirty="0" smtClean="0"/>
              <a:t> </a:t>
            </a:r>
            <a:r>
              <a:rPr lang="hr-HR" dirty="0" err="1" smtClean="0"/>
              <a:t>language</a:t>
            </a:r>
            <a:r>
              <a:rPr lang="hr-HR" dirty="0" smtClean="0"/>
              <a:t>”</a:t>
            </a:r>
            <a:endParaRPr lang="hr-HR" dirty="0"/>
          </a:p>
        </p:txBody>
      </p:sp>
    </p:spTree>
    <p:extLst>
      <p:ext uri="{BB962C8B-B14F-4D97-AF65-F5344CB8AC3E}">
        <p14:creationId xmlns:p14="http://schemas.microsoft.com/office/powerpoint/2010/main" val="23238326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Non-verbal</a:t>
            </a:r>
            <a:r>
              <a:rPr lang="hr-HR" dirty="0" smtClean="0"/>
              <a:t> </a:t>
            </a:r>
            <a:r>
              <a:rPr lang="hr-HR" dirty="0" err="1" smtClean="0"/>
              <a:t>communication</a:t>
            </a:r>
            <a:endParaRPr lang="hr-HR" dirty="0"/>
          </a:p>
        </p:txBody>
      </p:sp>
      <p:sp>
        <p:nvSpPr>
          <p:cNvPr id="3" name="Content Placeholder 2"/>
          <p:cNvSpPr>
            <a:spLocks noGrp="1"/>
          </p:cNvSpPr>
          <p:nvPr>
            <p:ph idx="1"/>
          </p:nvPr>
        </p:nvSpPr>
        <p:spPr/>
        <p:txBody>
          <a:bodyPr/>
          <a:lstStyle/>
          <a:p>
            <a:r>
              <a:rPr lang="hr-HR" dirty="0" err="1" smtClean="0"/>
              <a:t>Imposing</a:t>
            </a:r>
            <a:r>
              <a:rPr lang="hr-HR" dirty="0" smtClean="0"/>
              <a:t> </a:t>
            </a:r>
            <a:r>
              <a:rPr lang="hr-HR" dirty="0" err="1" smtClean="0"/>
              <a:t>court</a:t>
            </a:r>
            <a:r>
              <a:rPr lang="hr-HR" dirty="0" smtClean="0"/>
              <a:t> </a:t>
            </a:r>
            <a:r>
              <a:rPr lang="hr-HR" dirty="0" err="1" smtClean="0"/>
              <a:t>buildings</a:t>
            </a:r>
            <a:endParaRPr lang="hr-HR" dirty="0" smtClean="0"/>
          </a:p>
          <a:p>
            <a:r>
              <a:rPr lang="hr-HR" dirty="0" err="1" smtClean="0"/>
              <a:t>Judicial</a:t>
            </a:r>
            <a:r>
              <a:rPr lang="hr-HR" dirty="0" smtClean="0"/>
              <a:t> </a:t>
            </a:r>
            <a:r>
              <a:rPr lang="hr-HR" dirty="0" err="1" smtClean="0"/>
              <a:t>robes</a:t>
            </a:r>
            <a:r>
              <a:rPr lang="hr-HR" dirty="0" smtClean="0"/>
              <a:t>, </a:t>
            </a:r>
            <a:r>
              <a:rPr lang="hr-HR" dirty="0" err="1" smtClean="0"/>
              <a:t>wigs</a:t>
            </a:r>
            <a:r>
              <a:rPr lang="hr-HR" dirty="0" smtClean="0"/>
              <a:t> </a:t>
            </a:r>
            <a:r>
              <a:rPr lang="hr-HR" dirty="0" err="1" smtClean="0"/>
              <a:t>and</a:t>
            </a:r>
            <a:r>
              <a:rPr lang="hr-HR" dirty="0" smtClean="0"/>
              <a:t> </a:t>
            </a:r>
            <a:r>
              <a:rPr lang="hr-HR" dirty="0" err="1" smtClean="0"/>
              <a:t>gowns</a:t>
            </a:r>
            <a:endParaRPr lang="hr-HR" dirty="0" smtClean="0"/>
          </a:p>
          <a:p>
            <a:r>
              <a:rPr lang="hr-HR" dirty="0" err="1" smtClean="0"/>
              <a:t>Another</a:t>
            </a:r>
            <a:r>
              <a:rPr lang="hr-HR" dirty="0" smtClean="0"/>
              <a:t> marker </a:t>
            </a:r>
            <a:r>
              <a:rPr lang="hr-HR" dirty="0" err="1" smtClean="0"/>
              <a:t>of</a:t>
            </a:r>
            <a:r>
              <a:rPr lang="hr-HR" dirty="0" smtClean="0"/>
              <a:t> </a:t>
            </a:r>
            <a:r>
              <a:rPr lang="hr-HR" dirty="0" err="1" smtClean="0"/>
              <a:t>power</a:t>
            </a:r>
            <a:r>
              <a:rPr lang="hr-HR" dirty="0" smtClean="0"/>
              <a:t> – </a:t>
            </a:r>
            <a:r>
              <a:rPr lang="hr-HR" dirty="0" err="1" smtClean="0"/>
              <a:t>all</a:t>
            </a:r>
            <a:r>
              <a:rPr lang="hr-HR" dirty="0" smtClean="0"/>
              <a:t> must </a:t>
            </a:r>
            <a:r>
              <a:rPr lang="hr-HR" dirty="0" err="1" smtClean="0"/>
              <a:t>be</a:t>
            </a:r>
            <a:r>
              <a:rPr lang="hr-HR" dirty="0" smtClean="0"/>
              <a:t> on </a:t>
            </a:r>
            <a:r>
              <a:rPr lang="hr-HR" dirty="0" err="1" smtClean="0"/>
              <a:t>their</a:t>
            </a:r>
            <a:r>
              <a:rPr lang="hr-HR" dirty="0" smtClean="0"/>
              <a:t> </a:t>
            </a:r>
            <a:r>
              <a:rPr lang="hr-HR" dirty="0" err="1" smtClean="0"/>
              <a:t>feet</a:t>
            </a:r>
            <a:r>
              <a:rPr lang="hr-HR" dirty="0" smtClean="0"/>
              <a:t> </a:t>
            </a:r>
            <a:r>
              <a:rPr lang="hr-HR" dirty="0" err="1" smtClean="0"/>
              <a:t>when</a:t>
            </a:r>
            <a:r>
              <a:rPr lang="hr-HR" dirty="0" smtClean="0"/>
              <a:t> </a:t>
            </a:r>
            <a:r>
              <a:rPr lang="hr-HR" dirty="0" err="1" smtClean="0"/>
              <a:t>the</a:t>
            </a:r>
            <a:r>
              <a:rPr lang="hr-HR" dirty="0" smtClean="0"/>
              <a:t> </a:t>
            </a:r>
            <a:r>
              <a:rPr lang="hr-HR" dirty="0" err="1" smtClean="0"/>
              <a:t>judge</a:t>
            </a:r>
            <a:r>
              <a:rPr lang="hr-HR" dirty="0" smtClean="0"/>
              <a:t> </a:t>
            </a:r>
            <a:r>
              <a:rPr lang="hr-HR" dirty="0" err="1" smtClean="0"/>
              <a:t>or</a:t>
            </a:r>
            <a:r>
              <a:rPr lang="hr-HR" dirty="0" smtClean="0"/>
              <a:t> </a:t>
            </a:r>
            <a:r>
              <a:rPr lang="hr-HR" dirty="0" err="1" smtClean="0"/>
              <a:t>jury</a:t>
            </a:r>
            <a:r>
              <a:rPr lang="hr-HR" dirty="0" smtClean="0"/>
              <a:t> </a:t>
            </a:r>
            <a:r>
              <a:rPr lang="hr-HR" dirty="0" err="1" smtClean="0"/>
              <a:t>enter</a:t>
            </a:r>
            <a:r>
              <a:rPr lang="hr-HR" dirty="0" smtClean="0"/>
              <a:t> </a:t>
            </a:r>
            <a:r>
              <a:rPr lang="hr-HR" dirty="0" err="1" smtClean="0"/>
              <a:t>or</a:t>
            </a:r>
            <a:r>
              <a:rPr lang="hr-HR" dirty="0" smtClean="0"/>
              <a:t> </a:t>
            </a:r>
            <a:r>
              <a:rPr lang="hr-HR" dirty="0" err="1" smtClean="0"/>
              <a:t>leave</a:t>
            </a:r>
            <a:r>
              <a:rPr lang="hr-HR" dirty="0" smtClean="0"/>
              <a:t> („All rise!”); </a:t>
            </a:r>
            <a:r>
              <a:rPr lang="hr-HR" dirty="0" err="1" smtClean="0"/>
              <a:t>people</a:t>
            </a:r>
            <a:r>
              <a:rPr lang="hr-HR" dirty="0" smtClean="0"/>
              <a:t> </a:t>
            </a:r>
            <a:r>
              <a:rPr lang="hr-HR" dirty="0" err="1" smtClean="0"/>
              <a:t>leaving</a:t>
            </a:r>
            <a:r>
              <a:rPr lang="hr-HR" dirty="0" smtClean="0"/>
              <a:t> </a:t>
            </a:r>
            <a:r>
              <a:rPr lang="hr-HR" dirty="0" err="1" smtClean="0"/>
              <a:t>or</a:t>
            </a:r>
            <a:r>
              <a:rPr lang="hr-HR" dirty="0" smtClean="0"/>
              <a:t> </a:t>
            </a:r>
            <a:r>
              <a:rPr lang="hr-HR" dirty="0" err="1" smtClean="0"/>
              <a:t>entering</a:t>
            </a:r>
            <a:r>
              <a:rPr lang="hr-HR" dirty="0" smtClean="0"/>
              <a:t> </a:t>
            </a:r>
            <a:r>
              <a:rPr lang="hr-HR" dirty="0" err="1" smtClean="0"/>
              <a:t>the</a:t>
            </a:r>
            <a:r>
              <a:rPr lang="hr-HR" dirty="0" smtClean="0"/>
              <a:t> </a:t>
            </a:r>
            <a:r>
              <a:rPr lang="hr-HR" dirty="0" err="1" smtClean="0"/>
              <a:t>court</a:t>
            </a:r>
            <a:r>
              <a:rPr lang="hr-HR" dirty="0" smtClean="0"/>
              <a:t> </a:t>
            </a:r>
            <a:r>
              <a:rPr lang="hr-HR" dirty="0" err="1" smtClean="0"/>
              <a:t>will</a:t>
            </a:r>
            <a:r>
              <a:rPr lang="hr-HR" dirty="0" smtClean="0"/>
              <a:t> </a:t>
            </a:r>
            <a:r>
              <a:rPr lang="hr-HR" dirty="0" err="1" smtClean="0"/>
              <a:t>usually</a:t>
            </a:r>
            <a:r>
              <a:rPr lang="hr-HR" dirty="0" smtClean="0"/>
              <a:t> </a:t>
            </a:r>
            <a:r>
              <a:rPr lang="hr-HR" dirty="0" err="1" smtClean="0"/>
              <a:t>bow</a:t>
            </a:r>
            <a:r>
              <a:rPr lang="hr-HR" dirty="0" smtClean="0"/>
              <a:t> to </a:t>
            </a:r>
            <a:r>
              <a:rPr lang="hr-HR" dirty="0" err="1" smtClean="0"/>
              <a:t>the</a:t>
            </a:r>
            <a:r>
              <a:rPr lang="hr-HR" dirty="0" smtClean="0"/>
              <a:t> </a:t>
            </a:r>
            <a:r>
              <a:rPr lang="hr-HR" dirty="0" err="1" smtClean="0"/>
              <a:t>judge</a:t>
            </a:r>
            <a:endParaRPr lang="hr-HR" dirty="0"/>
          </a:p>
        </p:txBody>
      </p:sp>
    </p:spTree>
    <p:extLst>
      <p:ext uri="{BB962C8B-B14F-4D97-AF65-F5344CB8AC3E}">
        <p14:creationId xmlns:p14="http://schemas.microsoft.com/office/powerpoint/2010/main" val="15187457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Rules</a:t>
            </a:r>
            <a:r>
              <a:rPr lang="hr-HR" dirty="0" smtClean="0"/>
              <a:t> </a:t>
            </a:r>
            <a:r>
              <a:rPr lang="hr-HR" dirty="0" err="1" smtClean="0"/>
              <a:t>of</a:t>
            </a:r>
            <a:r>
              <a:rPr lang="hr-HR" dirty="0" smtClean="0"/>
              <a:t> </a:t>
            </a:r>
            <a:r>
              <a:rPr lang="hr-HR" dirty="0" err="1" smtClean="0"/>
              <a:t>interaction</a:t>
            </a:r>
            <a:endParaRPr lang="hr-HR" dirty="0"/>
          </a:p>
        </p:txBody>
      </p:sp>
      <p:sp>
        <p:nvSpPr>
          <p:cNvPr id="3" name="Content Placeholder 2"/>
          <p:cNvSpPr>
            <a:spLocks noGrp="1"/>
          </p:cNvSpPr>
          <p:nvPr>
            <p:ph idx="1"/>
          </p:nvPr>
        </p:nvSpPr>
        <p:spPr/>
        <p:txBody>
          <a:bodyPr/>
          <a:lstStyle/>
          <a:p>
            <a:r>
              <a:rPr lang="hr-HR" dirty="0" err="1" smtClean="0"/>
              <a:t>Lawyer</a:t>
            </a:r>
            <a:r>
              <a:rPr lang="hr-HR" dirty="0" smtClean="0"/>
              <a:t> – </a:t>
            </a:r>
            <a:r>
              <a:rPr lang="hr-HR" dirty="0" err="1" smtClean="0"/>
              <a:t>client</a:t>
            </a:r>
            <a:endParaRPr lang="hr-HR" dirty="0" smtClean="0"/>
          </a:p>
          <a:p>
            <a:r>
              <a:rPr lang="hr-HR" dirty="0" err="1" smtClean="0"/>
              <a:t>Trials</a:t>
            </a:r>
            <a:r>
              <a:rPr lang="hr-HR" dirty="0" smtClean="0"/>
              <a:t> – </a:t>
            </a:r>
            <a:r>
              <a:rPr lang="hr-HR" dirty="0" err="1" smtClean="0"/>
              <a:t>politeness</a:t>
            </a:r>
            <a:r>
              <a:rPr lang="hr-HR" dirty="0" smtClean="0"/>
              <a:t> </a:t>
            </a:r>
            <a:r>
              <a:rPr lang="hr-HR" dirty="0" err="1" smtClean="0"/>
              <a:t>and</a:t>
            </a:r>
            <a:r>
              <a:rPr lang="hr-HR" dirty="0" smtClean="0"/>
              <a:t> </a:t>
            </a:r>
            <a:r>
              <a:rPr lang="hr-HR" dirty="0" err="1" smtClean="0"/>
              <a:t>formality</a:t>
            </a:r>
            <a:r>
              <a:rPr lang="hr-HR" dirty="0" smtClean="0"/>
              <a:t> (</a:t>
            </a:r>
            <a:r>
              <a:rPr lang="hr-HR" dirty="0" err="1" smtClean="0"/>
              <a:t>e.g</a:t>
            </a:r>
            <a:r>
              <a:rPr lang="hr-HR" dirty="0" smtClean="0"/>
              <a:t>. „You </a:t>
            </a:r>
            <a:r>
              <a:rPr lang="hr-HR" dirty="0" err="1" smtClean="0"/>
              <a:t>may</a:t>
            </a:r>
            <a:r>
              <a:rPr lang="hr-HR" dirty="0" smtClean="0"/>
              <a:t> </a:t>
            </a:r>
            <a:r>
              <a:rPr lang="hr-HR" dirty="0" err="1" smtClean="0"/>
              <a:t>approach</a:t>
            </a:r>
            <a:r>
              <a:rPr lang="hr-HR" dirty="0" smtClean="0"/>
              <a:t> </a:t>
            </a:r>
            <a:r>
              <a:rPr lang="hr-HR" dirty="0" err="1" smtClean="0"/>
              <a:t>the</a:t>
            </a:r>
            <a:r>
              <a:rPr lang="hr-HR" dirty="0" smtClean="0"/>
              <a:t> </a:t>
            </a:r>
            <a:r>
              <a:rPr lang="hr-HR" dirty="0" err="1" smtClean="0"/>
              <a:t>bench</a:t>
            </a:r>
            <a:r>
              <a:rPr lang="hr-HR" dirty="0" smtClean="0"/>
              <a:t>”); </a:t>
            </a:r>
            <a:r>
              <a:rPr lang="hr-HR" dirty="0" err="1" smtClean="0"/>
              <a:t>inquisitorial</a:t>
            </a:r>
            <a:r>
              <a:rPr lang="hr-HR" dirty="0" smtClean="0"/>
              <a:t> (</a:t>
            </a:r>
            <a:r>
              <a:rPr lang="hr-HR" dirty="0" err="1" smtClean="0"/>
              <a:t>written</a:t>
            </a:r>
            <a:r>
              <a:rPr lang="hr-HR" dirty="0" smtClean="0"/>
              <a:t>), </a:t>
            </a:r>
            <a:r>
              <a:rPr lang="hr-HR" dirty="0" err="1" smtClean="0"/>
              <a:t>adversarial</a:t>
            </a:r>
            <a:r>
              <a:rPr lang="hr-HR" dirty="0" smtClean="0"/>
              <a:t> (</a:t>
            </a:r>
            <a:r>
              <a:rPr lang="hr-HR" dirty="0" err="1" smtClean="0"/>
              <a:t>oral</a:t>
            </a:r>
            <a:r>
              <a:rPr lang="hr-HR" dirty="0" smtClean="0"/>
              <a:t>) </a:t>
            </a:r>
            <a:r>
              <a:rPr lang="hr-HR" dirty="0" err="1" smtClean="0"/>
              <a:t>evidence</a:t>
            </a:r>
            <a:endParaRPr lang="hr-HR" dirty="0" smtClean="0"/>
          </a:p>
          <a:p>
            <a:r>
              <a:rPr lang="hr-HR" dirty="0" smtClean="0"/>
              <a:t>Police – </a:t>
            </a:r>
            <a:r>
              <a:rPr lang="hr-HR" dirty="0" err="1" smtClean="0"/>
              <a:t>treatment</a:t>
            </a:r>
            <a:r>
              <a:rPr lang="hr-HR" dirty="0" smtClean="0"/>
              <a:t> </a:t>
            </a:r>
            <a:r>
              <a:rPr lang="hr-HR" dirty="0" err="1" smtClean="0"/>
              <a:t>of</a:t>
            </a:r>
            <a:r>
              <a:rPr lang="hr-HR" dirty="0" smtClean="0"/>
              <a:t> </a:t>
            </a:r>
            <a:r>
              <a:rPr lang="hr-HR" dirty="0" err="1" smtClean="0"/>
              <a:t>prisoners</a:t>
            </a:r>
            <a:r>
              <a:rPr lang="hr-HR" dirty="0" smtClean="0"/>
              <a:t> </a:t>
            </a:r>
            <a:r>
              <a:rPr lang="hr-HR" dirty="0" err="1" smtClean="0"/>
              <a:t>constrained</a:t>
            </a:r>
            <a:r>
              <a:rPr lang="hr-HR" dirty="0" smtClean="0"/>
              <a:t> </a:t>
            </a:r>
            <a:r>
              <a:rPr lang="hr-HR" dirty="0" err="1" smtClean="0"/>
              <a:t>by</a:t>
            </a:r>
            <a:r>
              <a:rPr lang="hr-HR" dirty="0" smtClean="0"/>
              <a:t> </a:t>
            </a:r>
            <a:r>
              <a:rPr lang="hr-HR" dirty="0" err="1" smtClean="0"/>
              <a:t>legislation</a:t>
            </a:r>
            <a:r>
              <a:rPr lang="hr-HR" dirty="0" smtClean="0"/>
              <a:t> </a:t>
            </a:r>
            <a:r>
              <a:rPr lang="hr-HR" dirty="0" err="1" smtClean="0"/>
              <a:t>and</a:t>
            </a:r>
            <a:r>
              <a:rPr lang="hr-HR" dirty="0" smtClean="0"/>
              <a:t> </a:t>
            </a:r>
            <a:r>
              <a:rPr lang="hr-HR" dirty="0" err="1" smtClean="0"/>
              <a:t>by</a:t>
            </a:r>
            <a:r>
              <a:rPr lang="hr-HR" dirty="0" smtClean="0"/>
              <a:t> </a:t>
            </a:r>
            <a:r>
              <a:rPr lang="hr-HR" dirty="0" err="1" smtClean="0"/>
              <a:t>rules</a:t>
            </a:r>
            <a:r>
              <a:rPr lang="hr-HR" dirty="0" smtClean="0"/>
              <a:t> </a:t>
            </a:r>
            <a:r>
              <a:rPr lang="hr-HR" dirty="0" err="1" smtClean="0"/>
              <a:t>of</a:t>
            </a:r>
            <a:r>
              <a:rPr lang="hr-HR" dirty="0" smtClean="0"/>
              <a:t> procedure; </a:t>
            </a:r>
            <a:r>
              <a:rPr lang="hr-HR" dirty="0" err="1" smtClean="0"/>
              <a:t>the</a:t>
            </a:r>
            <a:r>
              <a:rPr lang="hr-HR" dirty="0" smtClean="0"/>
              <a:t> </a:t>
            </a:r>
            <a:r>
              <a:rPr lang="hr-HR" dirty="0" err="1" smtClean="0"/>
              <a:t>right</a:t>
            </a:r>
            <a:r>
              <a:rPr lang="hr-HR" dirty="0" smtClean="0"/>
              <a:t> to </a:t>
            </a:r>
            <a:r>
              <a:rPr lang="hr-HR" dirty="0" err="1" smtClean="0"/>
              <a:t>silence</a:t>
            </a:r>
            <a:r>
              <a:rPr lang="hr-HR" dirty="0" smtClean="0"/>
              <a:t>; police </a:t>
            </a:r>
            <a:r>
              <a:rPr lang="hr-HR" dirty="0" err="1" smtClean="0"/>
              <a:t>interviews</a:t>
            </a:r>
            <a:r>
              <a:rPr lang="hr-HR" dirty="0" smtClean="0"/>
              <a:t> </a:t>
            </a:r>
            <a:r>
              <a:rPr lang="hr-HR" dirty="0" err="1" smtClean="0"/>
              <a:t>should</a:t>
            </a:r>
            <a:r>
              <a:rPr lang="hr-HR" dirty="0" smtClean="0"/>
              <a:t> </a:t>
            </a:r>
            <a:r>
              <a:rPr lang="hr-HR" dirty="0" err="1" smtClean="0"/>
              <a:t>be</a:t>
            </a:r>
            <a:r>
              <a:rPr lang="hr-HR" dirty="0" smtClean="0"/>
              <a:t> as </a:t>
            </a:r>
            <a:r>
              <a:rPr lang="hr-HR" dirty="0" err="1" smtClean="0"/>
              <a:t>open</a:t>
            </a:r>
            <a:r>
              <a:rPr lang="hr-HR" dirty="0" smtClean="0"/>
              <a:t> </a:t>
            </a:r>
            <a:r>
              <a:rPr lang="hr-HR" dirty="0" err="1" smtClean="0"/>
              <a:t>and</a:t>
            </a:r>
            <a:r>
              <a:rPr lang="hr-HR" dirty="0" smtClean="0"/>
              <a:t> </a:t>
            </a:r>
            <a:r>
              <a:rPr lang="hr-HR" dirty="0" err="1" smtClean="0"/>
              <a:t>non-coercive</a:t>
            </a:r>
            <a:r>
              <a:rPr lang="hr-HR" dirty="0" smtClean="0"/>
              <a:t> as </a:t>
            </a:r>
            <a:r>
              <a:rPr lang="hr-HR" dirty="0" err="1" smtClean="0"/>
              <a:t>possible</a:t>
            </a:r>
            <a:endParaRPr lang="hr-HR" dirty="0" smtClean="0"/>
          </a:p>
          <a:p>
            <a:endParaRPr lang="hr-HR" dirty="0"/>
          </a:p>
        </p:txBody>
      </p:sp>
    </p:spTree>
    <p:extLst>
      <p:ext uri="{BB962C8B-B14F-4D97-AF65-F5344CB8AC3E}">
        <p14:creationId xmlns:p14="http://schemas.microsoft.com/office/powerpoint/2010/main" val="16487283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Primary</a:t>
            </a:r>
            <a:r>
              <a:rPr lang="hr-HR" dirty="0" smtClean="0"/>
              <a:t> </a:t>
            </a:r>
            <a:r>
              <a:rPr lang="hr-HR" dirty="0" err="1" smtClean="0"/>
              <a:t>and</a:t>
            </a:r>
            <a:r>
              <a:rPr lang="hr-HR" dirty="0" smtClean="0"/>
              <a:t> </a:t>
            </a:r>
            <a:r>
              <a:rPr lang="hr-HR" dirty="0" err="1" smtClean="0"/>
              <a:t>secondary</a:t>
            </a:r>
            <a:r>
              <a:rPr lang="hr-HR" dirty="0" smtClean="0"/>
              <a:t> </a:t>
            </a:r>
            <a:r>
              <a:rPr lang="hr-HR" dirty="0" err="1" smtClean="0"/>
              <a:t>realities</a:t>
            </a:r>
            <a:endParaRPr lang="hr-HR" dirty="0"/>
          </a:p>
        </p:txBody>
      </p:sp>
      <p:sp>
        <p:nvSpPr>
          <p:cNvPr id="3" name="Content Placeholder 2"/>
          <p:cNvSpPr>
            <a:spLocks noGrp="1"/>
          </p:cNvSpPr>
          <p:nvPr>
            <p:ph idx="1"/>
          </p:nvPr>
        </p:nvSpPr>
        <p:spPr/>
        <p:txBody>
          <a:bodyPr/>
          <a:lstStyle/>
          <a:p>
            <a:r>
              <a:rPr lang="hr-HR" dirty="0" err="1" smtClean="0"/>
              <a:t>Courtroom</a:t>
            </a:r>
            <a:r>
              <a:rPr lang="hr-HR" dirty="0" smtClean="0"/>
              <a:t> </a:t>
            </a:r>
            <a:r>
              <a:rPr lang="hr-HR" dirty="0" err="1" smtClean="0"/>
              <a:t>discourse</a:t>
            </a:r>
            <a:r>
              <a:rPr lang="hr-HR" dirty="0" smtClean="0"/>
              <a:t>: </a:t>
            </a:r>
          </a:p>
          <a:p>
            <a:r>
              <a:rPr lang="hr-HR" dirty="0" smtClean="0"/>
              <a:t>1) </a:t>
            </a:r>
            <a:r>
              <a:rPr lang="hr-HR" dirty="0" err="1" smtClean="0"/>
              <a:t>the</a:t>
            </a:r>
            <a:r>
              <a:rPr lang="hr-HR" dirty="0" smtClean="0"/>
              <a:t> </a:t>
            </a:r>
            <a:r>
              <a:rPr lang="hr-HR" dirty="0" err="1" smtClean="0"/>
              <a:t>primary</a:t>
            </a:r>
            <a:r>
              <a:rPr lang="hr-HR" dirty="0" smtClean="0"/>
              <a:t> </a:t>
            </a:r>
            <a:r>
              <a:rPr lang="hr-HR" dirty="0" err="1" smtClean="0"/>
              <a:t>courtroom</a:t>
            </a:r>
            <a:r>
              <a:rPr lang="hr-HR" dirty="0" smtClean="0"/>
              <a:t> </a:t>
            </a:r>
            <a:r>
              <a:rPr lang="hr-HR" dirty="0" err="1" smtClean="0"/>
              <a:t>reality</a:t>
            </a:r>
            <a:r>
              <a:rPr lang="hr-HR" dirty="0" smtClean="0"/>
              <a:t>: </a:t>
            </a:r>
            <a:r>
              <a:rPr lang="hr-HR" dirty="0" err="1" smtClean="0"/>
              <a:t>the</a:t>
            </a:r>
            <a:r>
              <a:rPr lang="hr-HR" dirty="0" smtClean="0"/>
              <a:t> </a:t>
            </a:r>
            <a:r>
              <a:rPr lang="hr-HR" dirty="0" err="1" smtClean="0"/>
              <a:t>courtroom</a:t>
            </a:r>
            <a:r>
              <a:rPr lang="hr-HR" dirty="0" smtClean="0"/>
              <a:t> </a:t>
            </a:r>
            <a:r>
              <a:rPr lang="hr-HR" dirty="0" err="1" smtClean="0"/>
              <a:t>itself</a:t>
            </a:r>
            <a:r>
              <a:rPr lang="hr-HR" dirty="0" smtClean="0"/>
              <a:t> </a:t>
            </a:r>
            <a:r>
              <a:rPr lang="hr-HR" dirty="0" err="1" smtClean="0"/>
              <a:t>and</a:t>
            </a:r>
            <a:r>
              <a:rPr lang="hr-HR" dirty="0" smtClean="0"/>
              <a:t> </a:t>
            </a:r>
            <a:r>
              <a:rPr lang="hr-HR" dirty="0" err="1" smtClean="0"/>
              <a:t>the</a:t>
            </a:r>
            <a:r>
              <a:rPr lang="hr-HR" dirty="0" smtClean="0"/>
              <a:t> </a:t>
            </a:r>
            <a:r>
              <a:rPr lang="hr-HR" dirty="0" err="1" smtClean="0"/>
              <a:t>people</a:t>
            </a:r>
            <a:r>
              <a:rPr lang="hr-HR" dirty="0" smtClean="0"/>
              <a:t> </a:t>
            </a:r>
            <a:r>
              <a:rPr lang="hr-HR" dirty="0" err="1" smtClean="0"/>
              <a:t>present</a:t>
            </a:r>
            <a:endParaRPr lang="hr-HR" dirty="0" smtClean="0"/>
          </a:p>
          <a:p>
            <a:r>
              <a:rPr lang="hr-HR" dirty="0" smtClean="0"/>
              <a:t>2) </a:t>
            </a:r>
            <a:r>
              <a:rPr lang="hr-HR" dirty="0" err="1" smtClean="0"/>
              <a:t>the</a:t>
            </a:r>
            <a:r>
              <a:rPr lang="hr-HR" dirty="0" smtClean="0"/>
              <a:t> </a:t>
            </a:r>
            <a:r>
              <a:rPr lang="hr-HR" dirty="0" err="1" smtClean="0"/>
              <a:t>secondary</a:t>
            </a:r>
            <a:r>
              <a:rPr lang="hr-HR" dirty="0" smtClean="0"/>
              <a:t> </a:t>
            </a:r>
            <a:r>
              <a:rPr lang="hr-HR" dirty="0" err="1" smtClean="0"/>
              <a:t>reality</a:t>
            </a:r>
            <a:r>
              <a:rPr lang="hr-HR" dirty="0" smtClean="0"/>
              <a:t>: </a:t>
            </a:r>
            <a:r>
              <a:rPr lang="hr-HR" dirty="0" err="1" smtClean="0"/>
              <a:t>the</a:t>
            </a:r>
            <a:r>
              <a:rPr lang="hr-HR" dirty="0" smtClean="0"/>
              <a:t> </a:t>
            </a:r>
            <a:r>
              <a:rPr lang="hr-HR" dirty="0" err="1" smtClean="0"/>
              <a:t>events</a:t>
            </a:r>
            <a:r>
              <a:rPr lang="hr-HR" dirty="0" smtClean="0"/>
              <a:t> </a:t>
            </a:r>
            <a:r>
              <a:rPr lang="hr-HR" dirty="0" err="1" smtClean="0"/>
              <a:t>that</a:t>
            </a:r>
            <a:r>
              <a:rPr lang="hr-HR" dirty="0" smtClean="0"/>
              <a:t> are </a:t>
            </a:r>
            <a:r>
              <a:rPr lang="hr-HR" dirty="0" err="1" smtClean="0"/>
              <a:t>subject</a:t>
            </a:r>
            <a:r>
              <a:rPr lang="hr-HR" dirty="0" smtClean="0"/>
              <a:t> to </a:t>
            </a:r>
            <a:r>
              <a:rPr lang="hr-HR" dirty="0" err="1" smtClean="0"/>
              <a:t>litigation</a:t>
            </a:r>
            <a:endParaRPr lang="hr-HR" dirty="0" smtClean="0"/>
          </a:p>
          <a:p>
            <a:r>
              <a:rPr lang="hr-HR" dirty="0" err="1" smtClean="0"/>
              <a:t>The</a:t>
            </a:r>
            <a:r>
              <a:rPr lang="hr-HR" dirty="0" smtClean="0"/>
              <a:t> </a:t>
            </a:r>
            <a:r>
              <a:rPr lang="hr-HR" dirty="0" err="1" smtClean="0"/>
              <a:t>secondary</a:t>
            </a:r>
            <a:r>
              <a:rPr lang="hr-HR" dirty="0" smtClean="0"/>
              <a:t> </a:t>
            </a:r>
            <a:r>
              <a:rPr lang="hr-HR" dirty="0" err="1" smtClean="0"/>
              <a:t>reality</a:t>
            </a:r>
            <a:r>
              <a:rPr lang="hr-HR" dirty="0" smtClean="0"/>
              <a:t> </a:t>
            </a:r>
            <a:r>
              <a:rPr lang="hr-HR" dirty="0" err="1" smtClean="0"/>
              <a:t>is</a:t>
            </a:r>
            <a:r>
              <a:rPr lang="hr-HR" dirty="0" smtClean="0"/>
              <a:t> ‘</a:t>
            </a:r>
            <a:r>
              <a:rPr lang="hr-HR" dirty="0" err="1" smtClean="0"/>
              <a:t>projected</a:t>
            </a:r>
            <a:r>
              <a:rPr lang="hr-HR" dirty="0" smtClean="0"/>
              <a:t>’ </a:t>
            </a:r>
            <a:r>
              <a:rPr lang="hr-HR" dirty="0" err="1" smtClean="0"/>
              <a:t>through</a:t>
            </a:r>
            <a:r>
              <a:rPr lang="hr-HR" dirty="0" smtClean="0"/>
              <a:t> </a:t>
            </a:r>
            <a:r>
              <a:rPr lang="hr-HR" dirty="0" err="1" smtClean="0"/>
              <a:t>the</a:t>
            </a:r>
            <a:r>
              <a:rPr lang="hr-HR" dirty="0" smtClean="0"/>
              <a:t> </a:t>
            </a:r>
            <a:r>
              <a:rPr lang="hr-HR" dirty="0" err="1" smtClean="0"/>
              <a:t>primary</a:t>
            </a:r>
            <a:r>
              <a:rPr lang="hr-HR" dirty="0" smtClean="0"/>
              <a:t> </a:t>
            </a:r>
            <a:r>
              <a:rPr lang="hr-HR" dirty="0" err="1" smtClean="0"/>
              <a:t>reality</a:t>
            </a:r>
            <a:endParaRPr lang="hr-HR" dirty="0" smtClean="0"/>
          </a:p>
          <a:p>
            <a:endParaRPr lang="hr-HR" dirty="0"/>
          </a:p>
        </p:txBody>
      </p:sp>
    </p:spTree>
    <p:extLst>
      <p:ext uri="{BB962C8B-B14F-4D97-AF65-F5344CB8AC3E}">
        <p14:creationId xmlns:p14="http://schemas.microsoft.com/office/powerpoint/2010/main" val="25000003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Adress</a:t>
            </a:r>
            <a:r>
              <a:rPr lang="hr-HR" dirty="0" smtClean="0"/>
              <a:t> </a:t>
            </a:r>
            <a:r>
              <a:rPr lang="hr-HR" dirty="0" err="1" smtClean="0"/>
              <a:t>forms</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endParaRPr lang="hr-HR" dirty="0"/>
          </a:p>
        </p:txBody>
      </p:sp>
      <p:sp>
        <p:nvSpPr>
          <p:cNvPr id="3" name="Content Placeholder 2"/>
          <p:cNvSpPr>
            <a:spLocks noGrp="1"/>
          </p:cNvSpPr>
          <p:nvPr>
            <p:ph idx="1"/>
          </p:nvPr>
        </p:nvSpPr>
        <p:spPr/>
        <p:txBody>
          <a:bodyPr/>
          <a:lstStyle/>
          <a:p>
            <a:r>
              <a:rPr lang="hr-HR" dirty="0" err="1" smtClean="0"/>
              <a:t>Your</a:t>
            </a:r>
            <a:r>
              <a:rPr lang="hr-HR" dirty="0" smtClean="0"/>
              <a:t> </a:t>
            </a:r>
            <a:r>
              <a:rPr lang="hr-HR" dirty="0" err="1" smtClean="0"/>
              <a:t>Honour</a:t>
            </a:r>
            <a:r>
              <a:rPr lang="hr-HR" dirty="0" smtClean="0"/>
              <a:t>, </a:t>
            </a:r>
            <a:r>
              <a:rPr lang="hr-HR" dirty="0" err="1" smtClean="0"/>
              <a:t>Your</a:t>
            </a:r>
            <a:r>
              <a:rPr lang="hr-HR" dirty="0" smtClean="0"/>
              <a:t> </a:t>
            </a:r>
            <a:r>
              <a:rPr lang="hr-HR" dirty="0" err="1" smtClean="0"/>
              <a:t>Lordship</a:t>
            </a:r>
            <a:endParaRPr lang="hr-HR" dirty="0" smtClean="0"/>
          </a:p>
          <a:p>
            <a:r>
              <a:rPr lang="hr-HR" dirty="0" smtClean="0"/>
              <a:t>In </a:t>
            </a:r>
            <a:r>
              <a:rPr lang="hr-HR" dirty="0" err="1" smtClean="0"/>
              <a:t>the</a:t>
            </a:r>
            <a:r>
              <a:rPr lang="hr-HR" dirty="0" smtClean="0"/>
              <a:t> 2nd </a:t>
            </a:r>
            <a:r>
              <a:rPr lang="hr-HR" dirty="0" err="1" smtClean="0"/>
              <a:t>person</a:t>
            </a:r>
            <a:r>
              <a:rPr lang="hr-HR" dirty="0" smtClean="0"/>
              <a:t>, </a:t>
            </a:r>
            <a:r>
              <a:rPr lang="hr-HR" dirty="0" err="1" smtClean="0"/>
              <a:t>counsel</a:t>
            </a:r>
            <a:r>
              <a:rPr lang="hr-HR" dirty="0" smtClean="0"/>
              <a:t> </a:t>
            </a:r>
            <a:r>
              <a:rPr lang="hr-HR" dirty="0" err="1" smtClean="0"/>
              <a:t>may</a:t>
            </a:r>
            <a:r>
              <a:rPr lang="hr-HR" dirty="0" smtClean="0"/>
              <a:t> </a:t>
            </a:r>
            <a:r>
              <a:rPr lang="hr-HR" dirty="0" err="1" smtClean="0"/>
              <a:t>address</a:t>
            </a:r>
            <a:r>
              <a:rPr lang="hr-HR" dirty="0" smtClean="0"/>
              <a:t> </a:t>
            </a:r>
            <a:r>
              <a:rPr lang="hr-HR" dirty="0" err="1" smtClean="0"/>
              <a:t>or</a:t>
            </a:r>
            <a:r>
              <a:rPr lang="hr-HR" dirty="0" smtClean="0"/>
              <a:t> </a:t>
            </a:r>
            <a:r>
              <a:rPr lang="hr-HR" dirty="0" err="1" smtClean="0"/>
              <a:t>refer</a:t>
            </a:r>
            <a:r>
              <a:rPr lang="hr-HR" dirty="0" smtClean="0"/>
              <a:t> to </a:t>
            </a:r>
            <a:r>
              <a:rPr lang="hr-HR" dirty="0" err="1" smtClean="0"/>
              <a:t>each</a:t>
            </a:r>
            <a:r>
              <a:rPr lang="hr-HR" dirty="0" smtClean="0"/>
              <a:t> </a:t>
            </a:r>
            <a:r>
              <a:rPr lang="hr-HR" dirty="0" err="1" smtClean="0"/>
              <a:t>other</a:t>
            </a:r>
            <a:r>
              <a:rPr lang="hr-HR" dirty="0" smtClean="0"/>
              <a:t> as </a:t>
            </a:r>
            <a:r>
              <a:rPr lang="hr-HR" i="1" dirty="0" err="1" smtClean="0"/>
              <a:t>my</a:t>
            </a:r>
            <a:r>
              <a:rPr lang="hr-HR" i="1" dirty="0" smtClean="0"/>
              <a:t> </a:t>
            </a:r>
            <a:r>
              <a:rPr lang="hr-HR" i="1" dirty="0" err="1" smtClean="0"/>
              <a:t>friend</a:t>
            </a:r>
            <a:r>
              <a:rPr lang="hr-HR" i="1" dirty="0" smtClean="0"/>
              <a:t> </a:t>
            </a:r>
            <a:r>
              <a:rPr lang="hr-HR" dirty="0" err="1" smtClean="0"/>
              <a:t>or</a:t>
            </a:r>
            <a:r>
              <a:rPr lang="hr-HR" dirty="0" smtClean="0"/>
              <a:t> </a:t>
            </a:r>
            <a:r>
              <a:rPr lang="hr-HR" i="1" dirty="0" err="1" smtClean="0"/>
              <a:t>my</a:t>
            </a:r>
            <a:r>
              <a:rPr lang="hr-HR" i="1" dirty="0" smtClean="0"/>
              <a:t> </a:t>
            </a:r>
            <a:r>
              <a:rPr lang="hr-HR" i="1" dirty="0" err="1" smtClean="0"/>
              <a:t>learned</a:t>
            </a:r>
            <a:r>
              <a:rPr lang="hr-HR" i="1" dirty="0" smtClean="0"/>
              <a:t> </a:t>
            </a:r>
            <a:r>
              <a:rPr lang="hr-HR" i="1" dirty="0" err="1" smtClean="0"/>
              <a:t>friend</a:t>
            </a:r>
            <a:r>
              <a:rPr lang="hr-HR" i="1" dirty="0" smtClean="0"/>
              <a:t> </a:t>
            </a:r>
            <a:r>
              <a:rPr lang="hr-HR" dirty="0" err="1" smtClean="0"/>
              <a:t>and</a:t>
            </a:r>
            <a:r>
              <a:rPr lang="hr-HR" dirty="0" smtClean="0"/>
              <a:t> </a:t>
            </a:r>
            <a:r>
              <a:rPr lang="hr-HR" dirty="0" err="1" smtClean="0"/>
              <a:t>may</a:t>
            </a:r>
            <a:r>
              <a:rPr lang="hr-HR" dirty="0" smtClean="0"/>
              <a:t> </a:t>
            </a:r>
            <a:r>
              <a:rPr lang="hr-HR" dirty="0" err="1" smtClean="0"/>
              <a:t>also</a:t>
            </a:r>
            <a:r>
              <a:rPr lang="hr-HR" dirty="0" smtClean="0"/>
              <a:t> </a:t>
            </a:r>
            <a:r>
              <a:rPr lang="hr-HR" dirty="0" err="1" smtClean="0"/>
              <a:t>refer</a:t>
            </a:r>
            <a:r>
              <a:rPr lang="hr-HR" dirty="0" smtClean="0"/>
              <a:t> to </a:t>
            </a:r>
            <a:r>
              <a:rPr lang="hr-HR" dirty="0" err="1" smtClean="0"/>
              <a:t>each</a:t>
            </a:r>
            <a:r>
              <a:rPr lang="hr-HR" dirty="0" smtClean="0"/>
              <a:t> </a:t>
            </a:r>
            <a:r>
              <a:rPr lang="hr-HR" dirty="0" err="1" smtClean="0"/>
              <a:t>other</a:t>
            </a:r>
            <a:r>
              <a:rPr lang="hr-HR" dirty="0" smtClean="0"/>
              <a:t> </a:t>
            </a:r>
            <a:r>
              <a:rPr lang="hr-HR" dirty="0" err="1" smtClean="0"/>
              <a:t>in</a:t>
            </a:r>
            <a:r>
              <a:rPr lang="hr-HR" dirty="0" smtClean="0"/>
              <a:t> </a:t>
            </a:r>
            <a:r>
              <a:rPr lang="hr-HR" dirty="0" err="1" smtClean="0"/>
              <a:t>the</a:t>
            </a:r>
            <a:r>
              <a:rPr lang="hr-HR" dirty="0" smtClean="0"/>
              <a:t> </a:t>
            </a:r>
            <a:r>
              <a:rPr lang="hr-HR" dirty="0" err="1" smtClean="0"/>
              <a:t>third</a:t>
            </a:r>
            <a:r>
              <a:rPr lang="hr-HR" dirty="0" smtClean="0"/>
              <a:t> </a:t>
            </a:r>
            <a:r>
              <a:rPr lang="hr-HR" dirty="0" err="1" smtClean="0"/>
              <a:t>person</a:t>
            </a:r>
            <a:r>
              <a:rPr lang="hr-HR" dirty="0" smtClean="0"/>
              <a:t> as </a:t>
            </a:r>
            <a:r>
              <a:rPr lang="hr-HR" dirty="0" err="1" smtClean="0"/>
              <a:t>the</a:t>
            </a:r>
            <a:r>
              <a:rPr lang="hr-HR" dirty="0" smtClean="0"/>
              <a:t> </a:t>
            </a:r>
            <a:r>
              <a:rPr lang="hr-HR" i="1" dirty="0" err="1" smtClean="0"/>
              <a:t>Crown</a:t>
            </a:r>
            <a:r>
              <a:rPr lang="hr-HR" dirty="0" smtClean="0"/>
              <a:t>, </a:t>
            </a:r>
            <a:r>
              <a:rPr lang="hr-HR" i="1" dirty="0" err="1" smtClean="0"/>
              <a:t>Counsel</a:t>
            </a:r>
            <a:r>
              <a:rPr lang="hr-HR" i="1" dirty="0" smtClean="0"/>
              <a:t> for </a:t>
            </a:r>
            <a:r>
              <a:rPr lang="hr-HR" i="1" dirty="0" err="1" smtClean="0"/>
              <a:t>the</a:t>
            </a:r>
            <a:r>
              <a:rPr lang="hr-HR" i="1" dirty="0" smtClean="0"/>
              <a:t> </a:t>
            </a:r>
            <a:r>
              <a:rPr lang="hr-HR" i="1" dirty="0" err="1" smtClean="0"/>
              <a:t>Prosecution</a:t>
            </a:r>
            <a:r>
              <a:rPr lang="hr-HR" i="1" dirty="0" smtClean="0"/>
              <a:t> </a:t>
            </a:r>
            <a:r>
              <a:rPr lang="hr-HR" dirty="0" err="1" smtClean="0"/>
              <a:t>or</a:t>
            </a:r>
            <a:r>
              <a:rPr lang="hr-HR" dirty="0" smtClean="0"/>
              <a:t> </a:t>
            </a:r>
            <a:r>
              <a:rPr lang="hr-HR" i="1" dirty="0" err="1" smtClean="0"/>
              <a:t>Counsel</a:t>
            </a:r>
            <a:r>
              <a:rPr lang="hr-HR" i="1" dirty="0" smtClean="0"/>
              <a:t> for </a:t>
            </a:r>
            <a:r>
              <a:rPr lang="hr-HR" i="1" dirty="0" err="1" smtClean="0"/>
              <a:t>the</a:t>
            </a:r>
            <a:r>
              <a:rPr lang="hr-HR" i="1" dirty="0" smtClean="0"/>
              <a:t> </a:t>
            </a:r>
            <a:r>
              <a:rPr lang="hr-HR" i="1" dirty="0" err="1" smtClean="0"/>
              <a:t>Defence</a:t>
            </a:r>
            <a:endParaRPr lang="hr-HR" i="1" dirty="0" smtClean="0"/>
          </a:p>
          <a:p>
            <a:r>
              <a:rPr lang="hr-HR" dirty="0" err="1" smtClean="0"/>
              <a:t>Names</a:t>
            </a:r>
            <a:r>
              <a:rPr lang="hr-HR" dirty="0" smtClean="0"/>
              <a:t> are </a:t>
            </a:r>
            <a:r>
              <a:rPr lang="hr-HR" dirty="0" err="1" smtClean="0"/>
              <a:t>rarely</a:t>
            </a:r>
            <a:r>
              <a:rPr lang="hr-HR" dirty="0" smtClean="0"/>
              <a:t> </a:t>
            </a:r>
            <a:r>
              <a:rPr lang="hr-HR" dirty="0" err="1" smtClean="0"/>
              <a:t>used</a:t>
            </a:r>
            <a:r>
              <a:rPr lang="hr-HR" dirty="0" smtClean="0"/>
              <a:t> </a:t>
            </a:r>
            <a:r>
              <a:rPr lang="hr-HR" dirty="0" err="1" smtClean="0"/>
              <a:t>since</a:t>
            </a:r>
            <a:r>
              <a:rPr lang="hr-HR" dirty="0" smtClean="0"/>
              <a:t> </a:t>
            </a:r>
            <a:r>
              <a:rPr lang="hr-HR" dirty="0" err="1" smtClean="0"/>
              <a:t>the</a:t>
            </a:r>
            <a:r>
              <a:rPr lang="hr-HR" dirty="0" smtClean="0"/>
              <a:t> </a:t>
            </a:r>
            <a:r>
              <a:rPr lang="hr-HR" dirty="0" err="1" smtClean="0"/>
              <a:t>person’s</a:t>
            </a:r>
            <a:r>
              <a:rPr lang="hr-HR" dirty="0" smtClean="0"/>
              <a:t> </a:t>
            </a:r>
            <a:r>
              <a:rPr lang="hr-HR" dirty="0" err="1" smtClean="0"/>
              <a:t>courtroom</a:t>
            </a:r>
            <a:r>
              <a:rPr lang="hr-HR" dirty="0" smtClean="0"/>
              <a:t> </a:t>
            </a:r>
            <a:r>
              <a:rPr lang="hr-HR" dirty="0" err="1" smtClean="0"/>
              <a:t>identity</a:t>
            </a:r>
            <a:r>
              <a:rPr lang="hr-HR" dirty="0" smtClean="0"/>
              <a:t> </a:t>
            </a:r>
            <a:r>
              <a:rPr lang="hr-HR" dirty="0" err="1" smtClean="0"/>
              <a:t>is</a:t>
            </a:r>
            <a:r>
              <a:rPr lang="hr-HR" dirty="0" smtClean="0"/>
              <a:t> </a:t>
            </a:r>
            <a:r>
              <a:rPr lang="hr-HR" dirty="0" err="1" smtClean="0"/>
              <a:t>seen</a:t>
            </a:r>
            <a:r>
              <a:rPr lang="hr-HR" dirty="0" smtClean="0"/>
              <a:t> as </a:t>
            </a:r>
            <a:r>
              <a:rPr lang="hr-HR" dirty="0" err="1" smtClean="0"/>
              <a:t>their</a:t>
            </a:r>
            <a:r>
              <a:rPr lang="hr-HR" dirty="0" smtClean="0"/>
              <a:t> </a:t>
            </a:r>
            <a:r>
              <a:rPr lang="hr-HR" dirty="0" err="1" smtClean="0"/>
              <a:t>primary</a:t>
            </a:r>
            <a:r>
              <a:rPr lang="hr-HR" dirty="0" smtClean="0"/>
              <a:t> </a:t>
            </a:r>
            <a:r>
              <a:rPr lang="hr-HR" dirty="0" err="1" smtClean="0"/>
              <a:t>identity</a:t>
            </a:r>
            <a:endParaRPr lang="hr-HR" dirty="0" smtClean="0"/>
          </a:p>
          <a:p>
            <a:r>
              <a:rPr lang="hr-HR" dirty="0" err="1" smtClean="0"/>
              <a:t>Judges</a:t>
            </a:r>
            <a:r>
              <a:rPr lang="hr-HR" dirty="0" smtClean="0"/>
              <a:t> </a:t>
            </a:r>
            <a:r>
              <a:rPr lang="hr-HR" dirty="0" err="1" smtClean="0"/>
              <a:t>and</a:t>
            </a:r>
            <a:r>
              <a:rPr lang="hr-HR" dirty="0" smtClean="0"/>
              <a:t> </a:t>
            </a:r>
            <a:r>
              <a:rPr lang="hr-HR" dirty="0" err="1" smtClean="0"/>
              <a:t>other</a:t>
            </a:r>
            <a:r>
              <a:rPr lang="hr-HR" dirty="0" smtClean="0"/>
              <a:t> </a:t>
            </a:r>
            <a:r>
              <a:rPr lang="hr-HR" dirty="0" err="1" smtClean="0"/>
              <a:t>lawyers</a:t>
            </a:r>
            <a:r>
              <a:rPr lang="hr-HR" dirty="0" smtClean="0"/>
              <a:t> </a:t>
            </a:r>
            <a:r>
              <a:rPr lang="hr-HR" dirty="0" err="1" smtClean="0"/>
              <a:t>often</a:t>
            </a:r>
            <a:r>
              <a:rPr lang="hr-HR" dirty="0" smtClean="0"/>
              <a:t> </a:t>
            </a:r>
            <a:r>
              <a:rPr lang="hr-HR" dirty="0" err="1" smtClean="0"/>
              <a:t>referred</a:t>
            </a:r>
            <a:r>
              <a:rPr lang="hr-HR" dirty="0" smtClean="0"/>
              <a:t> to as </a:t>
            </a:r>
            <a:r>
              <a:rPr lang="hr-HR" i="1" dirty="0" err="1" smtClean="0"/>
              <a:t>learned</a:t>
            </a:r>
            <a:endParaRPr lang="hr-HR" i="1" dirty="0"/>
          </a:p>
        </p:txBody>
      </p:sp>
    </p:spTree>
    <p:extLst>
      <p:ext uri="{BB962C8B-B14F-4D97-AF65-F5344CB8AC3E}">
        <p14:creationId xmlns:p14="http://schemas.microsoft.com/office/powerpoint/2010/main" val="8042724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Police</a:t>
            </a:r>
            <a:endParaRPr lang="hr-HR" dirty="0"/>
          </a:p>
        </p:txBody>
      </p:sp>
      <p:sp>
        <p:nvSpPr>
          <p:cNvPr id="3" name="Content Placeholder 2"/>
          <p:cNvSpPr>
            <a:spLocks noGrp="1"/>
          </p:cNvSpPr>
          <p:nvPr>
            <p:ph idx="1"/>
          </p:nvPr>
        </p:nvSpPr>
        <p:spPr/>
        <p:txBody>
          <a:bodyPr/>
          <a:lstStyle/>
          <a:p>
            <a:r>
              <a:rPr lang="hr-HR" dirty="0" err="1" smtClean="0"/>
              <a:t>Organized</a:t>
            </a:r>
            <a:r>
              <a:rPr lang="hr-HR" dirty="0" smtClean="0"/>
              <a:t> </a:t>
            </a:r>
            <a:r>
              <a:rPr lang="hr-HR" dirty="0" err="1" smtClean="0"/>
              <a:t>along</a:t>
            </a:r>
            <a:r>
              <a:rPr lang="hr-HR" dirty="0" smtClean="0"/>
              <a:t> </a:t>
            </a:r>
            <a:r>
              <a:rPr lang="hr-HR" dirty="0" err="1" smtClean="0"/>
              <a:t>essentially</a:t>
            </a:r>
            <a:r>
              <a:rPr lang="hr-HR" dirty="0" smtClean="0"/>
              <a:t> </a:t>
            </a:r>
            <a:r>
              <a:rPr lang="hr-HR" dirty="0" err="1" smtClean="0"/>
              <a:t>military</a:t>
            </a:r>
            <a:r>
              <a:rPr lang="hr-HR" dirty="0" smtClean="0"/>
              <a:t> </a:t>
            </a:r>
            <a:r>
              <a:rPr lang="hr-HR" dirty="0" err="1" smtClean="0"/>
              <a:t>lines</a:t>
            </a:r>
            <a:r>
              <a:rPr lang="hr-HR" dirty="0" smtClean="0"/>
              <a:t>, </a:t>
            </a:r>
            <a:r>
              <a:rPr lang="hr-HR" dirty="0" err="1" smtClean="0"/>
              <a:t>with</a:t>
            </a:r>
            <a:r>
              <a:rPr lang="hr-HR" dirty="0" smtClean="0"/>
              <a:t> ‘</a:t>
            </a:r>
            <a:r>
              <a:rPr lang="hr-HR" dirty="0" err="1" smtClean="0"/>
              <a:t>ranks</a:t>
            </a:r>
            <a:r>
              <a:rPr lang="hr-HR" dirty="0" smtClean="0"/>
              <a:t>’ </a:t>
            </a:r>
            <a:r>
              <a:rPr lang="hr-HR" dirty="0" err="1" smtClean="0"/>
              <a:t>such</a:t>
            </a:r>
            <a:r>
              <a:rPr lang="hr-HR" dirty="0" smtClean="0"/>
              <a:t> as senior </a:t>
            </a:r>
            <a:r>
              <a:rPr lang="hr-HR" dirty="0" err="1" smtClean="0"/>
              <a:t>constable</a:t>
            </a:r>
            <a:r>
              <a:rPr lang="hr-HR" dirty="0" smtClean="0"/>
              <a:t>, </a:t>
            </a:r>
            <a:r>
              <a:rPr lang="hr-HR" dirty="0" err="1" smtClean="0"/>
              <a:t>sergeant</a:t>
            </a:r>
            <a:r>
              <a:rPr lang="hr-HR" dirty="0" smtClean="0"/>
              <a:t>, </a:t>
            </a:r>
            <a:r>
              <a:rPr lang="hr-HR" dirty="0" err="1" smtClean="0"/>
              <a:t>inspector</a:t>
            </a:r>
            <a:r>
              <a:rPr lang="hr-HR" dirty="0" smtClean="0"/>
              <a:t>, </a:t>
            </a:r>
            <a:r>
              <a:rPr lang="hr-HR" dirty="0" err="1" smtClean="0"/>
              <a:t>etc</a:t>
            </a:r>
            <a:r>
              <a:rPr lang="hr-HR" dirty="0" smtClean="0"/>
              <a:t>.</a:t>
            </a:r>
          </a:p>
          <a:p>
            <a:r>
              <a:rPr lang="hr-HR" dirty="0" err="1" smtClean="0"/>
              <a:t>Ranks</a:t>
            </a:r>
            <a:r>
              <a:rPr lang="hr-HR" dirty="0" smtClean="0"/>
              <a:t> – a </a:t>
            </a:r>
            <a:r>
              <a:rPr lang="hr-HR" dirty="0" err="1" smtClean="0"/>
              <a:t>direct</a:t>
            </a:r>
            <a:r>
              <a:rPr lang="hr-HR" dirty="0" smtClean="0"/>
              <a:t> </a:t>
            </a:r>
            <a:r>
              <a:rPr lang="hr-HR" dirty="0" err="1" smtClean="0"/>
              <a:t>manifestation</a:t>
            </a:r>
            <a:r>
              <a:rPr lang="hr-HR" dirty="0" smtClean="0"/>
              <a:t> </a:t>
            </a:r>
            <a:r>
              <a:rPr lang="hr-HR" dirty="0" err="1" smtClean="0"/>
              <a:t>of</a:t>
            </a:r>
            <a:r>
              <a:rPr lang="hr-HR" dirty="0" smtClean="0"/>
              <a:t> </a:t>
            </a:r>
            <a:r>
              <a:rPr lang="hr-HR" dirty="0" err="1" smtClean="0"/>
              <a:t>hierarchical</a:t>
            </a:r>
            <a:r>
              <a:rPr lang="hr-HR" dirty="0" smtClean="0"/>
              <a:t> </a:t>
            </a:r>
            <a:r>
              <a:rPr lang="hr-HR" dirty="0" err="1" smtClean="0"/>
              <a:t>power</a:t>
            </a:r>
            <a:r>
              <a:rPr lang="hr-HR" dirty="0" smtClean="0"/>
              <a:t> </a:t>
            </a:r>
            <a:r>
              <a:rPr lang="hr-HR" dirty="0" err="1" smtClean="0"/>
              <a:t>relations</a:t>
            </a:r>
            <a:endParaRPr lang="hr-HR" dirty="0" smtClean="0"/>
          </a:p>
          <a:p>
            <a:r>
              <a:rPr lang="hr-HR" dirty="0" err="1" smtClean="0"/>
              <a:t>Ranks</a:t>
            </a:r>
            <a:r>
              <a:rPr lang="hr-HR" dirty="0" smtClean="0"/>
              <a:t> </a:t>
            </a:r>
            <a:r>
              <a:rPr lang="hr-HR" dirty="0" err="1" smtClean="0"/>
              <a:t>can</a:t>
            </a:r>
            <a:r>
              <a:rPr lang="hr-HR" dirty="0" smtClean="0"/>
              <a:t> </a:t>
            </a:r>
            <a:r>
              <a:rPr lang="hr-HR" dirty="0" err="1" smtClean="0"/>
              <a:t>be</a:t>
            </a:r>
            <a:r>
              <a:rPr lang="hr-HR" dirty="0" smtClean="0"/>
              <a:t> </a:t>
            </a:r>
            <a:r>
              <a:rPr lang="hr-HR" dirty="0" err="1" smtClean="0"/>
              <a:t>used</a:t>
            </a:r>
            <a:r>
              <a:rPr lang="hr-HR" dirty="0" smtClean="0"/>
              <a:t> as </a:t>
            </a:r>
            <a:r>
              <a:rPr lang="hr-HR" dirty="0" err="1" smtClean="0"/>
              <a:t>forms</a:t>
            </a:r>
            <a:r>
              <a:rPr lang="hr-HR" dirty="0" smtClean="0"/>
              <a:t> </a:t>
            </a:r>
            <a:r>
              <a:rPr lang="hr-HR" dirty="0" err="1" smtClean="0"/>
              <a:t>of</a:t>
            </a:r>
            <a:r>
              <a:rPr lang="hr-HR" dirty="0" smtClean="0"/>
              <a:t> </a:t>
            </a:r>
            <a:r>
              <a:rPr lang="hr-HR" dirty="0" err="1" smtClean="0"/>
              <a:t>address</a:t>
            </a:r>
            <a:r>
              <a:rPr lang="hr-HR" dirty="0" smtClean="0"/>
              <a:t> face-to-face (‘</a:t>
            </a:r>
            <a:r>
              <a:rPr lang="hr-HR" dirty="0" err="1" smtClean="0"/>
              <a:t>Yes</a:t>
            </a:r>
            <a:r>
              <a:rPr lang="hr-HR" dirty="0" smtClean="0"/>
              <a:t>, </a:t>
            </a:r>
            <a:r>
              <a:rPr lang="hr-HR" dirty="0" err="1" smtClean="0"/>
              <a:t>sergeant</a:t>
            </a:r>
            <a:r>
              <a:rPr lang="hr-HR" dirty="0" smtClean="0"/>
              <a:t>’)</a:t>
            </a:r>
            <a:endParaRPr lang="hr-HR" dirty="0"/>
          </a:p>
        </p:txBody>
      </p:sp>
    </p:spTree>
    <p:extLst>
      <p:ext uri="{BB962C8B-B14F-4D97-AF65-F5344CB8AC3E}">
        <p14:creationId xmlns:p14="http://schemas.microsoft.com/office/powerpoint/2010/main" val="26350672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Linguistic</a:t>
            </a:r>
            <a:r>
              <a:rPr lang="hr-HR" dirty="0" smtClean="0"/>
              <a:t> </a:t>
            </a:r>
            <a:r>
              <a:rPr lang="hr-HR" dirty="0" err="1" smtClean="0"/>
              <a:t>attributes</a:t>
            </a:r>
            <a:r>
              <a:rPr lang="hr-HR" dirty="0" smtClean="0"/>
              <a:t> </a:t>
            </a:r>
            <a:r>
              <a:rPr lang="hr-HR" dirty="0" err="1" smtClean="0"/>
              <a:t>of</a:t>
            </a:r>
            <a:r>
              <a:rPr lang="hr-HR" dirty="0" smtClean="0"/>
              <a:t> </a:t>
            </a:r>
            <a:r>
              <a:rPr lang="hr-HR" dirty="0" err="1" smtClean="0"/>
              <a:t>power</a:t>
            </a:r>
            <a:endParaRPr lang="hr-HR" dirty="0"/>
          </a:p>
        </p:txBody>
      </p:sp>
      <p:sp>
        <p:nvSpPr>
          <p:cNvPr id="3" name="Content Placeholder 2"/>
          <p:cNvSpPr>
            <a:spLocks noGrp="1"/>
          </p:cNvSpPr>
          <p:nvPr>
            <p:ph idx="1"/>
          </p:nvPr>
        </p:nvSpPr>
        <p:spPr/>
        <p:txBody>
          <a:bodyPr/>
          <a:lstStyle/>
          <a:p>
            <a:r>
              <a:rPr lang="hr-HR" dirty="0" err="1" smtClean="0"/>
              <a:t>Loudness</a:t>
            </a:r>
            <a:r>
              <a:rPr lang="hr-HR" dirty="0" smtClean="0"/>
              <a:t> </a:t>
            </a:r>
            <a:r>
              <a:rPr lang="hr-HR" dirty="0" err="1" smtClean="0"/>
              <a:t>and</a:t>
            </a:r>
            <a:r>
              <a:rPr lang="hr-HR" dirty="0" smtClean="0"/>
              <a:t> </a:t>
            </a:r>
            <a:r>
              <a:rPr lang="hr-HR" dirty="0" err="1" smtClean="0"/>
              <a:t>variation</a:t>
            </a:r>
            <a:r>
              <a:rPr lang="hr-HR" dirty="0" smtClean="0"/>
              <a:t> </a:t>
            </a:r>
            <a:r>
              <a:rPr lang="hr-HR" dirty="0" err="1" smtClean="0"/>
              <a:t>in</a:t>
            </a:r>
            <a:r>
              <a:rPr lang="hr-HR" dirty="0" smtClean="0"/>
              <a:t> </a:t>
            </a:r>
            <a:r>
              <a:rPr lang="hr-HR" dirty="0" err="1" smtClean="0"/>
              <a:t>loudness</a:t>
            </a:r>
            <a:endParaRPr lang="hr-HR" dirty="0" smtClean="0"/>
          </a:p>
          <a:p>
            <a:r>
              <a:rPr lang="hr-HR" dirty="0" smtClean="0"/>
              <a:t>A </a:t>
            </a:r>
            <a:r>
              <a:rPr lang="hr-HR" dirty="0" err="1" smtClean="0"/>
              <a:t>larger</a:t>
            </a:r>
            <a:r>
              <a:rPr lang="hr-HR" dirty="0" smtClean="0"/>
              <a:t> </a:t>
            </a:r>
            <a:r>
              <a:rPr lang="hr-HR" dirty="0" err="1" smtClean="0"/>
              <a:t>pitch</a:t>
            </a:r>
            <a:r>
              <a:rPr lang="hr-HR" dirty="0" smtClean="0"/>
              <a:t> </a:t>
            </a:r>
            <a:r>
              <a:rPr lang="hr-HR" dirty="0" err="1" smtClean="0"/>
              <a:t>range</a:t>
            </a:r>
            <a:r>
              <a:rPr lang="hr-HR" dirty="0" smtClean="0"/>
              <a:t> (</a:t>
            </a:r>
            <a:r>
              <a:rPr lang="hr-HR" dirty="0" err="1" smtClean="0"/>
              <a:t>i.e</a:t>
            </a:r>
            <a:r>
              <a:rPr lang="hr-HR" dirty="0" smtClean="0"/>
              <a:t>. </a:t>
            </a:r>
            <a:r>
              <a:rPr lang="hr-HR" dirty="0" err="1" smtClean="0"/>
              <a:t>varied</a:t>
            </a:r>
            <a:r>
              <a:rPr lang="hr-HR" dirty="0" smtClean="0"/>
              <a:t> </a:t>
            </a:r>
            <a:r>
              <a:rPr lang="hr-HR" dirty="0" err="1" smtClean="0"/>
              <a:t>intonation</a:t>
            </a:r>
            <a:r>
              <a:rPr lang="hr-HR" dirty="0" smtClean="0"/>
              <a:t>)</a:t>
            </a:r>
          </a:p>
          <a:p>
            <a:r>
              <a:rPr lang="hr-HR" dirty="0" err="1" smtClean="0"/>
              <a:t>Repetition</a:t>
            </a:r>
            <a:endParaRPr lang="hr-HR" dirty="0" smtClean="0"/>
          </a:p>
          <a:p>
            <a:r>
              <a:rPr lang="hr-HR" dirty="0" err="1" smtClean="0"/>
              <a:t>Silent</a:t>
            </a:r>
            <a:r>
              <a:rPr lang="hr-HR" dirty="0" smtClean="0"/>
              <a:t> </a:t>
            </a:r>
            <a:r>
              <a:rPr lang="hr-HR" dirty="0" err="1" smtClean="0"/>
              <a:t>pauses</a:t>
            </a:r>
            <a:r>
              <a:rPr lang="hr-HR" dirty="0" smtClean="0"/>
              <a:t> </a:t>
            </a:r>
            <a:r>
              <a:rPr lang="hr-HR" dirty="0" err="1" smtClean="0"/>
              <a:t>rather</a:t>
            </a:r>
            <a:r>
              <a:rPr lang="hr-HR" dirty="0" smtClean="0"/>
              <a:t> </a:t>
            </a:r>
            <a:r>
              <a:rPr lang="hr-HR" dirty="0" err="1" smtClean="0"/>
              <a:t>than</a:t>
            </a:r>
            <a:r>
              <a:rPr lang="hr-HR" dirty="0" smtClean="0"/>
              <a:t> </a:t>
            </a:r>
            <a:r>
              <a:rPr lang="hr-HR" dirty="0" err="1" smtClean="0"/>
              <a:t>filled</a:t>
            </a:r>
            <a:r>
              <a:rPr lang="hr-HR" dirty="0" smtClean="0"/>
              <a:t> </a:t>
            </a:r>
            <a:r>
              <a:rPr lang="hr-HR" dirty="0" err="1" smtClean="0"/>
              <a:t>pauses</a:t>
            </a:r>
            <a:r>
              <a:rPr lang="hr-HR" dirty="0" smtClean="0"/>
              <a:t> (um, </a:t>
            </a:r>
            <a:r>
              <a:rPr lang="hr-HR" dirty="0" err="1" smtClean="0"/>
              <a:t>er</a:t>
            </a:r>
            <a:r>
              <a:rPr lang="hr-HR" dirty="0" smtClean="0"/>
              <a:t>)</a:t>
            </a:r>
          </a:p>
          <a:p>
            <a:r>
              <a:rPr lang="hr-HR" dirty="0" err="1" smtClean="0"/>
              <a:t>Interrupting</a:t>
            </a:r>
            <a:endParaRPr lang="hr-HR" dirty="0" smtClean="0"/>
          </a:p>
          <a:p>
            <a:r>
              <a:rPr lang="hr-HR" dirty="0" err="1" smtClean="0"/>
              <a:t>Not</a:t>
            </a:r>
            <a:r>
              <a:rPr lang="hr-HR" dirty="0" smtClean="0"/>
              <a:t> </a:t>
            </a:r>
            <a:r>
              <a:rPr lang="hr-HR" dirty="0" err="1" smtClean="0"/>
              <a:t>using</a:t>
            </a:r>
            <a:r>
              <a:rPr lang="hr-HR" dirty="0" smtClean="0"/>
              <a:t> </a:t>
            </a:r>
            <a:r>
              <a:rPr lang="hr-HR" dirty="0" err="1" smtClean="0"/>
              <a:t>expressions</a:t>
            </a:r>
            <a:r>
              <a:rPr lang="hr-HR" dirty="0" smtClean="0"/>
              <a:t> </a:t>
            </a:r>
            <a:r>
              <a:rPr lang="hr-HR" dirty="0" err="1" smtClean="0"/>
              <a:t>of</a:t>
            </a:r>
            <a:r>
              <a:rPr lang="hr-HR" dirty="0" smtClean="0"/>
              <a:t> </a:t>
            </a:r>
            <a:r>
              <a:rPr lang="hr-HR" dirty="0" err="1" smtClean="0"/>
              <a:t>agreement</a:t>
            </a:r>
            <a:endParaRPr lang="hr-HR" dirty="0" smtClean="0"/>
          </a:p>
          <a:p>
            <a:r>
              <a:rPr lang="hr-HR" dirty="0" err="1" smtClean="0"/>
              <a:t>Fluency</a:t>
            </a:r>
            <a:endParaRPr lang="hr-HR" dirty="0" smtClean="0"/>
          </a:p>
          <a:p>
            <a:r>
              <a:rPr lang="hr-HR" dirty="0" err="1" smtClean="0"/>
              <a:t>coherence</a:t>
            </a:r>
            <a:endParaRPr lang="hr-HR" dirty="0"/>
          </a:p>
        </p:txBody>
      </p:sp>
    </p:spTree>
    <p:extLst>
      <p:ext uri="{BB962C8B-B14F-4D97-AF65-F5344CB8AC3E}">
        <p14:creationId xmlns:p14="http://schemas.microsoft.com/office/powerpoint/2010/main" val="8620435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Speech</a:t>
            </a:r>
            <a:r>
              <a:rPr lang="hr-HR" dirty="0" smtClean="0"/>
              <a:t> </a:t>
            </a:r>
            <a:r>
              <a:rPr lang="hr-HR" dirty="0" err="1" smtClean="0"/>
              <a:t>attributes</a:t>
            </a:r>
            <a:r>
              <a:rPr lang="hr-HR" dirty="0" smtClean="0"/>
              <a:t> </a:t>
            </a:r>
            <a:r>
              <a:rPr lang="hr-HR" dirty="0" err="1" smtClean="0"/>
              <a:t>of</a:t>
            </a:r>
            <a:r>
              <a:rPr lang="hr-HR" dirty="0" smtClean="0"/>
              <a:t> </a:t>
            </a:r>
            <a:r>
              <a:rPr lang="hr-HR" dirty="0" err="1" smtClean="0"/>
              <a:t>powerlessness</a:t>
            </a:r>
            <a:endParaRPr lang="hr-HR" dirty="0"/>
          </a:p>
        </p:txBody>
      </p:sp>
      <p:sp>
        <p:nvSpPr>
          <p:cNvPr id="3" name="Content Placeholder 2"/>
          <p:cNvSpPr>
            <a:spLocks noGrp="1"/>
          </p:cNvSpPr>
          <p:nvPr>
            <p:ph idx="1"/>
          </p:nvPr>
        </p:nvSpPr>
        <p:spPr/>
        <p:txBody>
          <a:bodyPr/>
          <a:lstStyle/>
          <a:p>
            <a:r>
              <a:rPr lang="hr-HR" dirty="0" err="1" smtClean="0"/>
              <a:t>Hedges</a:t>
            </a:r>
            <a:r>
              <a:rPr lang="hr-HR" dirty="0" smtClean="0"/>
              <a:t> (</a:t>
            </a:r>
            <a:r>
              <a:rPr lang="hr-HR" dirty="0" err="1" smtClean="0"/>
              <a:t>sort</a:t>
            </a:r>
            <a:r>
              <a:rPr lang="hr-HR" dirty="0" smtClean="0"/>
              <a:t> </a:t>
            </a:r>
            <a:r>
              <a:rPr lang="hr-HR" dirty="0" err="1" smtClean="0"/>
              <a:t>of</a:t>
            </a:r>
            <a:r>
              <a:rPr lang="hr-HR" dirty="0" smtClean="0"/>
              <a:t>, </a:t>
            </a:r>
            <a:r>
              <a:rPr lang="hr-HR" dirty="0" err="1" smtClean="0"/>
              <a:t>kind</a:t>
            </a:r>
            <a:r>
              <a:rPr lang="hr-HR" dirty="0" smtClean="0"/>
              <a:t> </a:t>
            </a:r>
            <a:r>
              <a:rPr lang="hr-HR" dirty="0" err="1" smtClean="0"/>
              <a:t>of</a:t>
            </a:r>
            <a:r>
              <a:rPr lang="hr-HR" dirty="0" smtClean="0"/>
              <a:t>, </a:t>
            </a:r>
            <a:r>
              <a:rPr lang="hr-HR" dirty="0" err="1" smtClean="0"/>
              <a:t>you</a:t>
            </a:r>
            <a:r>
              <a:rPr lang="hr-HR" dirty="0" smtClean="0"/>
              <a:t> </a:t>
            </a:r>
            <a:r>
              <a:rPr lang="hr-HR" dirty="0" err="1" smtClean="0"/>
              <a:t>know</a:t>
            </a:r>
            <a:r>
              <a:rPr lang="hr-HR" dirty="0" smtClean="0"/>
              <a:t>)</a:t>
            </a:r>
          </a:p>
          <a:p>
            <a:r>
              <a:rPr lang="hr-HR" dirty="0" err="1" smtClean="0"/>
              <a:t>Hesitation</a:t>
            </a:r>
            <a:endParaRPr lang="hr-HR" dirty="0" smtClean="0"/>
          </a:p>
          <a:p>
            <a:r>
              <a:rPr lang="hr-HR" dirty="0" err="1" smtClean="0"/>
              <a:t>Uncertainty</a:t>
            </a:r>
            <a:endParaRPr lang="hr-HR" dirty="0" smtClean="0"/>
          </a:p>
          <a:p>
            <a:r>
              <a:rPr lang="hr-HR" dirty="0" smtClean="0"/>
              <a:t>Use </a:t>
            </a:r>
            <a:r>
              <a:rPr lang="hr-HR" dirty="0" err="1" smtClean="0"/>
              <a:t>of</a:t>
            </a:r>
            <a:r>
              <a:rPr lang="hr-HR" dirty="0" smtClean="0"/>
              <a:t> ‘sir/</a:t>
            </a:r>
            <a:r>
              <a:rPr lang="hr-HR" dirty="0" err="1" smtClean="0"/>
              <a:t>ma’am</a:t>
            </a:r>
            <a:endParaRPr lang="hr-HR" dirty="0" smtClean="0"/>
          </a:p>
          <a:p>
            <a:r>
              <a:rPr lang="hr-HR" dirty="0" err="1" smtClean="0"/>
              <a:t>Intensifiers</a:t>
            </a:r>
            <a:r>
              <a:rPr lang="hr-HR" dirty="0" smtClean="0"/>
              <a:t> (</a:t>
            </a:r>
            <a:r>
              <a:rPr lang="hr-HR" dirty="0" err="1" smtClean="0"/>
              <a:t>very</a:t>
            </a:r>
            <a:r>
              <a:rPr lang="hr-HR" dirty="0" smtClean="0"/>
              <a:t>, </a:t>
            </a:r>
            <a:r>
              <a:rPr lang="hr-HR" dirty="0" err="1" smtClean="0"/>
              <a:t>definitely</a:t>
            </a:r>
            <a:r>
              <a:rPr lang="hr-HR" dirty="0" smtClean="0"/>
              <a:t>, </a:t>
            </a:r>
            <a:r>
              <a:rPr lang="hr-HR" dirty="0" err="1" smtClean="0"/>
              <a:t>surely</a:t>
            </a:r>
            <a:r>
              <a:rPr lang="hr-HR" dirty="0" smtClean="0"/>
              <a:t>)</a:t>
            </a:r>
          </a:p>
          <a:p>
            <a:r>
              <a:rPr lang="hr-HR" dirty="0" smtClean="0"/>
              <a:t>Time </a:t>
            </a:r>
            <a:r>
              <a:rPr lang="hr-HR" dirty="0" err="1" smtClean="0"/>
              <a:t>taken</a:t>
            </a:r>
            <a:r>
              <a:rPr lang="hr-HR" dirty="0" smtClean="0"/>
              <a:t> (</a:t>
            </a:r>
            <a:r>
              <a:rPr lang="hr-HR" dirty="0" err="1" smtClean="0"/>
              <a:t>powerless</a:t>
            </a:r>
            <a:r>
              <a:rPr lang="hr-HR" dirty="0" smtClean="0"/>
              <a:t> take </a:t>
            </a:r>
            <a:r>
              <a:rPr lang="hr-HR" dirty="0" err="1" smtClean="0"/>
              <a:t>longer</a:t>
            </a:r>
            <a:r>
              <a:rPr lang="hr-HR" dirty="0" smtClean="0"/>
              <a:t> time to </a:t>
            </a:r>
            <a:r>
              <a:rPr lang="hr-HR" dirty="0" err="1" smtClean="0"/>
              <a:t>say</a:t>
            </a:r>
            <a:r>
              <a:rPr lang="hr-HR" dirty="0" smtClean="0"/>
              <a:t> </a:t>
            </a:r>
            <a:r>
              <a:rPr lang="hr-HR" dirty="0" err="1" smtClean="0"/>
              <a:t>the</a:t>
            </a:r>
            <a:r>
              <a:rPr lang="hr-HR" dirty="0" smtClean="0"/>
              <a:t> same </a:t>
            </a:r>
            <a:r>
              <a:rPr lang="hr-HR" dirty="0" err="1" smtClean="0"/>
              <a:t>things</a:t>
            </a:r>
            <a:r>
              <a:rPr lang="hr-HR" dirty="0" smtClean="0"/>
              <a:t>)</a:t>
            </a:r>
          </a:p>
          <a:p>
            <a:r>
              <a:rPr lang="hr-HR" dirty="0" err="1" smtClean="0"/>
              <a:t>Mitigation</a:t>
            </a:r>
            <a:r>
              <a:rPr lang="hr-HR" dirty="0" smtClean="0"/>
              <a:t> (</a:t>
            </a:r>
            <a:r>
              <a:rPr lang="hr-HR" dirty="0" err="1" smtClean="0"/>
              <a:t>would</a:t>
            </a:r>
            <a:r>
              <a:rPr lang="hr-HR" dirty="0" smtClean="0"/>
              <a:t> </a:t>
            </a:r>
            <a:r>
              <a:rPr lang="hr-HR" dirty="0" err="1" smtClean="0"/>
              <a:t>you</a:t>
            </a:r>
            <a:r>
              <a:rPr lang="hr-HR" dirty="0" smtClean="0"/>
              <a:t> </a:t>
            </a:r>
            <a:r>
              <a:rPr lang="hr-HR" dirty="0" err="1" smtClean="0"/>
              <a:t>mind</a:t>
            </a:r>
            <a:r>
              <a:rPr lang="hr-HR" dirty="0" smtClean="0"/>
              <a:t> </a:t>
            </a:r>
            <a:r>
              <a:rPr lang="hr-HR" dirty="0" err="1" smtClean="0"/>
              <a:t>if</a:t>
            </a:r>
            <a:r>
              <a:rPr lang="hr-HR" dirty="0" smtClean="0"/>
              <a:t>…, </a:t>
            </a:r>
            <a:r>
              <a:rPr lang="hr-HR" dirty="0" err="1" smtClean="0"/>
              <a:t>sorry</a:t>
            </a:r>
            <a:r>
              <a:rPr lang="hr-HR" dirty="0" smtClean="0"/>
              <a:t> to </a:t>
            </a:r>
            <a:r>
              <a:rPr lang="hr-HR" dirty="0" err="1" smtClean="0"/>
              <a:t>trouble</a:t>
            </a:r>
            <a:r>
              <a:rPr lang="hr-HR" dirty="0" smtClean="0"/>
              <a:t> </a:t>
            </a:r>
            <a:r>
              <a:rPr lang="hr-HR" dirty="0" err="1" smtClean="0"/>
              <a:t>you</a:t>
            </a:r>
            <a:r>
              <a:rPr lang="hr-HR" dirty="0" smtClean="0"/>
              <a:t>…)</a:t>
            </a:r>
            <a:endParaRPr lang="hr-HR" dirty="0"/>
          </a:p>
        </p:txBody>
      </p:sp>
    </p:spTree>
    <p:extLst>
      <p:ext uri="{BB962C8B-B14F-4D97-AF65-F5344CB8AC3E}">
        <p14:creationId xmlns:p14="http://schemas.microsoft.com/office/powerpoint/2010/main" val="12651569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Linguistic</a:t>
            </a:r>
            <a:r>
              <a:rPr lang="hr-HR" dirty="0" smtClean="0"/>
              <a:t> </a:t>
            </a:r>
            <a:r>
              <a:rPr lang="hr-HR" dirty="0" err="1" smtClean="0"/>
              <a:t>indicators</a:t>
            </a:r>
            <a:r>
              <a:rPr lang="hr-HR" dirty="0" smtClean="0"/>
              <a:t> </a:t>
            </a:r>
            <a:r>
              <a:rPr lang="hr-HR" dirty="0" err="1" smtClean="0"/>
              <a:t>of</a:t>
            </a:r>
            <a:r>
              <a:rPr lang="hr-HR" dirty="0" smtClean="0"/>
              <a:t> </a:t>
            </a:r>
            <a:r>
              <a:rPr lang="hr-HR" dirty="0" err="1" smtClean="0"/>
              <a:t>power</a:t>
            </a:r>
            <a:endParaRPr lang="hr-HR" dirty="0"/>
          </a:p>
        </p:txBody>
      </p:sp>
      <p:sp>
        <p:nvSpPr>
          <p:cNvPr id="3" name="Content Placeholder 2"/>
          <p:cNvSpPr>
            <a:spLocks noGrp="1"/>
          </p:cNvSpPr>
          <p:nvPr>
            <p:ph idx="1"/>
          </p:nvPr>
        </p:nvSpPr>
        <p:spPr/>
        <p:txBody>
          <a:bodyPr/>
          <a:lstStyle/>
          <a:p>
            <a:r>
              <a:rPr lang="hr-HR" dirty="0" err="1" smtClean="0"/>
              <a:t>Powerful</a:t>
            </a:r>
            <a:r>
              <a:rPr lang="hr-HR" dirty="0" smtClean="0"/>
              <a:t> </a:t>
            </a:r>
            <a:r>
              <a:rPr lang="hr-HR" dirty="0" err="1" smtClean="0"/>
              <a:t>speakers</a:t>
            </a:r>
            <a:r>
              <a:rPr lang="hr-HR" dirty="0" smtClean="0"/>
              <a:t> – more </a:t>
            </a:r>
            <a:r>
              <a:rPr lang="hr-HR" dirty="0" err="1" smtClean="0"/>
              <a:t>likely</a:t>
            </a:r>
            <a:r>
              <a:rPr lang="hr-HR" dirty="0" smtClean="0"/>
              <a:t> to </a:t>
            </a:r>
            <a:r>
              <a:rPr lang="hr-HR" dirty="0" err="1" smtClean="0"/>
              <a:t>dominate</a:t>
            </a:r>
            <a:r>
              <a:rPr lang="hr-HR" dirty="0" smtClean="0"/>
              <a:t> </a:t>
            </a:r>
            <a:r>
              <a:rPr lang="hr-HR" dirty="0" err="1" smtClean="0"/>
              <a:t>discourse</a:t>
            </a:r>
            <a:endParaRPr lang="hr-HR" dirty="0" smtClean="0"/>
          </a:p>
          <a:p>
            <a:r>
              <a:rPr lang="hr-HR" dirty="0" err="1" smtClean="0"/>
              <a:t>Less</a:t>
            </a:r>
            <a:r>
              <a:rPr lang="hr-HR" dirty="0" smtClean="0"/>
              <a:t> </a:t>
            </a:r>
            <a:r>
              <a:rPr lang="hr-HR" dirty="0" err="1" smtClean="0"/>
              <a:t>powerful</a:t>
            </a:r>
            <a:r>
              <a:rPr lang="hr-HR" dirty="0" smtClean="0"/>
              <a:t> </a:t>
            </a:r>
            <a:r>
              <a:rPr lang="hr-HR" dirty="0" err="1" smtClean="0"/>
              <a:t>speakers</a:t>
            </a:r>
            <a:r>
              <a:rPr lang="hr-HR" dirty="0" smtClean="0"/>
              <a:t> – </a:t>
            </a:r>
            <a:r>
              <a:rPr lang="hr-HR" dirty="0" err="1" smtClean="0"/>
              <a:t>less</a:t>
            </a:r>
            <a:r>
              <a:rPr lang="hr-HR" dirty="0" smtClean="0"/>
              <a:t> </a:t>
            </a:r>
            <a:r>
              <a:rPr lang="hr-HR" dirty="0" err="1" smtClean="0"/>
              <a:t>convincing</a:t>
            </a:r>
            <a:r>
              <a:rPr lang="hr-HR" dirty="0" smtClean="0"/>
              <a:t> as </a:t>
            </a:r>
            <a:r>
              <a:rPr lang="hr-HR" dirty="0" err="1" smtClean="0"/>
              <a:t>witnesses</a:t>
            </a:r>
            <a:endParaRPr lang="hr-HR" dirty="0" smtClean="0"/>
          </a:p>
          <a:p>
            <a:r>
              <a:rPr lang="hr-HR" dirty="0" err="1"/>
              <a:t>Overall</a:t>
            </a:r>
            <a:r>
              <a:rPr lang="hr-HR" dirty="0"/>
              <a:t>: </a:t>
            </a:r>
            <a:r>
              <a:rPr lang="hr-HR" dirty="0" err="1"/>
              <a:t>People</a:t>
            </a:r>
            <a:r>
              <a:rPr lang="hr-HR" dirty="0"/>
              <a:t> </a:t>
            </a:r>
            <a:r>
              <a:rPr lang="hr-HR" dirty="0" err="1"/>
              <a:t>who</a:t>
            </a:r>
            <a:r>
              <a:rPr lang="hr-HR" dirty="0"/>
              <a:t> are </a:t>
            </a:r>
            <a:r>
              <a:rPr lang="hr-HR" dirty="0" err="1"/>
              <a:t>less</a:t>
            </a:r>
            <a:r>
              <a:rPr lang="hr-HR" dirty="0"/>
              <a:t> </a:t>
            </a:r>
            <a:r>
              <a:rPr lang="hr-HR" dirty="0" err="1"/>
              <a:t>powerful</a:t>
            </a:r>
            <a:r>
              <a:rPr lang="hr-HR" dirty="0"/>
              <a:t> </a:t>
            </a:r>
            <a:r>
              <a:rPr lang="hr-HR" dirty="0" err="1"/>
              <a:t>in</a:t>
            </a:r>
            <a:r>
              <a:rPr lang="hr-HR" dirty="0"/>
              <a:t> </a:t>
            </a:r>
            <a:r>
              <a:rPr lang="hr-HR" dirty="0" err="1"/>
              <a:t>society</a:t>
            </a:r>
            <a:r>
              <a:rPr lang="hr-HR" dirty="0"/>
              <a:t> </a:t>
            </a:r>
            <a:r>
              <a:rPr lang="hr-HR" dirty="0" err="1"/>
              <a:t>may</a:t>
            </a:r>
            <a:r>
              <a:rPr lang="hr-HR" dirty="0"/>
              <a:t> </a:t>
            </a:r>
            <a:r>
              <a:rPr lang="hr-HR" dirty="0" err="1"/>
              <a:t>reflect</a:t>
            </a:r>
            <a:r>
              <a:rPr lang="hr-HR" dirty="0"/>
              <a:t> </a:t>
            </a:r>
            <a:r>
              <a:rPr lang="hr-HR" dirty="0" err="1"/>
              <a:t>their</a:t>
            </a:r>
            <a:r>
              <a:rPr lang="hr-HR" dirty="0"/>
              <a:t> status </a:t>
            </a:r>
            <a:r>
              <a:rPr lang="hr-HR" dirty="0" err="1"/>
              <a:t>in</a:t>
            </a:r>
            <a:r>
              <a:rPr lang="hr-HR" dirty="0"/>
              <a:t> </a:t>
            </a:r>
            <a:r>
              <a:rPr lang="hr-HR" dirty="0" err="1"/>
              <a:t>their</a:t>
            </a:r>
            <a:r>
              <a:rPr lang="hr-HR" dirty="0"/>
              <a:t> </a:t>
            </a:r>
            <a:r>
              <a:rPr lang="hr-HR" dirty="0" err="1"/>
              <a:t>speech</a:t>
            </a:r>
            <a:r>
              <a:rPr lang="hr-HR" dirty="0"/>
              <a:t> </a:t>
            </a:r>
            <a:r>
              <a:rPr lang="hr-HR" dirty="0" err="1"/>
              <a:t>behaviour</a:t>
            </a:r>
            <a:r>
              <a:rPr lang="hr-HR" dirty="0"/>
              <a:t> </a:t>
            </a:r>
            <a:r>
              <a:rPr lang="hr-HR" dirty="0" err="1"/>
              <a:t>and</a:t>
            </a:r>
            <a:r>
              <a:rPr lang="hr-HR" dirty="0"/>
              <a:t> </a:t>
            </a:r>
            <a:r>
              <a:rPr lang="hr-HR" dirty="0" err="1"/>
              <a:t>be</a:t>
            </a:r>
            <a:r>
              <a:rPr lang="hr-HR" dirty="0"/>
              <a:t> </a:t>
            </a:r>
            <a:r>
              <a:rPr lang="hr-HR" dirty="0" err="1"/>
              <a:t>less</a:t>
            </a:r>
            <a:r>
              <a:rPr lang="hr-HR" dirty="0"/>
              <a:t> </a:t>
            </a:r>
            <a:r>
              <a:rPr lang="hr-HR" dirty="0" err="1"/>
              <a:t>convincing</a:t>
            </a:r>
            <a:r>
              <a:rPr lang="hr-HR" dirty="0"/>
              <a:t> as </a:t>
            </a:r>
            <a:r>
              <a:rPr lang="hr-HR" dirty="0" err="1"/>
              <a:t>witnesses</a:t>
            </a:r>
            <a:r>
              <a:rPr lang="hr-HR" dirty="0"/>
              <a:t> </a:t>
            </a:r>
            <a:r>
              <a:rPr lang="hr-HR" dirty="0" err="1"/>
              <a:t>or</a:t>
            </a:r>
            <a:r>
              <a:rPr lang="hr-HR" dirty="0"/>
              <a:t> </a:t>
            </a:r>
            <a:r>
              <a:rPr lang="hr-HR" dirty="0" err="1"/>
              <a:t>defendants</a:t>
            </a:r>
            <a:endParaRPr lang="hr-HR" dirty="0"/>
          </a:p>
          <a:p>
            <a:endParaRPr lang="hr-HR" dirty="0"/>
          </a:p>
        </p:txBody>
      </p:sp>
    </p:spTree>
    <p:extLst>
      <p:ext uri="{BB962C8B-B14F-4D97-AF65-F5344CB8AC3E}">
        <p14:creationId xmlns:p14="http://schemas.microsoft.com/office/powerpoint/2010/main" val="125166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hr-HR" smtClean="0"/>
              <a:t>National law</a:t>
            </a:r>
          </a:p>
        </p:txBody>
      </p:sp>
      <p:sp>
        <p:nvSpPr>
          <p:cNvPr id="50179" name="Rectangle 3"/>
          <p:cNvSpPr>
            <a:spLocks noGrp="1" noChangeArrowheads="1"/>
          </p:cNvSpPr>
          <p:nvPr>
            <p:ph type="body" idx="1"/>
          </p:nvPr>
        </p:nvSpPr>
        <p:spPr/>
        <p:txBody>
          <a:bodyPr/>
          <a:lstStyle/>
          <a:p>
            <a:pPr eaLnBrk="1" hangingPunct="1">
              <a:defRPr/>
            </a:pPr>
            <a:r>
              <a:rPr lang="hr-HR" smtClean="0"/>
              <a:t>Public  (involves the State or government)</a:t>
            </a:r>
          </a:p>
          <a:p>
            <a:pPr eaLnBrk="1" hangingPunct="1">
              <a:defRPr/>
            </a:pPr>
            <a:r>
              <a:rPr lang="hr-HR" smtClean="0"/>
              <a:t>Private (disputes between private individuals or businesses)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7" dur="500"/>
                                        <p:tgtEl>
                                          <p:spTgt spid="501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Coherence</a:t>
            </a:r>
            <a:r>
              <a:rPr lang="hr-HR" dirty="0" smtClean="0"/>
              <a:t> </a:t>
            </a:r>
            <a:r>
              <a:rPr lang="hr-HR" dirty="0" err="1" smtClean="0"/>
              <a:t>and</a:t>
            </a:r>
            <a:r>
              <a:rPr lang="hr-HR" dirty="0" smtClean="0"/>
              <a:t> </a:t>
            </a:r>
            <a:r>
              <a:rPr lang="hr-HR" dirty="0" err="1" smtClean="0"/>
              <a:t>cohesion</a:t>
            </a:r>
            <a:endParaRPr lang="hr-HR" dirty="0"/>
          </a:p>
        </p:txBody>
      </p:sp>
      <p:sp>
        <p:nvSpPr>
          <p:cNvPr id="3" name="Content Placeholder 2"/>
          <p:cNvSpPr>
            <a:spLocks noGrp="1"/>
          </p:cNvSpPr>
          <p:nvPr>
            <p:ph idx="1"/>
          </p:nvPr>
        </p:nvSpPr>
        <p:spPr/>
        <p:txBody>
          <a:bodyPr/>
          <a:lstStyle/>
          <a:p>
            <a:r>
              <a:rPr lang="hr-HR" dirty="0" err="1" smtClean="0"/>
              <a:t>Testimony</a:t>
            </a:r>
            <a:r>
              <a:rPr lang="hr-HR" dirty="0" smtClean="0"/>
              <a:t> – </a:t>
            </a:r>
            <a:r>
              <a:rPr lang="hr-HR" dirty="0" err="1" smtClean="0"/>
              <a:t>narrative</a:t>
            </a:r>
            <a:r>
              <a:rPr lang="hr-HR" dirty="0" smtClean="0"/>
              <a:t> </a:t>
            </a:r>
            <a:r>
              <a:rPr lang="hr-HR" dirty="0" err="1" smtClean="0"/>
              <a:t>account</a:t>
            </a:r>
            <a:r>
              <a:rPr lang="hr-HR" dirty="0" smtClean="0"/>
              <a:t> </a:t>
            </a:r>
            <a:r>
              <a:rPr lang="hr-HR" dirty="0" err="1" smtClean="0"/>
              <a:t>of</a:t>
            </a:r>
            <a:r>
              <a:rPr lang="hr-HR" dirty="0" smtClean="0"/>
              <a:t> </a:t>
            </a:r>
            <a:r>
              <a:rPr lang="hr-HR" dirty="0" err="1" smtClean="0"/>
              <a:t>events</a:t>
            </a:r>
            <a:r>
              <a:rPr lang="hr-HR" dirty="0" smtClean="0"/>
              <a:t>; </a:t>
            </a:r>
            <a:r>
              <a:rPr lang="hr-HR" dirty="0" err="1" smtClean="0"/>
              <a:t>often</a:t>
            </a:r>
            <a:r>
              <a:rPr lang="hr-HR" dirty="0" smtClean="0"/>
              <a:t> </a:t>
            </a:r>
            <a:r>
              <a:rPr lang="hr-HR" dirty="0" err="1" smtClean="0"/>
              <a:t>interrupted</a:t>
            </a:r>
            <a:r>
              <a:rPr lang="hr-HR" dirty="0" smtClean="0"/>
              <a:t> </a:t>
            </a:r>
            <a:r>
              <a:rPr lang="hr-HR" dirty="0" err="1" smtClean="0"/>
              <a:t>by</a:t>
            </a:r>
            <a:r>
              <a:rPr lang="hr-HR" dirty="0" smtClean="0"/>
              <a:t> </a:t>
            </a:r>
            <a:r>
              <a:rPr lang="hr-HR" dirty="0" err="1" smtClean="0"/>
              <a:t>lawyers</a:t>
            </a:r>
            <a:r>
              <a:rPr lang="hr-HR" dirty="0" smtClean="0"/>
              <a:t>’ </a:t>
            </a:r>
            <a:r>
              <a:rPr lang="hr-HR" dirty="0" err="1" smtClean="0"/>
              <a:t>questions</a:t>
            </a:r>
            <a:endParaRPr lang="hr-HR" dirty="0" smtClean="0"/>
          </a:p>
          <a:p>
            <a:r>
              <a:rPr lang="hr-HR" dirty="0" smtClean="0"/>
              <a:t>In </a:t>
            </a:r>
            <a:r>
              <a:rPr lang="hr-HR" dirty="0" err="1" smtClean="0"/>
              <a:t>the</a:t>
            </a:r>
            <a:r>
              <a:rPr lang="hr-HR" dirty="0" smtClean="0"/>
              <a:t> </a:t>
            </a:r>
            <a:r>
              <a:rPr lang="hr-HR" dirty="0" err="1" smtClean="0"/>
              <a:t>fragmented</a:t>
            </a:r>
            <a:r>
              <a:rPr lang="hr-HR" dirty="0" smtClean="0"/>
              <a:t> ‘</a:t>
            </a:r>
            <a:r>
              <a:rPr lang="hr-HR" dirty="0" err="1" smtClean="0"/>
              <a:t>question</a:t>
            </a:r>
            <a:r>
              <a:rPr lang="hr-HR" dirty="0" smtClean="0"/>
              <a:t>’ </a:t>
            </a:r>
            <a:r>
              <a:rPr lang="hr-HR" dirty="0" err="1" smtClean="0"/>
              <a:t>narrative</a:t>
            </a:r>
            <a:r>
              <a:rPr lang="hr-HR" dirty="0" smtClean="0"/>
              <a:t> </a:t>
            </a:r>
            <a:r>
              <a:rPr lang="hr-HR" dirty="0" err="1" smtClean="0"/>
              <a:t>it</a:t>
            </a:r>
            <a:r>
              <a:rPr lang="hr-HR" dirty="0" smtClean="0"/>
              <a:t> </a:t>
            </a:r>
            <a:r>
              <a:rPr lang="hr-HR" dirty="0" err="1" smtClean="0"/>
              <a:t>is</a:t>
            </a:r>
            <a:r>
              <a:rPr lang="hr-HR" dirty="0" smtClean="0"/>
              <a:t> </a:t>
            </a:r>
            <a:r>
              <a:rPr lang="hr-HR" dirty="0" err="1" smtClean="0"/>
              <a:t>the</a:t>
            </a:r>
            <a:r>
              <a:rPr lang="hr-HR" dirty="0" smtClean="0"/>
              <a:t> </a:t>
            </a:r>
            <a:r>
              <a:rPr lang="hr-HR" dirty="0" err="1" smtClean="0"/>
              <a:t>lawyer</a:t>
            </a:r>
            <a:r>
              <a:rPr lang="hr-HR" dirty="0" smtClean="0"/>
              <a:t> </a:t>
            </a:r>
            <a:r>
              <a:rPr lang="hr-HR" dirty="0" err="1" smtClean="0"/>
              <a:t>who</a:t>
            </a:r>
            <a:r>
              <a:rPr lang="hr-HR" dirty="0" smtClean="0"/>
              <a:t> </a:t>
            </a:r>
            <a:r>
              <a:rPr lang="hr-HR" dirty="0" err="1" smtClean="0"/>
              <a:t>is</a:t>
            </a:r>
            <a:r>
              <a:rPr lang="hr-HR" dirty="0" smtClean="0"/>
              <a:t> </a:t>
            </a:r>
            <a:r>
              <a:rPr lang="hr-HR" dirty="0" err="1" smtClean="0"/>
              <a:t>in</a:t>
            </a:r>
            <a:r>
              <a:rPr lang="hr-HR" dirty="0" smtClean="0"/>
              <a:t> </a:t>
            </a:r>
            <a:r>
              <a:rPr lang="hr-HR" dirty="0" err="1" smtClean="0"/>
              <a:t>control</a:t>
            </a:r>
            <a:r>
              <a:rPr lang="hr-HR" dirty="0" smtClean="0"/>
              <a:t> </a:t>
            </a:r>
            <a:r>
              <a:rPr lang="hr-HR" dirty="0" err="1" smtClean="0"/>
              <a:t>of</a:t>
            </a:r>
            <a:r>
              <a:rPr lang="hr-HR" dirty="0" smtClean="0"/>
              <a:t> </a:t>
            </a:r>
            <a:r>
              <a:rPr lang="hr-HR" dirty="0" err="1" smtClean="0"/>
              <a:t>the</a:t>
            </a:r>
            <a:r>
              <a:rPr lang="hr-HR" dirty="0" smtClean="0"/>
              <a:t> </a:t>
            </a:r>
            <a:r>
              <a:rPr lang="hr-HR" dirty="0" err="1" smtClean="0"/>
              <a:t>discourse</a:t>
            </a:r>
            <a:r>
              <a:rPr lang="hr-HR" dirty="0" smtClean="0"/>
              <a:t>, </a:t>
            </a:r>
            <a:r>
              <a:rPr lang="hr-HR" dirty="0" err="1" smtClean="0"/>
              <a:t>constraining</a:t>
            </a:r>
            <a:r>
              <a:rPr lang="hr-HR" dirty="0" smtClean="0"/>
              <a:t> </a:t>
            </a:r>
            <a:r>
              <a:rPr lang="hr-HR" dirty="0" err="1" smtClean="0"/>
              <a:t>what</a:t>
            </a:r>
            <a:r>
              <a:rPr lang="hr-HR" dirty="0" smtClean="0"/>
              <a:t> </a:t>
            </a:r>
            <a:r>
              <a:rPr lang="hr-HR" dirty="0" err="1" smtClean="0"/>
              <a:t>the</a:t>
            </a:r>
            <a:r>
              <a:rPr lang="hr-HR" dirty="0" smtClean="0"/>
              <a:t> </a:t>
            </a:r>
            <a:r>
              <a:rPr lang="hr-HR" dirty="0" err="1" smtClean="0"/>
              <a:t>witness</a:t>
            </a:r>
            <a:r>
              <a:rPr lang="hr-HR" dirty="0" smtClean="0"/>
              <a:t> </a:t>
            </a:r>
            <a:r>
              <a:rPr lang="hr-HR" dirty="0" err="1" smtClean="0"/>
              <a:t>can</a:t>
            </a:r>
            <a:r>
              <a:rPr lang="hr-HR" dirty="0" smtClean="0"/>
              <a:t> </a:t>
            </a:r>
            <a:r>
              <a:rPr lang="hr-HR" dirty="0" err="1" smtClean="0"/>
              <a:t>say</a:t>
            </a:r>
            <a:r>
              <a:rPr lang="hr-HR" dirty="0" smtClean="0"/>
              <a:t> </a:t>
            </a:r>
            <a:r>
              <a:rPr lang="hr-HR" dirty="0" err="1" smtClean="0"/>
              <a:t>and</a:t>
            </a:r>
            <a:r>
              <a:rPr lang="hr-HR" dirty="0" smtClean="0"/>
              <a:t> </a:t>
            </a:r>
            <a:r>
              <a:rPr lang="hr-HR" dirty="0" err="1" smtClean="0"/>
              <a:t>deciding</a:t>
            </a:r>
            <a:r>
              <a:rPr lang="hr-HR" dirty="0" smtClean="0"/>
              <a:t> </a:t>
            </a:r>
            <a:r>
              <a:rPr lang="hr-HR" dirty="0" err="1" smtClean="0"/>
              <a:t>the</a:t>
            </a:r>
            <a:r>
              <a:rPr lang="hr-HR" dirty="0" smtClean="0"/>
              <a:t> </a:t>
            </a:r>
            <a:r>
              <a:rPr lang="hr-HR" dirty="0" err="1" smtClean="0"/>
              <a:t>organization</a:t>
            </a:r>
            <a:r>
              <a:rPr lang="hr-HR" dirty="0" smtClean="0"/>
              <a:t> </a:t>
            </a:r>
            <a:r>
              <a:rPr lang="hr-HR" dirty="0" err="1" smtClean="0"/>
              <a:t>and</a:t>
            </a:r>
            <a:r>
              <a:rPr lang="hr-HR" dirty="0" smtClean="0"/>
              <a:t> </a:t>
            </a:r>
            <a:r>
              <a:rPr lang="hr-HR" dirty="0" err="1" smtClean="0"/>
              <a:t>ordering</a:t>
            </a:r>
            <a:r>
              <a:rPr lang="hr-HR" dirty="0" smtClean="0"/>
              <a:t> </a:t>
            </a:r>
            <a:r>
              <a:rPr lang="hr-HR" dirty="0" err="1" smtClean="0"/>
              <a:t>of</a:t>
            </a:r>
            <a:r>
              <a:rPr lang="hr-HR" dirty="0" smtClean="0"/>
              <a:t> </a:t>
            </a:r>
            <a:r>
              <a:rPr lang="hr-HR" dirty="0" err="1" smtClean="0"/>
              <a:t>the</a:t>
            </a:r>
            <a:r>
              <a:rPr lang="hr-HR" dirty="0" smtClean="0"/>
              <a:t> </a:t>
            </a:r>
            <a:r>
              <a:rPr lang="hr-HR" dirty="0" err="1" smtClean="0"/>
              <a:t>account</a:t>
            </a:r>
            <a:endParaRPr lang="hr-HR" dirty="0" smtClean="0"/>
          </a:p>
          <a:p>
            <a:r>
              <a:rPr lang="hr-HR" dirty="0" err="1" smtClean="0"/>
              <a:t>If</a:t>
            </a:r>
            <a:r>
              <a:rPr lang="hr-HR" dirty="0" smtClean="0"/>
              <a:t> a story </a:t>
            </a:r>
            <a:r>
              <a:rPr lang="hr-HR" dirty="0" err="1" smtClean="0"/>
              <a:t>is</a:t>
            </a:r>
            <a:r>
              <a:rPr lang="hr-HR" dirty="0" smtClean="0"/>
              <a:t> </a:t>
            </a:r>
            <a:r>
              <a:rPr lang="hr-HR" dirty="0" err="1" smtClean="0"/>
              <a:t>presented</a:t>
            </a:r>
            <a:r>
              <a:rPr lang="hr-HR" dirty="0" smtClean="0"/>
              <a:t> </a:t>
            </a:r>
            <a:r>
              <a:rPr lang="hr-HR" dirty="0" err="1" smtClean="0"/>
              <a:t>in</a:t>
            </a:r>
            <a:r>
              <a:rPr lang="hr-HR" dirty="0" smtClean="0"/>
              <a:t> </a:t>
            </a:r>
            <a:r>
              <a:rPr lang="hr-HR" dirty="0" err="1" smtClean="0"/>
              <a:t>this</a:t>
            </a:r>
            <a:r>
              <a:rPr lang="hr-HR" dirty="0" smtClean="0"/>
              <a:t> </a:t>
            </a:r>
            <a:r>
              <a:rPr lang="hr-HR" dirty="0" err="1" smtClean="0"/>
              <a:t>fragmented</a:t>
            </a:r>
            <a:r>
              <a:rPr lang="hr-HR" dirty="0" smtClean="0"/>
              <a:t> </a:t>
            </a:r>
            <a:r>
              <a:rPr lang="hr-HR" dirty="0" err="1" smtClean="0"/>
              <a:t>way</a:t>
            </a:r>
            <a:r>
              <a:rPr lang="hr-HR" dirty="0" smtClean="0"/>
              <a:t>, </a:t>
            </a:r>
            <a:r>
              <a:rPr lang="hr-HR" dirty="0" err="1" smtClean="0"/>
              <a:t>it</a:t>
            </a:r>
            <a:r>
              <a:rPr lang="hr-HR" dirty="0" smtClean="0"/>
              <a:t> </a:t>
            </a:r>
            <a:r>
              <a:rPr lang="hr-HR" dirty="0" err="1" smtClean="0"/>
              <a:t>might</a:t>
            </a:r>
            <a:r>
              <a:rPr lang="hr-HR" dirty="0" smtClean="0"/>
              <a:t> </a:t>
            </a:r>
            <a:r>
              <a:rPr lang="hr-HR" dirty="0" err="1" smtClean="0"/>
              <a:t>be</a:t>
            </a:r>
            <a:r>
              <a:rPr lang="hr-HR" dirty="0" smtClean="0"/>
              <a:t> </a:t>
            </a:r>
            <a:r>
              <a:rPr lang="hr-HR" dirty="0" err="1" smtClean="0"/>
              <a:t>less</a:t>
            </a:r>
            <a:r>
              <a:rPr lang="hr-HR" dirty="0" smtClean="0"/>
              <a:t> </a:t>
            </a:r>
            <a:r>
              <a:rPr lang="hr-HR" dirty="0" err="1" smtClean="0"/>
              <a:t>convincing</a:t>
            </a:r>
            <a:r>
              <a:rPr lang="hr-HR" dirty="0" smtClean="0"/>
              <a:t>, </a:t>
            </a:r>
            <a:r>
              <a:rPr lang="hr-HR" dirty="0" err="1" smtClean="0"/>
              <a:t>and</a:t>
            </a:r>
            <a:r>
              <a:rPr lang="hr-HR" dirty="0" smtClean="0"/>
              <a:t> </a:t>
            </a:r>
            <a:r>
              <a:rPr lang="hr-HR" dirty="0" err="1" smtClean="0"/>
              <a:t>jurors</a:t>
            </a:r>
            <a:r>
              <a:rPr lang="hr-HR" dirty="0" smtClean="0"/>
              <a:t> </a:t>
            </a:r>
            <a:r>
              <a:rPr lang="hr-HR" dirty="0" err="1" smtClean="0"/>
              <a:t>might</a:t>
            </a:r>
            <a:r>
              <a:rPr lang="hr-HR" dirty="0" smtClean="0"/>
              <a:t> </a:t>
            </a:r>
            <a:r>
              <a:rPr lang="hr-HR" dirty="0" err="1" smtClean="0"/>
              <a:t>associate</a:t>
            </a:r>
            <a:r>
              <a:rPr lang="hr-HR" dirty="0" smtClean="0"/>
              <a:t> </a:t>
            </a:r>
            <a:r>
              <a:rPr lang="hr-HR" dirty="0" err="1" smtClean="0"/>
              <a:t>the</a:t>
            </a:r>
            <a:r>
              <a:rPr lang="hr-HR" dirty="0" smtClean="0"/>
              <a:t> </a:t>
            </a:r>
            <a:r>
              <a:rPr lang="hr-HR" dirty="0" err="1" smtClean="0"/>
              <a:t>witness’s</a:t>
            </a:r>
            <a:r>
              <a:rPr lang="hr-HR" dirty="0" smtClean="0"/>
              <a:t> </a:t>
            </a:r>
            <a:r>
              <a:rPr lang="hr-HR" dirty="0" err="1" smtClean="0"/>
              <a:t>lack</a:t>
            </a:r>
            <a:r>
              <a:rPr lang="hr-HR" dirty="0" smtClean="0"/>
              <a:t> </a:t>
            </a:r>
            <a:r>
              <a:rPr lang="hr-HR" dirty="0" err="1" smtClean="0"/>
              <a:t>of</a:t>
            </a:r>
            <a:r>
              <a:rPr lang="hr-HR" dirty="0" smtClean="0"/>
              <a:t> </a:t>
            </a:r>
            <a:r>
              <a:rPr lang="hr-HR" dirty="0" err="1" smtClean="0"/>
              <a:t>control</a:t>
            </a:r>
            <a:r>
              <a:rPr lang="hr-HR" dirty="0" smtClean="0"/>
              <a:t> </a:t>
            </a:r>
            <a:r>
              <a:rPr lang="hr-HR" dirty="0" err="1" smtClean="0"/>
              <a:t>with</a:t>
            </a:r>
            <a:r>
              <a:rPr lang="hr-HR" dirty="0" smtClean="0"/>
              <a:t> a </a:t>
            </a:r>
            <a:r>
              <a:rPr lang="hr-HR" dirty="0" err="1" smtClean="0"/>
              <a:t>lack</a:t>
            </a:r>
            <a:r>
              <a:rPr lang="hr-HR" dirty="0" smtClean="0"/>
              <a:t> </a:t>
            </a:r>
            <a:r>
              <a:rPr lang="hr-HR" dirty="0" err="1" smtClean="0"/>
              <a:t>of</a:t>
            </a:r>
            <a:r>
              <a:rPr lang="hr-HR" dirty="0" smtClean="0"/>
              <a:t> </a:t>
            </a:r>
            <a:r>
              <a:rPr lang="hr-HR" dirty="0" err="1" smtClean="0"/>
              <a:t>competence</a:t>
            </a:r>
            <a:r>
              <a:rPr lang="hr-HR" dirty="0" smtClean="0"/>
              <a:t> </a:t>
            </a:r>
            <a:r>
              <a:rPr lang="hr-HR" dirty="0" err="1" smtClean="0"/>
              <a:t>and</a:t>
            </a:r>
            <a:r>
              <a:rPr lang="hr-HR" dirty="0" smtClean="0"/>
              <a:t> </a:t>
            </a:r>
            <a:r>
              <a:rPr lang="hr-HR" dirty="0" err="1" smtClean="0"/>
              <a:t>power</a:t>
            </a:r>
            <a:endParaRPr lang="hr-HR" dirty="0"/>
          </a:p>
        </p:txBody>
      </p:sp>
    </p:spTree>
    <p:extLst>
      <p:ext uri="{BB962C8B-B14F-4D97-AF65-F5344CB8AC3E}">
        <p14:creationId xmlns:p14="http://schemas.microsoft.com/office/powerpoint/2010/main" val="39648273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Turn-taking</a:t>
            </a:r>
            <a:endParaRPr lang="hr-HR" dirty="0"/>
          </a:p>
        </p:txBody>
      </p:sp>
      <p:sp>
        <p:nvSpPr>
          <p:cNvPr id="3" name="Content Placeholder 2"/>
          <p:cNvSpPr>
            <a:spLocks noGrp="1"/>
          </p:cNvSpPr>
          <p:nvPr>
            <p:ph idx="1"/>
          </p:nvPr>
        </p:nvSpPr>
        <p:spPr/>
        <p:txBody>
          <a:bodyPr/>
          <a:lstStyle/>
          <a:p>
            <a:r>
              <a:rPr lang="hr-HR" dirty="0" smtClean="0"/>
              <a:t>In </a:t>
            </a:r>
            <a:r>
              <a:rPr lang="hr-HR" dirty="0" err="1" smtClean="0"/>
              <a:t>the</a:t>
            </a:r>
            <a:r>
              <a:rPr lang="hr-HR" dirty="0" smtClean="0"/>
              <a:t> </a:t>
            </a:r>
            <a:r>
              <a:rPr lang="hr-HR" dirty="0" err="1" smtClean="0"/>
              <a:t>courtroom</a:t>
            </a:r>
            <a:r>
              <a:rPr lang="hr-HR" dirty="0" smtClean="0"/>
              <a:t>, </a:t>
            </a:r>
            <a:r>
              <a:rPr lang="hr-HR" dirty="0" err="1" smtClean="0"/>
              <a:t>the</a:t>
            </a:r>
            <a:r>
              <a:rPr lang="hr-HR" dirty="0" smtClean="0"/>
              <a:t> most </a:t>
            </a:r>
            <a:r>
              <a:rPr lang="hr-HR" dirty="0" err="1" smtClean="0"/>
              <a:t>powerful</a:t>
            </a:r>
            <a:r>
              <a:rPr lang="hr-HR" dirty="0" smtClean="0"/>
              <a:t> </a:t>
            </a:r>
            <a:r>
              <a:rPr lang="hr-HR" dirty="0" err="1" smtClean="0"/>
              <a:t>person</a:t>
            </a:r>
            <a:r>
              <a:rPr lang="hr-HR" dirty="0" smtClean="0"/>
              <a:t> – </a:t>
            </a:r>
            <a:r>
              <a:rPr lang="hr-HR" dirty="0" err="1" smtClean="0"/>
              <a:t>the</a:t>
            </a:r>
            <a:r>
              <a:rPr lang="hr-HR" dirty="0" smtClean="0"/>
              <a:t> </a:t>
            </a:r>
            <a:r>
              <a:rPr lang="hr-HR" dirty="0" err="1" smtClean="0"/>
              <a:t>judge</a:t>
            </a:r>
            <a:r>
              <a:rPr lang="hr-HR" dirty="0" smtClean="0"/>
              <a:t> – </a:t>
            </a:r>
            <a:r>
              <a:rPr lang="hr-HR" dirty="0" err="1" smtClean="0"/>
              <a:t>can</a:t>
            </a:r>
            <a:r>
              <a:rPr lang="hr-HR" dirty="0" smtClean="0"/>
              <a:t> </a:t>
            </a:r>
            <a:r>
              <a:rPr lang="hr-HR" dirty="0" err="1" smtClean="0"/>
              <a:t>speak</a:t>
            </a:r>
            <a:r>
              <a:rPr lang="hr-HR" dirty="0" smtClean="0"/>
              <a:t> </a:t>
            </a:r>
            <a:r>
              <a:rPr lang="hr-HR" dirty="0" err="1" smtClean="0"/>
              <a:t>and</a:t>
            </a:r>
            <a:r>
              <a:rPr lang="hr-HR" dirty="0" smtClean="0"/>
              <a:t> </a:t>
            </a:r>
            <a:r>
              <a:rPr lang="hr-HR" dirty="0" err="1" smtClean="0"/>
              <a:t>interrupt</a:t>
            </a:r>
            <a:r>
              <a:rPr lang="hr-HR" dirty="0" smtClean="0"/>
              <a:t> at </a:t>
            </a:r>
            <a:r>
              <a:rPr lang="hr-HR" dirty="0" err="1" smtClean="0"/>
              <a:t>will</a:t>
            </a:r>
            <a:r>
              <a:rPr lang="hr-HR" dirty="0" smtClean="0"/>
              <a:t>, </a:t>
            </a:r>
            <a:r>
              <a:rPr lang="hr-HR" dirty="0" err="1" smtClean="0"/>
              <a:t>so</a:t>
            </a:r>
            <a:r>
              <a:rPr lang="hr-HR" dirty="0" smtClean="0"/>
              <a:t> </a:t>
            </a:r>
            <a:r>
              <a:rPr lang="hr-HR" dirty="0" err="1" smtClean="0"/>
              <a:t>judges</a:t>
            </a:r>
            <a:r>
              <a:rPr lang="hr-HR" dirty="0" smtClean="0"/>
              <a:t> </a:t>
            </a:r>
            <a:r>
              <a:rPr lang="hr-HR" dirty="0" err="1" smtClean="0"/>
              <a:t>can</a:t>
            </a:r>
            <a:r>
              <a:rPr lang="hr-HR" dirty="0" smtClean="0"/>
              <a:t> take a </a:t>
            </a:r>
            <a:r>
              <a:rPr lang="hr-HR" dirty="0" err="1" smtClean="0"/>
              <a:t>turn</a:t>
            </a:r>
            <a:r>
              <a:rPr lang="hr-HR" dirty="0" smtClean="0"/>
              <a:t> </a:t>
            </a:r>
            <a:r>
              <a:rPr lang="hr-HR" dirty="0" err="1" smtClean="0"/>
              <a:t>whenever</a:t>
            </a:r>
            <a:r>
              <a:rPr lang="hr-HR" dirty="0" smtClean="0"/>
              <a:t> </a:t>
            </a:r>
            <a:r>
              <a:rPr lang="hr-HR" dirty="0" err="1" smtClean="0"/>
              <a:t>they</a:t>
            </a:r>
            <a:r>
              <a:rPr lang="hr-HR" dirty="0" smtClean="0"/>
              <a:t> </a:t>
            </a:r>
            <a:r>
              <a:rPr lang="hr-HR" dirty="0" err="1" smtClean="0"/>
              <a:t>wish</a:t>
            </a:r>
            <a:endParaRPr lang="hr-HR" dirty="0" smtClean="0"/>
          </a:p>
          <a:p>
            <a:r>
              <a:rPr lang="hr-HR" dirty="0" err="1" smtClean="0"/>
              <a:t>The</a:t>
            </a:r>
            <a:r>
              <a:rPr lang="hr-HR" dirty="0" smtClean="0"/>
              <a:t> </a:t>
            </a:r>
            <a:r>
              <a:rPr lang="hr-HR" dirty="0" err="1" smtClean="0"/>
              <a:t>least</a:t>
            </a:r>
            <a:r>
              <a:rPr lang="hr-HR" dirty="0" smtClean="0"/>
              <a:t> </a:t>
            </a:r>
            <a:r>
              <a:rPr lang="hr-HR" dirty="0" err="1" smtClean="0"/>
              <a:t>powerful</a:t>
            </a:r>
            <a:r>
              <a:rPr lang="hr-HR" dirty="0" smtClean="0"/>
              <a:t> </a:t>
            </a:r>
            <a:r>
              <a:rPr lang="hr-HR" dirty="0" err="1" smtClean="0"/>
              <a:t>people</a:t>
            </a:r>
            <a:r>
              <a:rPr lang="hr-HR" dirty="0" smtClean="0"/>
              <a:t> – </a:t>
            </a:r>
            <a:r>
              <a:rPr lang="hr-HR" dirty="0" err="1" smtClean="0"/>
              <a:t>observers</a:t>
            </a:r>
            <a:r>
              <a:rPr lang="hr-HR" dirty="0" smtClean="0"/>
              <a:t> – </a:t>
            </a:r>
            <a:r>
              <a:rPr lang="hr-HR" dirty="0" err="1" smtClean="0"/>
              <a:t>can</a:t>
            </a:r>
            <a:r>
              <a:rPr lang="hr-HR" dirty="0" smtClean="0"/>
              <a:t> </a:t>
            </a:r>
            <a:r>
              <a:rPr lang="hr-HR" dirty="0" err="1" smtClean="0"/>
              <a:t>be</a:t>
            </a:r>
            <a:r>
              <a:rPr lang="hr-HR" dirty="0" smtClean="0"/>
              <a:t> </a:t>
            </a:r>
            <a:r>
              <a:rPr lang="hr-HR" dirty="0" err="1" smtClean="0"/>
              <a:t>punished</a:t>
            </a:r>
            <a:r>
              <a:rPr lang="hr-HR" dirty="0" smtClean="0"/>
              <a:t>, </a:t>
            </a:r>
            <a:r>
              <a:rPr lang="hr-HR" dirty="0" err="1" smtClean="0"/>
              <a:t>even</a:t>
            </a:r>
            <a:r>
              <a:rPr lang="hr-HR" dirty="0" smtClean="0"/>
              <a:t> </a:t>
            </a:r>
            <a:r>
              <a:rPr lang="hr-HR" dirty="0" err="1" smtClean="0"/>
              <a:t>imprisoned</a:t>
            </a:r>
            <a:r>
              <a:rPr lang="hr-HR" dirty="0" smtClean="0"/>
              <a:t> for </a:t>
            </a:r>
            <a:r>
              <a:rPr lang="hr-HR" dirty="0" err="1" smtClean="0"/>
              <a:t>contempt</a:t>
            </a:r>
            <a:r>
              <a:rPr lang="hr-HR" dirty="0" smtClean="0"/>
              <a:t> </a:t>
            </a:r>
            <a:r>
              <a:rPr lang="hr-HR" dirty="0" err="1" smtClean="0"/>
              <a:t>of</a:t>
            </a:r>
            <a:r>
              <a:rPr lang="hr-HR" dirty="0" smtClean="0"/>
              <a:t> </a:t>
            </a:r>
            <a:r>
              <a:rPr lang="hr-HR" dirty="0" err="1" smtClean="0"/>
              <a:t>court</a:t>
            </a:r>
            <a:r>
              <a:rPr lang="hr-HR" dirty="0" smtClean="0"/>
              <a:t> </a:t>
            </a:r>
            <a:r>
              <a:rPr lang="hr-HR" dirty="0" err="1" smtClean="0"/>
              <a:t>if</a:t>
            </a:r>
            <a:r>
              <a:rPr lang="hr-HR" dirty="0" smtClean="0"/>
              <a:t> </a:t>
            </a:r>
            <a:r>
              <a:rPr lang="hr-HR" dirty="0" err="1" smtClean="0"/>
              <a:t>they</a:t>
            </a:r>
            <a:r>
              <a:rPr lang="hr-HR" dirty="0" smtClean="0"/>
              <a:t> </a:t>
            </a:r>
            <a:r>
              <a:rPr lang="hr-HR" dirty="0" err="1" smtClean="0"/>
              <a:t>speak</a:t>
            </a:r>
            <a:r>
              <a:rPr lang="hr-HR" dirty="0" smtClean="0"/>
              <a:t> at </a:t>
            </a:r>
            <a:r>
              <a:rPr lang="hr-HR" dirty="0" err="1" smtClean="0"/>
              <a:t>all</a:t>
            </a:r>
            <a:r>
              <a:rPr lang="hr-HR" dirty="0" smtClean="0"/>
              <a:t> </a:t>
            </a:r>
            <a:r>
              <a:rPr lang="hr-HR" dirty="0" err="1" smtClean="0"/>
              <a:t>or</a:t>
            </a:r>
            <a:r>
              <a:rPr lang="hr-HR" dirty="0" smtClean="0"/>
              <a:t> </a:t>
            </a:r>
            <a:r>
              <a:rPr lang="hr-HR" dirty="0" err="1" smtClean="0"/>
              <a:t>even</a:t>
            </a:r>
            <a:r>
              <a:rPr lang="hr-HR" dirty="0" smtClean="0"/>
              <a:t> </a:t>
            </a:r>
            <a:r>
              <a:rPr lang="hr-HR" dirty="0" err="1" smtClean="0"/>
              <a:t>laugh</a:t>
            </a:r>
            <a:endParaRPr lang="hr-HR" dirty="0" smtClean="0"/>
          </a:p>
          <a:p>
            <a:r>
              <a:rPr lang="hr-HR" dirty="0" err="1" smtClean="0"/>
              <a:t>Witnesses</a:t>
            </a:r>
            <a:r>
              <a:rPr lang="hr-HR" dirty="0" smtClean="0"/>
              <a:t> are </a:t>
            </a:r>
            <a:r>
              <a:rPr lang="hr-HR" dirty="0" err="1" smtClean="0"/>
              <a:t>given</a:t>
            </a:r>
            <a:r>
              <a:rPr lang="hr-HR" dirty="0" smtClean="0"/>
              <a:t> a </a:t>
            </a:r>
            <a:r>
              <a:rPr lang="hr-HR" dirty="0" err="1" smtClean="0"/>
              <a:t>turn</a:t>
            </a:r>
            <a:r>
              <a:rPr lang="hr-HR" dirty="0" smtClean="0"/>
              <a:t>, but </a:t>
            </a:r>
            <a:r>
              <a:rPr lang="hr-HR" dirty="0" err="1" smtClean="0"/>
              <a:t>they</a:t>
            </a:r>
            <a:r>
              <a:rPr lang="hr-HR" dirty="0" smtClean="0"/>
              <a:t> </a:t>
            </a:r>
            <a:r>
              <a:rPr lang="hr-HR" dirty="0" err="1" smtClean="0"/>
              <a:t>have</a:t>
            </a:r>
            <a:r>
              <a:rPr lang="hr-HR" dirty="0" smtClean="0"/>
              <a:t> </a:t>
            </a:r>
            <a:r>
              <a:rPr lang="hr-HR" dirty="0" err="1" smtClean="0"/>
              <a:t>little</a:t>
            </a:r>
            <a:r>
              <a:rPr lang="hr-HR" dirty="0" smtClean="0"/>
              <a:t> </a:t>
            </a:r>
            <a:r>
              <a:rPr lang="hr-HR" dirty="0" err="1" smtClean="0"/>
              <a:t>control</a:t>
            </a:r>
            <a:r>
              <a:rPr lang="hr-HR" dirty="0" smtClean="0"/>
              <a:t> </a:t>
            </a:r>
            <a:r>
              <a:rPr lang="hr-HR" dirty="0" err="1" smtClean="0"/>
              <a:t>over</a:t>
            </a:r>
            <a:r>
              <a:rPr lang="hr-HR" dirty="0" smtClean="0"/>
              <a:t> </a:t>
            </a:r>
            <a:r>
              <a:rPr lang="hr-HR" dirty="0" err="1" smtClean="0"/>
              <a:t>when</a:t>
            </a:r>
            <a:r>
              <a:rPr lang="hr-HR" dirty="0" smtClean="0"/>
              <a:t> </a:t>
            </a:r>
            <a:r>
              <a:rPr lang="hr-HR" dirty="0" err="1" smtClean="0"/>
              <a:t>they</a:t>
            </a:r>
            <a:r>
              <a:rPr lang="hr-HR" dirty="0" smtClean="0"/>
              <a:t> </a:t>
            </a:r>
            <a:r>
              <a:rPr lang="hr-HR" dirty="0" err="1" smtClean="0"/>
              <a:t>speak</a:t>
            </a:r>
            <a:r>
              <a:rPr lang="hr-HR" dirty="0" smtClean="0"/>
              <a:t> </a:t>
            </a:r>
            <a:r>
              <a:rPr lang="hr-HR" dirty="0" err="1" smtClean="0"/>
              <a:t>and</a:t>
            </a:r>
            <a:r>
              <a:rPr lang="hr-HR" dirty="0" smtClean="0"/>
              <a:t> </a:t>
            </a:r>
            <a:r>
              <a:rPr lang="hr-HR" dirty="0" err="1" smtClean="0"/>
              <a:t>what</a:t>
            </a:r>
            <a:r>
              <a:rPr lang="hr-HR" dirty="0" smtClean="0"/>
              <a:t> </a:t>
            </a:r>
            <a:r>
              <a:rPr lang="hr-HR" dirty="0" err="1" smtClean="0"/>
              <a:t>they</a:t>
            </a:r>
            <a:r>
              <a:rPr lang="hr-HR" dirty="0" smtClean="0"/>
              <a:t> </a:t>
            </a:r>
            <a:r>
              <a:rPr lang="hr-HR" dirty="0" err="1" smtClean="0"/>
              <a:t>say</a:t>
            </a:r>
            <a:endParaRPr lang="hr-HR" dirty="0" smtClean="0"/>
          </a:p>
          <a:p>
            <a:r>
              <a:rPr lang="hr-HR" dirty="0" err="1" smtClean="0"/>
              <a:t>Counsel</a:t>
            </a:r>
            <a:r>
              <a:rPr lang="hr-HR" dirty="0" smtClean="0"/>
              <a:t> </a:t>
            </a:r>
            <a:r>
              <a:rPr lang="hr-HR" dirty="0" err="1" smtClean="0"/>
              <a:t>frequently</a:t>
            </a:r>
            <a:r>
              <a:rPr lang="hr-HR" dirty="0" smtClean="0"/>
              <a:t> </a:t>
            </a:r>
            <a:r>
              <a:rPr lang="hr-HR" dirty="0" err="1" smtClean="0"/>
              <a:t>interrupt</a:t>
            </a:r>
            <a:r>
              <a:rPr lang="hr-HR" dirty="0" smtClean="0"/>
              <a:t> </a:t>
            </a:r>
            <a:r>
              <a:rPr lang="hr-HR" dirty="0" err="1" smtClean="0"/>
              <a:t>witnesses</a:t>
            </a:r>
            <a:r>
              <a:rPr lang="hr-HR" dirty="0" smtClean="0"/>
              <a:t>, but </a:t>
            </a:r>
            <a:r>
              <a:rPr lang="hr-HR" dirty="0" err="1" smtClean="0"/>
              <a:t>witnesses</a:t>
            </a:r>
            <a:r>
              <a:rPr lang="hr-HR" dirty="0" smtClean="0"/>
              <a:t> </a:t>
            </a:r>
            <a:r>
              <a:rPr lang="hr-HR" dirty="0" err="1" smtClean="0"/>
              <a:t>should</a:t>
            </a:r>
            <a:r>
              <a:rPr lang="hr-HR" dirty="0" smtClean="0"/>
              <a:t> </a:t>
            </a:r>
            <a:r>
              <a:rPr lang="hr-HR" dirty="0" err="1" smtClean="0"/>
              <a:t>not</a:t>
            </a:r>
            <a:r>
              <a:rPr lang="hr-HR" dirty="0" smtClean="0"/>
              <a:t> </a:t>
            </a:r>
            <a:r>
              <a:rPr lang="hr-HR" dirty="0" err="1" smtClean="0"/>
              <a:t>interrupt</a:t>
            </a:r>
            <a:r>
              <a:rPr lang="hr-HR" dirty="0" smtClean="0"/>
              <a:t> </a:t>
            </a:r>
            <a:r>
              <a:rPr lang="hr-HR" dirty="0" err="1" smtClean="0"/>
              <a:t>counsel</a:t>
            </a:r>
            <a:endParaRPr lang="hr-HR" dirty="0"/>
          </a:p>
        </p:txBody>
      </p:sp>
    </p:spTree>
    <p:extLst>
      <p:ext uri="{BB962C8B-B14F-4D97-AF65-F5344CB8AC3E}">
        <p14:creationId xmlns:p14="http://schemas.microsoft.com/office/powerpoint/2010/main" val="32873988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Turn-taking</a:t>
            </a:r>
            <a:endParaRPr lang="hr-HR" dirty="0"/>
          </a:p>
        </p:txBody>
      </p:sp>
      <p:sp>
        <p:nvSpPr>
          <p:cNvPr id="3" name="Content Placeholder 2"/>
          <p:cNvSpPr>
            <a:spLocks noGrp="1"/>
          </p:cNvSpPr>
          <p:nvPr>
            <p:ph idx="1"/>
          </p:nvPr>
        </p:nvSpPr>
        <p:spPr/>
        <p:txBody>
          <a:bodyPr>
            <a:normAutofit lnSpcReduction="10000"/>
          </a:bodyPr>
          <a:lstStyle/>
          <a:p>
            <a:r>
              <a:rPr lang="hr-HR" dirty="0" err="1" smtClean="0"/>
              <a:t>Counsel</a:t>
            </a:r>
            <a:r>
              <a:rPr lang="hr-HR" dirty="0" smtClean="0"/>
              <a:t> are </a:t>
            </a:r>
            <a:r>
              <a:rPr lang="hr-HR" dirty="0" err="1" smtClean="0"/>
              <a:t>given</a:t>
            </a:r>
            <a:r>
              <a:rPr lang="hr-HR" dirty="0" smtClean="0"/>
              <a:t> </a:t>
            </a:r>
            <a:r>
              <a:rPr lang="hr-HR" dirty="0" err="1" smtClean="0"/>
              <a:t>many</a:t>
            </a:r>
            <a:r>
              <a:rPr lang="hr-HR" dirty="0" smtClean="0"/>
              <a:t> more </a:t>
            </a:r>
            <a:r>
              <a:rPr lang="hr-HR" dirty="0" err="1" smtClean="0"/>
              <a:t>turns</a:t>
            </a:r>
            <a:r>
              <a:rPr lang="hr-HR" dirty="0" smtClean="0"/>
              <a:t> at talk, but </a:t>
            </a:r>
            <a:r>
              <a:rPr lang="hr-HR" dirty="0" err="1" smtClean="0"/>
              <a:t>these</a:t>
            </a:r>
            <a:r>
              <a:rPr lang="hr-HR" dirty="0" smtClean="0"/>
              <a:t> are </a:t>
            </a:r>
            <a:r>
              <a:rPr lang="hr-HR" dirty="0" err="1" smtClean="0"/>
              <a:t>constrained</a:t>
            </a:r>
            <a:r>
              <a:rPr lang="hr-HR" dirty="0" smtClean="0"/>
              <a:t>: </a:t>
            </a:r>
          </a:p>
          <a:p>
            <a:r>
              <a:rPr lang="hr-HR" dirty="0" smtClean="0"/>
              <a:t>1) </a:t>
            </a:r>
            <a:r>
              <a:rPr lang="hr-HR" dirty="0" err="1" smtClean="0"/>
              <a:t>during</a:t>
            </a:r>
            <a:r>
              <a:rPr lang="hr-HR" dirty="0" smtClean="0"/>
              <a:t> </a:t>
            </a:r>
            <a:r>
              <a:rPr lang="hr-HR" dirty="0" err="1" smtClean="0"/>
              <a:t>questioning</a:t>
            </a:r>
            <a:r>
              <a:rPr lang="hr-HR" dirty="0" smtClean="0"/>
              <a:t> </a:t>
            </a:r>
            <a:r>
              <a:rPr lang="hr-HR" dirty="0" err="1" smtClean="0"/>
              <a:t>of</a:t>
            </a:r>
            <a:r>
              <a:rPr lang="hr-HR" dirty="0" smtClean="0"/>
              <a:t> </a:t>
            </a:r>
            <a:r>
              <a:rPr lang="hr-HR" dirty="0" err="1" smtClean="0"/>
              <a:t>witnesses</a:t>
            </a:r>
            <a:r>
              <a:rPr lang="hr-HR" dirty="0" smtClean="0"/>
              <a:t>, </a:t>
            </a:r>
            <a:r>
              <a:rPr lang="hr-HR" dirty="0" err="1" smtClean="0"/>
              <a:t>the</a:t>
            </a:r>
            <a:r>
              <a:rPr lang="hr-HR" dirty="0" smtClean="0"/>
              <a:t> </a:t>
            </a:r>
            <a:r>
              <a:rPr lang="hr-HR" dirty="0" err="1" smtClean="0"/>
              <a:t>counsel</a:t>
            </a:r>
            <a:r>
              <a:rPr lang="hr-HR" dirty="0" smtClean="0"/>
              <a:t> </a:t>
            </a:r>
            <a:r>
              <a:rPr lang="hr-HR" dirty="0" err="1" smtClean="0"/>
              <a:t>who</a:t>
            </a:r>
            <a:r>
              <a:rPr lang="hr-HR" dirty="0" smtClean="0"/>
              <a:t> </a:t>
            </a:r>
            <a:r>
              <a:rPr lang="hr-HR" dirty="0" err="1" smtClean="0"/>
              <a:t>called</a:t>
            </a:r>
            <a:r>
              <a:rPr lang="hr-HR" dirty="0" smtClean="0"/>
              <a:t> </a:t>
            </a:r>
            <a:r>
              <a:rPr lang="hr-HR" dirty="0" err="1" smtClean="0"/>
              <a:t>the</a:t>
            </a:r>
            <a:r>
              <a:rPr lang="hr-HR" dirty="0" smtClean="0"/>
              <a:t> </a:t>
            </a:r>
            <a:r>
              <a:rPr lang="hr-HR" dirty="0" err="1" smtClean="0"/>
              <a:t>witness</a:t>
            </a:r>
            <a:r>
              <a:rPr lang="hr-HR" dirty="0" smtClean="0"/>
              <a:t> </a:t>
            </a:r>
            <a:r>
              <a:rPr lang="hr-HR" dirty="0" err="1" smtClean="0"/>
              <a:t>asks</a:t>
            </a:r>
            <a:r>
              <a:rPr lang="hr-HR" dirty="0" smtClean="0"/>
              <a:t> </a:t>
            </a:r>
            <a:r>
              <a:rPr lang="hr-HR" dirty="0" err="1" smtClean="0"/>
              <a:t>questions</a:t>
            </a:r>
            <a:r>
              <a:rPr lang="hr-HR" dirty="0" smtClean="0"/>
              <a:t> (</a:t>
            </a:r>
            <a:r>
              <a:rPr lang="hr-HR" dirty="0" err="1" smtClean="0"/>
              <a:t>examination-in-chief</a:t>
            </a:r>
            <a:r>
              <a:rPr lang="hr-HR" dirty="0" smtClean="0"/>
              <a:t>), </a:t>
            </a:r>
            <a:r>
              <a:rPr lang="hr-HR" dirty="0" err="1" smtClean="0"/>
              <a:t>then</a:t>
            </a:r>
            <a:endParaRPr lang="hr-HR" dirty="0" smtClean="0"/>
          </a:p>
          <a:p>
            <a:r>
              <a:rPr lang="hr-HR" dirty="0" smtClean="0"/>
              <a:t>2) </a:t>
            </a:r>
            <a:r>
              <a:rPr lang="hr-HR" dirty="0" err="1" smtClean="0"/>
              <a:t>the</a:t>
            </a:r>
            <a:r>
              <a:rPr lang="hr-HR" dirty="0" smtClean="0"/>
              <a:t> </a:t>
            </a:r>
            <a:r>
              <a:rPr lang="hr-HR" dirty="0" err="1" smtClean="0"/>
              <a:t>opposing</a:t>
            </a:r>
            <a:r>
              <a:rPr lang="hr-HR" dirty="0" smtClean="0"/>
              <a:t> </a:t>
            </a:r>
            <a:r>
              <a:rPr lang="hr-HR" dirty="0" err="1" smtClean="0"/>
              <a:t>counsel</a:t>
            </a:r>
            <a:r>
              <a:rPr lang="hr-HR" dirty="0" smtClean="0"/>
              <a:t> </a:t>
            </a:r>
            <a:r>
              <a:rPr lang="hr-HR" dirty="0" err="1" smtClean="0"/>
              <a:t>may</a:t>
            </a:r>
            <a:r>
              <a:rPr lang="hr-HR" dirty="0" smtClean="0"/>
              <a:t> </a:t>
            </a:r>
            <a:r>
              <a:rPr lang="hr-HR" dirty="0" err="1" smtClean="0"/>
              <a:t>ask</a:t>
            </a:r>
            <a:r>
              <a:rPr lang="hr-HR" dirty="0" smtClean="0"/>
              <a:t> </a:t>
            </a:r>
            <a:r>
              <a:rPr lang="hr-HR" dirty="0" err="1" smtClean="0"/>
              <a:t>questions</a:t>
            </a:r>
            <a:r>
              <a:rPr lang="hr-HR" dirty="0" smtClean="0"/>
              <a:t> (</a:t>
            </a:r>
            <a:r>
              <a:rPr lang="hr-HR" dirty="0" err="1" smtClean="0"/>
              <a:t>cross-examination</a:t>
            </a:r>
            <a:r>
              <a:rPr lang="hr-HR" dirty="0" smtClean="0"/>
              <a:t>), </a:t>
            </a:r>
          </a:p>
          <a:p>
            <a:r>
              <a:rPr lang="hr-HR" dirty="0" smtClean="0"/>
              <a:t>3) </a:t>
            </a:r>
            <a:r>
              <a:rPr lang="hr-HR" dirty="0" err="1" smtClean="0"/>
              <a:t>then</a:t>
            </a:r>
            <a:r>
              <a:rPr lang="hr-HR" dirty="0" smtClean="0"/>
              <a:t> </a:t>
            </a:r>
            <a:r>
              <a:rPr lang="hr-HR" dirty="0" err="1" smtClean="0"/>
              <a:t>the</a:t>
            </a:r>
            <a:r>
              <a:rPr lang="hr-HR" dirty="0" smtClean="0"/>
              <a:t> </a:t>
            </a:r>
            <a:r>
              <a:rPr lang="hr-HR" dirty="0" err="1" smtClean="0"/>
              <a:t>counsel</a:t>
            </a:r>
            <a:r>
              <a:rPr lang="hr-HR" dirty="0" smtClean="0"/>
              <a:t> </a:t>
            </a:r>
            <a:r>
              <a:rPr lang="hr-HR" dirty="0" err="1" smtClean="0"/>
              <a:t>who</a:t>
            </a:r>
            <a:r>
              <a:rPr lang="hr-HR" dirty="0" smtClean="0"/>
              <a:t> </a:t>
            </a:r>
            <a:r>
              <a:rPr lang="hr-HR" dirty="0" err="1" smtClean="0"/>
              <a:t>called</a:t>
            </a:r>
            <a:r>
              <a:rPr lang="hr-HR" dirty="0" smtClean="0"/>
              <a:t> </a:t>
            </a:r>
            <a:r>
              <a:rPr lang="hr-HR" dirty="0" err="1" smtClean="0"/>
              <a:t>the</a:t>
            </a:r>
            <a:r>
              <a:rPr lang="hr-HR" dirty="0" smtClean="0"/>
              <a:t> </a:t>
            </a:r>
            <a:r>
              <a:rPr lang="hr-HR" dirty="0" err="1" smtClean="0"/>
              <a:t>witness</a:t>
            </a:r>
            <a:r>
              <a:rPr lang="hr-HR" dirty="0" smtClean="0"/>
              <a:t> </a:t>
            </a:r>
            <a:r>
              <a:rPr lang="hr-HR" dirty="0" err="1" smtClean="0"/>
              <a:t>can</a:t>
            </a:r>
            <a:r>
              <a:rPr lang="hr-HR" dirty="0" smtClean="0"/>
              <a:t> </a:t>
            </a:r>
            <a:r>
              <a:rPr lang="hr-HR" dirty="0" err="1" smtClean="0"/>
              <a:t>ask</a:t>
            </a:r>
            <a:r>
              <a:rPr lang="hr-HR" dirty="0" smtClean="0"/>
              <a:t> </a:t>
            </a:r>
            <a:r>
              <a:rPr lang="hr-HR" dirty="0" err="1" smtClean="0"/>
              <a:t>follow-up</a:t>
            </a:r>
            <a:r>
              <a:rPr lang="hr-HR" dirty="0" smtClean="0"/>
              <a:t> </a:t>
            </a:r>
            <a:r>
              <a:rPr lang="hr-HR" dirty="0" err="1" smtClean="0"/>
              <a:t>questions</a:t>
            </a:r>
            <a:r>
              <a:rPr lang="hr-HR" dirty="0" smtClean="0"/>
              <a:t> (</a:t>
            </a:r>
            <a:r>
              <a:rPr lang="hr-HR" dirty="0" err="1" smtClean="0"/>
              <a:t>re-examination</a:t>
            </a:r>
            <a:r>
              <a:rPr lang="hr-HR" dirty="0" smtClean="0"/>
              <a:t>)</a:t>
            </a:r>
          </a:p>
          <a:p>
            <a:r>
              <a:rPr lang="hr-HR" dirty="0" err="1" smtClean="0"/>
              <a:t>Counsel</a:t>
            </a:r>
            <a:r>
              <a:rPr lang="hr-HR" dirty="0" smtClean="0"/>
              <a:t> </a:t>
            </a:r>
            <a:r>
              <a:rPr lang="hr-HR" dirty="0" err="1" smtClean="0"/>
              <a:t>may</a:t>
            </a:r>
            <a:r>
              <a:rPr lang="hr-HR" dirty="0" smtClean="0"/>
              <a:t> </a:t>
            </a:r>
            <a:r>
              <a:rPr lang="hr-HR" dirty="0" err="1" smtClean="0"/>
              <a:t>interrupt</a:t>
            </a:r>
            <a:r>
              <a:rPr lang="hr-HR" dirty="0" smtClean="0"/>
              <a:t> </a:t>
            </a:r>
            <a:r>
              <a:rPr lang="hr-HR" dirty="0" err="1" smtClean="0"/>
              <a:t>each</a:t>
            </a:r>
            <a:r>
              <a:rPr lang="hr-HR" dirty="0" smtClean="0"/>
              <a:t> </a:t>
            </a:r>
            <a:r>
              <a:rPr lang="hr-HR" dirty="0" err="1" smtClean="0"/>
              <a:t>other</a:t>
            </a:r>
            <a:r>
              <a:rPr lang="hr-HR" dirty="0" smtClean="0"/>
              <a:t> </a:t>
            </a:r>
            <a:r>
              <a:rPr lang="hr-HR" dirty="0" err="1" smtClean="0"/>
              <a:t>according</a:t>
            </a:r>
            <a:r>
              <a:rPr lang="hr-HR" dirty="0" smtClean="0"/>
              <a:t> to </a:t>
            </a:r>
            <a:r>
              <a:rPr lang="hr-HR" dirty="0" err="1" smtClean="0"/>
              <a:t>strict</a:t>
            </a:r>
            <a:r>
              <a:rPr lang="hr-HR" dirty="0" smtClean="0"/>
              <a:t> </a:t>
            </a:r>
            <a:r>
              <a:rPr lang="hr-HR" dirty="0" err="1" smtClean="0"/>
              <a:t>rules</a:t>
            </a:r>
            <a:r>
              <a:rPr lang="hr-HR" dirty="0" smtClean="0"/>
              <a:t> </a:t>
            </a:r>
            <a:r>
              <a:rPr lang="hr-HR" dirty="0" err="1" smtClean="0"/>
              <a:t>of</a:t>
            </a:r>
            <a:r>
              <a:rPr lang="hr-HR" dirty="0" smtClean="0"/>
              <a:t> procedure, for instance to </a:t>
            </a:r>
            <a:r>
              <a:rPr lang="hr-HR" dirty="0" err="1" smtClean="0"/>
              <a:t>raise</a:t>
            </a:r>
            <a:r>
              <a:rPr lang="hr-HR" dirty="0" smtClean="0"/>
              <a:t> </a:t>
            </a:r>
            <a:r>
              <a:rPr lang="hr-HR" dirty="0" err="1" smtClean="0"/>
              <a:t>an</a:t>
            </a:r>
            <a:r>
              <a:rPr lang="hr-HR" dirty="0" smtClean="0"/>
              <a:t> </a:t>
            </a:r>
            <a:r>
              <a:rPr lang="hr-HR" dirty="0" err="1" smtClean="0"/>
              <a:t>objection</a:t>
            </a:r>
            <a:r>
              <a:rPr lang="hr-HR" dirty="0" smtClean="0"/>
              <a:t>, but </a:t>
            </a:r>
            <a:r>
              <a:rPr lang="hr-HR" dirty="0" err="1" smtClean="0"/>
              <a:t>they</a:t>
            </a:r>
            <a:r>
              <a:rPr lang="hr-HR" dirty="0" smtClean="0"/>
              <a:t> do </a:t>
            </a:r>
            <a:r>
              <a:rPr lang="hr-HR" dirty="0" err="1" smtClean="0"/>
              <a:t>not</a:t>
            </a:r>
            <a:r>
              <a:rPr lang="hr-HR" dirty="0" smtClean="0"/>
              <a:t> </a:t>
            </a:r>
            <a:r>
              <a:rPr lang="hr-HR" dirty="0" err="1" smtClean="0"/>
              <a:t>interrupt</a:t>
            </a:r>
            <a:r>
              <a:rPr lang="hr-HR" dirty="0" smtClean="0"/>
              <a:t> </a:t>
            </a:r>
            <a:r>
              <a:rPr lang="hr-HR" dirty="0" err="1" smtClean="0"/>
              <a:t>the</a:t>
            </a:r>
            <a:r>
              <a:rPr lang="hr-HR" dirty="0" smtClean="0"/>
              <a:t> </a:t>
            </a:r>
            <a:r>
              <a:rPr lang="hr-HR" dirty="0" err="1" smtClean="0"/>
              <a:t>judge</a:t>
            </a:r>
            <a:endParaRPr lang="hr-HR" dirty="0"/>
          </a:p>
        </p:txBody>
      </p:sp>
    </p:spTree>
    <p:extLst>
      <p:ext uri="{BB962C8B-B14F-4D97-AF65-F5344CB8AC3E}">
        <p14:creationId xmlns:p14="http://schemas.microsoft.com/office/powerpoint/2010/main" val="22798404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Turn-taking</a:t>
            </a:r>
            <a:endParaRPr lang="hr-HR" dirty="0"/>
          </a:p>
        </p:txBody>
      </p:sp>
      <p:sp>
        <p:nvSpPr>
          <p:cNvPr id="3" name="Content Placeholder 2"/>
          <p:cNvSpPr>
            <a:spLocks noGrp="1"/>
          </p:cNvSpPr>
          <p:nvPr>
            <p:ph idx="1"/>
          </p:nvPr>
        </p:nvSpPr>
        <p:spPr/>
        <p:txBody>
          <a:bodyPr/>
          <a:lstStyle/>
          <a:p>
            <a:r>
              <a:rPr lang="hr-HR" dirty="0" smtClean="0"/>
              <a:t>In police </a:t>
            </a:r>
            <a:r>
              <a:rPr lang="hr-HR" dirty="0" err="1" smtClean="0"/>
              <a:t>interviews</a:t>
            </a:r>
            <a:r>
              <a:rPr lang="hr-HR" dirty="0" smtClean="0"/>
              <a:t> </a:t>
            </a:r>
            <a:r>
              <a:rPr lang="hr-HR" dirty="0" err="1" smtClean="0"/>
              <a:t>control</a:t>
            </a:r>
            <a:r>
              <a:rPr lang="hr-HR" dirty="0" smtClean="0"/>
              <a:t> </a:t>
            </a:r>
            <a:r>
              <a:rPr lang="hr-HR" dirty="0" err="1" smtClean="0"/>
              <a:t>of</a:t>
            </a:r>
            <a:r>
              <a:rPr lang="hr-HR" dirty="0" smtClean="0"/>
              <a:t> </a:t>
            </a:r>
            <a:r>
              <a:rPr lang="hr-HR" dirty="0" err="1" smtClean="0"/>
              <a:t>the</a:t>
            </a:r>
            <a:r>
              <a:rPr lang="hr-HR" dirty="0" smtClean="0"/>
              <a:t> interview </a:t>
            </a:r>
            <a:r>
              <a:rPr lang="hr-HR" dirty="0" err="1" smtClean="0"/>
              <a:t>rests</a:t>
            </a:r>
            <a:r>
              <a:rPr lang="hr-HR" dirty="0" smtClean="0"/>
              <a:t> </a:t>
            </a:r>
            <a:r>
              <a:rPr lang="hr-HR" dirty="0" err="1" smtClean="0"/>
              <a:t>with</a:t>
            </a:r>
            <a:r>
              <a:rPr lang="hr-HR" dirty="0" smtClean="0"/>
              <a:t> </a:t>
            </a:r>
            <a:r>
              <a:rPr lang="hr-HR" dirty="0" err="1" smtClean="0"/>
              <a:t>the</a:t>
            </a:r>
            <a:r>
              <a:rPr lang="hr-HR" dirty="0" smtClean="0"/>
              <a:t> </a:t>
            </a:r>
            <a:r>
              <a:rPr lang="hr-HR" dirty="0" err="1" smtClean="0"/>
              <a:t>interviewing</a:t>
            </a:r>
            <a:r>
              <a:rPr lang="hr-HR" dirty="0" smtClean="0"/>
              <a:t> </a:t>
            </a:r>
            <a:r>
              <a:rPr lang="hr-HR" dirty="0" err="1" smtClean="0"/>
              <a:t>officer</a:t>
            </a:r>
            <a:r>
              <a:rPr lang="hr-HR" dirty="0" smtClean="0"/>
              <a:t> </a:t>
            </a:r>
            <a:r>
              <a:rPr lang="hr-HR" dirty="0" err="1" smtClean="0"/>
              <a:t>who</a:t>
            </a:r>
            <a:r>
              <a:rPr lang="hr-HR" dirty="0" smtClean="0"/>
              <a:t> </a:t>
            </a:r>
            <a:r>
              <a:rPr lang="hr-HR" dirty="0" err="1" smtClean="0"/>
              <a:t>has</a:t>
            </a:r>
            <a:r>
              <a:rPr lang="hr-HR" dirty="0" smtClean="0"/>
              <a:t> </a:t>
            </a:r>
            <a:r>
              <a:rPr lang="hr-HR" dirty="0" err="1" smtClean="0"/>
              <a:t>control</a:t>
            </a:r>
            <a:r>
              <a:rPr lang="hr-HR" dirty="0" smtClean="0"/>
              <a:t> </a:t>
            </a:r>
            <a:r>
              <a:rPr lang="hr-HR" dirty="0" err="1" smtClean="0"/>
              <a:t>of</a:t>
            </a:r>
            <a:r>
              <a:rPr lang="hr-HR" dirty="0" smtClean="0"/>
              <a:t> </a:t>
            </a:r>
            <a:r>
              <a:rPr lang="hr-HR" dirty="0" err="1" smtClean="0"/>
              <a:t>topic</a:t>
            </a:r>
            <a:r>
              <a:rPr lang="hr-HR" dirty="0" smtClean="0"/>
              <a:t> </a:t>
            </a:r>
            <a:r>
              <a:rPr lang="hr-HR" dirty="0" err="1" smtClean="0"/>
              <a:t>and</a:t>
            </a:r>
            <a:r>
              <a:rPr lang="hr-HR" dirty="0" smtClean="0"/>
              <a:t> </a:t>
            </a:r>
            <a:r>
              <a:rPr lang="hr-HR" dirty="0" err="1" smtClean="0"/>
              <a:t>turns</a:t>
            </a:r>
            <a:endParaRPr lang="hr-HR" dirty="0"/>
          </a:p>
        </p:txBody>
      </p:sp>
    </p:spTree>
    <p:extLst>
      <p:ext uri="{BB962C8B-B14F-4D97-AF65-F5344CB8AC3E}">
        <p14:creationId xmlns:p14="http://schemas.microsoft.com/office/powerpoint/2010/main" val="22415407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Questioning</a:t>
            </a:r>
            <a:endParaRPr lang="hr-HR" dirty="0"/>
          </a:p>
        </p:txBody>
      </p:sp>
      <p:sp>
        <p:nvSpPr>
          <p:cNvPr id="3" name="Content Placeholder 2"/>
          <p:cNvSpPr>
            <a:spLocks noGrp="1"/>
          </p:cNvSpPr>
          <p:nvPr>
            <p:ph idx="1"/>
          </p:nvPr>
        </p:nvSpPr>
        <p:spPr/>
        <p:txBody>
          <a:bodyPr/>
          <a:lstStyle/>
          <a:p>
            <a:r>
              <a:rPr lang="hr-HR" dirty="0" err="1" smtClean="0"/>
              <a:t>Objectives</a:t>
            </a:r>
            <a:r>
              <a:rPr lang="hr-HR" dirty="0" smtClean="0"/>
              <a:t>:</a:t>
            </a:r>
          </a:p>
          <a:p>
            <a:r>
              <a:rPr lang="hr-HR" dirty="0" smtClean="0"/>
              <a:t>1) to </a:t>
            </a:r>
            <a:r>
              <a:rPr lang="hr-HR" dirty="0" err="1" smtClean="0"/>
              <a:t>elicit</a:t>
            </a:r>
            <a:r>
              <a:rPr lang="hr-HR" dirty="0" smtClean="0"/>
              <a:t> </a:t>
            </a:r>
            <a:r>
              <a:rPr lang="hr-HR" dirty="0" err="1" smtClean="0"/>
              <a:t>information</a:t>
            </a:r>
            <a:endParaRPr lang="hr-HR" dirty="0" smtClean="0"/>
          </a:p>
          <a:p>
            <a:r>
              <a:rPr lang="hr-HR" dirty="0" smtClean="0"/>
              <a:t>2) to </a:t>
            </a:r>
            <a:r>
              <a:rPr lang="hr-HR" dirty="0" err="1" smtClean="0"/>
              <a:t>obtain</a:t>
            </a:r>
            <a:r>
              <a:rPr lang="hr-HR" dirty="0" smtClean="0"/>
              <a:t> </a:t>
            </a:r>
            <a:r>
              <a:rPr lang="hr-HR" dirty="0" err="1" smtClean="0"/>
              <a:t>confirmation</a:t>
            </a:r>
            <a:r>
              <a:rPr lang="hr-HR" dirty="0" smtClean="0"/>
              <a:t> </a:t>
            </a:r>
            <a:r>
              <a:rPr lang="hr-HR" dirty="0" err="1" smtClean="0"/>
              <a:t>of</a:t>
            </a:r>
            <a:r>
              <a:rPr lang="hr-HR" dirty="0" smtClean="0"/>
              <a:t> a </a:t>
            </a:r>
            <a:r>
              <a:rPr lang="hr-HR" dirty="0" err="1" smtClean="0"/>
              <a:t>particular</a:t>
            </a:r>
            <a:r>
              <a:rPr lang="hr-HR" dirty="0" smtClean="0"/>
              <a:t> </a:t>
            </a:r>
            <a:r>
              <a:rPr lang="hr-HR" dirty="0" err="1" smtClean="0"/>
              <a:t>version</a:t>
            </a:r>
            <a:r>
              <a:rPr lang="hr-HR" dirty="0" smtClean="0"/>
              <a:t> </a:t>
            </a:r>
            <a:r>
              <a:rPr lang="hr-HR" dirty="0" err="1" smtClean="0"/>
              <a:t>of</a:t>
            </a:r>
            <a:r>
              <a:rPr lang="hr-HR" dirty="0" smtClean="0"/>
              <a:t> </a:t>
            </a:r>
            <a:r>
              <a:rPr lang="hr-HR" dirty="0" err="1" smtClean="0"/>
              <a:t>events</a:t>
            </a:r>
            <a:r>
              <a:rPr lang="hr-HR" dirty="0" smtClean="0"/>
              <a:t> </a:t>
            </a:r>
            <a:r>
              <a:rPr lang="hr-HR" dirty="0" err="1" smtClean="0"/>
              <a:t>that</a:t>
            </a:r>
            <a:r>
              <a:rPr lang="hr-HR" dirty="0" smtClean="0"/>
              <a:t> </a:t>
            </a:r>
            <a:r>
              <a:rPr lang="hr-HR" dirty="0" err="1" smtClean="0"/>
              <a:t>the</a:t>
            </a:r>
            <a:r>
              <a:rPr lang="hr-HR" dirty="0" smtClean="0"/>
              <a:t> </a:t>
            </a:r>
            <a:r>
              <a:rPr lang="hr-HR" dirty="0" err="1" smtClean="0"/>
              <a:t>questioner</a:t>
            </a:r>
            <a:r>
              <a:rPr lang="hr-HR" dirty="0" smtClean="0"/>
              <a:t> </a:t>
            </a:r>
            <a:r>
              <a:rPr lang="hr-HR" dirty="0" err="1" smtClean="0"/>
              <a:t>has</a:t>
            </a:r>
            <a:r>
              <a:rPr lang="hr-HR" dirty="0" smtClean="0"/>
              <a:t> </a:t>
            </a:r>
            <a:r>
              <a:rPr lang="hr-HR" dirty="0" err="1" smtClean="0"/>
              <a:t>in</a:t>
            </a:r>
            <a:r>
              <a:rPr lang="hr-HR" dirty="0" smtClean="0"/>
              <a:t> </a:t>
            </a:r>
            <a:r>
              <a:rPr lang="hr-HR" dirty="0" err="1" smtClean="0"/>
              <a:t>mind</a:t>
            </a:r>
            <a:r>
              <a:rPr lang="hr-HR" dirty="0" smtClean="0"/>
              <a:t> (</a:t>
            </a:r>
            <a:r>
              <a:rPr lang="hr-HR" dirty="0" err="1" smtClean="0"/>
              <a:t>coercive</a:t>
            </a:r>
            <a:r>
              <a:rPr lang="hr-HR" dirty="0" smtClean="0"/>
              <a:t> </a:t>
            </a:r>
            <a:r>
              <a:rPr lang="hr-HR" dirty="0" err="1" smtClean="0"/>
              <a:t>interrogation</a:t>
            </a:r>
            <a:r>
              <a:rPr lang="hr-HR" dirty="0" smtClean="0"/>
              <a:t> to </a:t>
            </a:r>
            <a:r>
              <a:rPr lang="hr-HR" dirty="0" err="1" smtClean="0"/>
              <a:t>obtain</a:t>
            </a:r>
            <a:r>
              <a:rPr lang="hr-HR" dirty="0" smtClean="0"/>
              <a:t> </a:t>
            </a:r>
            <a:r>
              <a:rPr lang="hr-HR" dirty="0" err="1" smtClean="0"/>
              <a:t>confessions</a:t>
            </a:r>
            <a:r>
              <a:rPr lang="hr-HR" dirty="0" smtClean="0"/>
              <a:t>; </a:t>
            </a:r>
            <a:r>
              <a:rPr lang="hr-HR" dirty="0" err="1" smtClean="0"/>
              <a:t>often</a:t>
            </a:r>
            <a:r>
              <a:rPr lang="hr-HR" dirty="0" smtClean="0"/>
              <a:t> </a:t>
            </a:r>
            <a:r>
              <a:rPr lang="hr-HR" dirty="0" err="1" smtClean="0"/>
              <a:t>leading</a:t>
            </a:r>
            <a:r>
              <a:rPr lang="hr-HR" dirty="0" smtClean="0"/>
              <a:t> to </a:t>
            </a:r>
            <a:r>
              <a:rPr lang="hr-HR" dirty="0" err="1" smtClean="0"/>
              <a:t>miscarriages</a:t>
            </a:r>
            <a:r>
              <a:rPr lang="hr-HR" dirty="0" smtClean="0"/>
              <a:t> </a:t>
            </a:r>
            <a:r>
              <a:rPr lang="hr-HR" dirty="0" err="1" smtClean="0"/>
              <a:t>of</a:t>
            </a:r>
            <a:r>
              <a:rPr lang="hr-HR" dirty="0" smtClean="0"/>
              <a:t> </a:t>
            </a:r>
            <a:r>
              <a:rPr lang="hr-HR" dirty="0" err="1" smtClean="0"/>
              <a:t>justice</a:t>
            </a:r>
            <a:r>
              <a:rPr lang="hr-HR" dirty="0" smtClean="0"/>
              <a:t>)</a:t>
            </a:r>
            <a:endParaRPr lang="hr-HR" dirty="0"/>
          </a:p>
        </p:txBody>
      </p:sp>
    </p:spTree>
    <p:extLst>
      <p:ext uri="{BB962C8B-B14F-4D97-AF65-F5344CB8AC3E}">
        <p14:creationId xmlns:p14="http://schemas.microsoft.com/office/powerpoint/2010/main" val="28488666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Coercion</a:t>
            </a:r>
            <a:r>
              <a:rPr lang="hr-HR" dirty="0" smtClean="0"/>
              <a:t> </a:t>
            </a:r>
            <a:r>
              <a:rPr lang="hr-HR" dirty="0" err="1" smtClean="0"/>
              <a:t>in</a:t>
            </a:r>
            <a:r>
              <a:rPr lang="hr-HR" dirty="0" smtClean="0"/>
              <a:t> </a:t>
            </a:r>
            <a:r>
              <a:rPr lang="hr-HR" dirty="0" err="1" smtClean="0"/>
              <a:t>questioning</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form</a:t>
            </a:r>
            <a:r>
              <a:rPr lang="hr-HR" dirty="0" smtClean="0"/>
              <a:t> </a:t>
            </a:r>
            <a:r>
              <a:rPr lang="hr-HR" dirty="0" err="1" smtClean="0"/>
              <a:t>in</a:t>
            </a:r>
            <a:r>
              <a:rPr lang="hr-HR" dirty="0" smtClean="0"/>
              <a:t> </a:t>
            </a:r>
            <a:r>
              <a:rPr lang="hr-HR" dirty="0" err="1" smtClean="0"/>
              <a:t>which</a:t>
            </a:r>
            <a:r>
              <a:rPr lang="hr-HR" dirty="0" smtClean="0"/>
              <a:t> a </a:t>
            </a:r>
            <a:r>
              <a:rPr lang="hr-HR" dirty="0" err="1" smtClean="0"/>
              <a:t>question</a:t>
            </a:r>
            <a:r>
              <a:rPr lang="hr-HR" dirty="0" smtClean="0"/>
              <a:t> </a:t>
            </a:r>
            <a:r>
              <a:rPr lang="hr-HR" dirty="0" err="1" smtClean="0"/>
              <a:t>is</a:t>
            </a:r>
            <a:r>
              <a:rPr lang="hr-HR" dirty="0" smtClean="0"/>
              <a:t> put </a:t>
            </a:r>
            <a:r>
              <a:rPr lang="hr-HR" dirty="0" err="1" smtClean="0"/>
              <a:t>exerts</a:t>
            </a:r>
            <a:r>
              <a:rPr lang="hr-HR" dirty="0" smtClean="0"/>
              <a:t> a </a:t>
            </a:r>
            <a:r>
              <a:rPr lang="hr-HR" dirty="0" err="1" smtClean="0"/>
              <a:t>strong</a:t>
            </a:r>
            <a:r>
              <a:rPr lang="hr-HR" dirty="0" smtClean="0"/>
              <a:t> influence on </a:t>
            </a:r>
            <a:r>
              <a:rPr lang="hr-HR" dirty="0" err="1" smtClean="0"/>
              <a:t>the</a:t>
            </a:r>
            <a:r>
              <a:rPr lang="hr-HR" dirty="0" smtClean="0"/>
              <a:t> </a:t>
            </a:r>
            <a:r>
              <a:rPr lang="hr-HR" dirty="0" err="1" smtClean="0"/>
              <a:t>quality</a:t>
            </a:r>
            <a:r>
              <a:rPr lang="hr-HR" dirty="0" smtClean="0"/>
              <a:t> </a:t>
            </a:r>
            <a:r>
              <a:rPr lang="hr-HR" dirty="0" err="1" smtClean="0"/>
              <a:t>of</a:t>
            </a:r>
            <a:r>
              <a:rPr lang="hr-HR" dirty="0" smtClean="0"/>
              <a:t> </a:t>
            </a:r>
            <a:r>
              <a:rPr lang="hr-HR" dirty="0" err="1" smtClean="0"/>
              <a:t>the</a:t>
            </a:r>
            <a:r>
              <a:rPr lang="hr-HR" dirty="0" smtClean="0"/>
              <a:t> </a:t>
            </a:r>
            <a:r>
              <a:rPr lang="hr-HR" dirty="0" err="1" smtClean="0"/>
              <a:t>answer</a:t>
            </a:r>
            <a:endParaRPr lang="hr-HR" dirty="0" smtClean="0"/>
          </a:p>
          <a:p>
            <a:r>
              <a:rPr lang="hr-HR" dirty="0" err="1" smtClean="0"/>
              <a:t>Frailty</a:t>
            </a:r>
            <a:r>
              <a:rPr lang="hr-HR" dirty="0" smtClean="0"/>
              <a:t> </a:t>
            </a:r>
            <a:r>
              <a:rPr lang="hr-HR" dirty="0" err="1" smtClean="0"/>
              <a:t>of</a:t>
            </a:r>
            <a:r>
              <a:rPr lang="hr-HR" dirty="0" smtClean="0"/>
              <a:t> </a:t>
            </a:r>
            <a:r>
              <a:rPr lang="hr-HR" dirty="0" err="1" smtClean="0"/>
              <a:t>memory</a:t>
            </a:r>
            <a:r>
              <a:rPr lang="hr-HR" dirty="0" smtClean="0"/>
              <a:t>: </a:t>
            </a:r>
            <a:r>
              <a:rPr lang="hr-HR" dirty="0" err="1" smtClean="0"/>
              <a:t>witnesses</a:t>
            </a:r>
            <a:r>
              <a:rPr lang="hr-HR" dirty="0" smtClean="0"/>
              <a:t>’ </a:t>
            </a:r>
            <a:r>
              <a:rPr lang="hr-HR" dirty="0" err="1" smtClean="0"/>
              <a:t>memory</a:t>
            </a:r>
            <a:r>
              <a:rPr lang="hr-HR" dirty="0" smtClean="0"/>
              <a:t> </a:t>
            </a:r>
            <a:r>
              <a:rPr lang="hr-HR" dirty="0" err="1" smtClean="0"/>
              <a:t>and</a:t>
            </a:r>
            <a:r>
              <a:rPr lang="hr-HR" dirty="0" smtClean="0"/>
              <a:t> </a:t>
            </a:r>
            <a:r>
              <a:rPr lang="hr-HR" dirty="0" err="1" smtClean="0"/>
              <a:t>testimony</a:t>
            </a:r>
            <a:r>
              <a:rPr lang="hr-HR" dirty="0" smtClean="0"/>
              <a:t> </a:t>
            </a:r>
            <a:r>
              <a:rPr lang="hr-HR" dirty="0" err="1" smtClean="0"/>
              <a:t>can</a:t>
            </a:r>
            <a:r>
              <a:rPr lang="hr-HR" dirty="0" smtClean="0"/>
              <a:t> </a:t>
            </a:r>
            <a:r>
              <a:rPr lang="hr-HR" dirty="0" err="1" smtClean="0"/>
              <a:t>easily</a:t>
            </a:r>
            <a:r>
              <a:rPr lang="hr-HR" dirty="0" smtClean="0"/>
              <a:t> </a:t>
            </a:r>
            <a:r>
              <a:rPr lang="hr-HR" dirty="0" err="1" smtClean="0"/>
              <a:t>be</a:t>
            </a:r>
            <a:r>
              <a:rPr lang="hr-HR" dirty="0" smtClean="0"/>
              <a:t> </a:t>
            </a:r>
            <a:r>
              <a:rPr lang="hr-HR" dirty="0" err="1" smtClean="0"/>
              <a:t>influenced</a:t>
            </a:r>
            <a:r>
              <a:rPr lang="hr-HR" dirty="0" smtClean="0"/>
              <a:t> </a:t>
            </a:r>
            <a:r>
              <a:rPr lang="hr-HR" dirty="0" err="1" smtClean="0"/>
              <a:t>by</a:t>
            </a:r>
            <a:r>
              <a:rPr lang="hr-HR" dirty="0" smtClean="0"/>
              <a:t> a </a:t>
            </a:r>
            <a:r>
              <a:rPr lang="hr-HR" dirty="0" err="1" smtClean="0"/>
              <a:t>questioner</a:t>
            </a:r>
            <a:endParaRPr lang="hr-HR" dirty="0" smtClean="0"/>
          </a:p>
          <a:p>
            <a:r>
              <a:rPr lang="hr-HR" dirty="0" smtClean="0"/>
              <a:t>‘for </a:t>
            </a:r>
            <a:r>
              <a:rPr lang="hr-HR" dirty="0" err="1" smtClean="0"/>
              <a:t>lawyers</a:t>
            </a:r>
            <a:r>
              <a:rPr lang="hr-HR" dirty="0" smtClean="0"/>
              <a:t>, </a:t>
            </a:r>
            <a:r>
              <a:rPr lang="hr-HR" dirty="0" err="1" smtClean="0"/>
              <a:t>the</a:t>
            </a:r>
            <a:r>
              <a:rPr lang="hr-HR" dirty="0" smtClean="0"/>
              <a:t> </a:t>
            </a:r>
            <a:r>
              <a:rPr lang="hr-HR" dirty="0" err="1" smtClean="0"/>
              <a:t>focus</a:t>
            </a:r>
            <a:r>
              <a:rPr lang="hr-HR" dirty="0" smtClean="0"/>
              <a:t> </a:t>
            </a:r>
            <a:r>
              <a:rPr lang="hr-HR" dirty="0" err="1" smtClean="0"/>
              <a:t>of</a:t>
            </a:r>
            <a:r>
              <a:rPr lang="hr-HR" dirty="0" smtClean="0"/>
              <a:t> </a:t>
            </a:r>
            <a:r>
              <a:rPr lang="hr-HR" dirty="0" err="1" smtClean="0"/>
              <a:t>attention</a:t>
            </a:r>
            <a:r>
              <a:rPr lang="hr-HR" dirty="0" smtClean="0"/>
              <a:t> to </a:t>
            </a:r>
            <a:r>
              <a:rPr lang="hr-HR" dirty="0" err="1" smtClean="0"/>
              <a:t>question</a:t>
            </a:r>
            <a:r>
              <a:rPr lang="hr-HR" dirty="0" smtClean="0"/>
              <a:t> </a:t>
            </a:r>
            <a:r>
              <a:rPr lang="hr-HR" dirty="0" err="1" smtClean="0"/>
              <a:t>forms</a:t>
            </a:r>
            <a:r>
              <a:rPr lang="hr-HR" dirty="0" smtClean="0"/>
              <a:t> </a:t>
            </a:r>
            <a:r>
              <a:rPr lang="hr-HR" dirty="0" err="1" smtClean="0"/>
              <a:t>is</a:t>
            </a:r>
            <a:r>
              <a:rPr lang="hr-HR" dirty="0" smtClean="0"/>
              <a:t> on how to </a:t>
            </a:r>
            <a:r>
              <a:rPr lang="hr-HR" dirty="0" err="1" smtClean="0"/>
              <a:t>control</a:t>
            </a:r>
            <a:r>
              <a:rPr lang="hr-HR" dirty="0" smtClean="0"/>
              <a:t> </a:t>
            </a:r>
            <a:r>
              <a:rPr lang="hr-HR" dirty="0" err="1" smtClean="0"/>
              <a:t>witnesses</a:t>
            </a:r>
            <a:r>
              <a:rPr lang="hr-HR" dirty="0" smtClean="0"/>
              <a:t>’; a </a:t>
            </a:r>
            <a:r>
              <a:rPr lang="hr-HR" dirty="0" err="1" smtClean="0"/>
              <a:t>common</a:t>
            </a:r>
            <a:r>
              <a:rPr lang="hr-HR" dirty="0" smtClean="0"/>
              <a:t> </a:t>
            </a:r>
            <a:r>
              <a:rPr lang="hr-HR" dirty="0" err="1" smtClean="0"/>
              <a:t>strategy</a:t>
            </a:r>
            <a:r>
              <a:rPr lang="hr-HR" dirty="0" smtClean="0"/>
              <a:t> </a:t>
            </a:r>
            <a:r>
              <a:rPr lang="hr-HR" dirty="0" err="1" smtClean="0"/>
              <a:t>with</a:t>
            </a:r>
            <a:r>
              <a:rPr lang="hr-HR" dirty="0" smtClean="0"/>
              <a:t> </a:t>
            </a:r>
            <a:r>
              <a:rPr lang="hr-HR" dirty="0" err="1" smtClean="0"/>
              <a:t>hostile</a:t>
            </a:r>
            <a:r>
              <a:rPr lang="hr-HR" dirty="0" smtClean="0"/>
              <a:t> </a:t>
            </a:r>
            <a:r>
              <a:rPr lang="hr-HR" dirty="0" err="1" smtClean="0"/>
              <a:t>witnesses</a:t>
            </a:r>
            <a:r>
              <a:rPr lang="hr-HR" dirty="0" smtClean="0"/>
              <a:t> – to </a:t>
            </a:r>
            <a:r>
              <a:rPr lang="hr-HR" dirty="0" err="1" smtClean="0"/>
              <a:t>confuse</a:t>
            </a:r>
            <a:r>
              <a:rPr lang="hr-HR" dirty="0" smtClean="0"/>
              <a:t>, </a:t>
            </a:r>
            <a:r>
              <a:rPr lang="hr-HR" dirty="0" err="1" smtClean="0"/>
              <a:t>upset</a:t>
            </a:r>
            <a:r>
              <a:rPr lang="hr-HR" dirty="0" smtClean="0"/>
              <a:t>, </a:t>
            </a:r>
            <a:r>
              <a:rPr lang="hr-HR" dirty="0" err="1" smtClean="0"/>
              <a:t>or</a:t>
            </a:r>
            <a:r>
              <a:rPr lang="hr-HR" dirty="0" smtClean="0"/>
              <a:t> </a:t>
            </a:r>
            <a:r>
              <a:rPr lang="hr-HR" dirty="0" err="1" smtClean="0"/>
              <a:t>otherwise</a:t>
            </a:r>
            <a:r>
              <a:rPr lang="hr-HR" dirty="0" smtClean="0"/>
              <a:t> </a:t>
            </a:r>
            <a:r>
              <a:rPr lang="hr-HR" dirty="0" err="1" smtClean="0"/>
              <a:t>intimidate</a:t>
            </a:r>
            <a:r>
              <a:rPr lang="hr-HR" dirty="0" smtClean="0"/>
              <a:t> </a:t>
            </a:r>
            <a:r>
              <a:rPr lang="hr-HR" dirty="0" err="1" smtClean="0"/>
              <a:t>in</a:t>
            </a:r>
            <a:r>
              <a:rPr lang="hr-HR" dirty="0" smtClean="0"/>
              <a:t> </a:t>
            </a:r>
            <a:r>
              <a:rPr lang="hr-HR" dirty="0" err="1" smtClean="0"/>
              <a:t>order</a:t>
            </a:r>
            <a:r>
              <a:rPr lang="hr-HR" dirty="0" smtClean="0"/>
              <a:t> to </a:t>
            </a:r>
            <a:r>
              <a:rPr lang="hr-HR" dirty="0" err="1" smtClean="0"/>
              <a:t>discredit</a:t>
            </a:r>
            <a:r>
              <a:rPr lang="hr-HR" dirty="0" smtClean="0"/>
              <a:t> </a:t>
            </a:r>
            <a:r>
              <a:rPr lang="hr-HR" dirty="0" err="1" smtClean="0"/>
              <a:t>their</a:t>
            </a:r>
            <a:r>
              <a:rPr lang="hr-HR" dirty="0" smtClean="0"/>
              <a:t> </a:t>
            </a:r>
            <a:r>
              <a:rPr lang="hr-HR" dirty="0" err="1" smtClean="0"/>
              <a:t>testimony</a:t>
            </a:r>
            <a:r>
              <a:rPr lang="hr-HR" dirty="0" smtClean="0"/>
              <a:t> </a:t>
            </a:r>
            <a:r>
              <a:rPr lang="hr-HR" dirty="0" err="1" smtClean="0"/>
              <a:t>or</a:t>
            </a:r>
            <a:r>
              <a:rPr lang="hr-HR" dirty="0" smtClean="0"/>
              <a:t> to </a:t>
            </a:r>
            <a:r>
              <a:rPr lang="hr-HR" dirty="0" err="1" smtClean="0"/>
              <a:t>bring</a:t>
            </a:r>
            <a:r>
              <a:rPr lang="hr-HR" dirty="0" smtClean="0"/>
              <a:t> </a:t>
            </a:r>
            <a:r>
              <a:rPr lang="hr-HR" dirty="0" err="1" smtClean="0"/>
              <a:t>into</a:t>
            </a:r>
            <a:r>
              <a:rPr lang="hr-HR" dirty="0" smtClean="0"/>
              <a:t> </a:t>
            </a:r>
            <a:r>
              <a:rPr lang="hr-HR" dirty="0" err="1" smtClean="0"/>
              <a:t>question</a:t>
            </a:r>
            <a:r>
              <a:rPr lang="hr-HR" dirty="0" smtClean="0"/>
              <a:t> </a:t>
            </a:r>
            <a:r>
              <a:rPr lang="hr-HR" dirty="0" err="1" smtClean="0"/>
              <a:t>their</a:t>
            </a:r>
            <a:r>
              <a:rPr lang="hr-HR" dirty="0" smtClean="0"/>
              <a:t> personal </a:t>
            </a:r>
            <a:r>
              <a:rPr lang="hr-HR" dirty="0" err="1" smtClean="0"/>
              <a:t>credibility</a:t>
            </a:r>
            <a:endParaRPr lang="hr-HR" dirty="0" smtClean="0"/>
          </a:p>
          <a:p>
            <a:r>
              <a:rPr lang="hr-HR" dirty="0" err="1" smtClean="0"/>
              <a:t>Control</a:t>
            </a:r>
            <a:r>
              <a:rPr lang="hr-HR" dirty="0" smtClean="0"/>
              <a:t> </a:t>
            </a:r>
            <a:r>
              <a:rPr lang="hr-HR" dirty="0" err="1" smtClean="0"/>
              <a:t>of</a:t>
            </a:r>
            <a:r>
              <a:rPr lang="hr-HR" dirty="0" smtClean="0"/>
              <a:t> </a:t>
            </a:r>
            <a:r>
              <a:rPr lang="hr-HR" dirty="0" err="1" smtClean="0"/>
              <a:t>the</a:t>
            </a:r>
            <a:r>
              <a:rPr lang="hr-HR" dirty="0" smtClean="0"/>
              <a:t> </a:t>
            </a:r>
            <a:r>
              <a:rPr lang="hr-HR" dirty="0" err="1" smtClean="0"/>
              <a:t>person</a:t>
            </a:r>
            <a:r>
              <a:rPr lang="hr-HR" dirty="0" smtClean="0"/>
              <a:t> (</a:t>
            </a:r>
            <a:r>
              <a:rPr lang="hr-HR" dirty="0" err="1" smtClean="0"/>
              <a:t>credibility</a:t>
            </a:r>
            <a:r>
              <a:rPr lang="hr-HR" dirty="0" smtClean="0"/>
              <a:t>) </a:t>
            </a:r>
            <a:r>
              <a:rPr lang="hr-HR" dirty="0" err="1" smtClean="0"/>
              <a:t>and</a:t>
            </a:r>
            <a:r>
              <a:rPr lang="hr-HR" dirty="0" smtClean="0"/>
              <a:t> </a:t>
            </a:r>
            <a:r>
              <a:rPr lang="hr-HR" dirty="0" err="1" smtClean="0"/>
              <a:t>control</a:t>
            </a:r>
            <a:r>
              <a:rPr lang="hr-HR" dirty="0" smtClean="0"/>
              <a:t> </a:t>
            </a:r>
            <a:r>
              <a:rPr lang="hr-HR" dirty="0" err="1" smtClean="0"/>
              <a:t>of</a:t>
            </a:r>
            <a:r>
              <a:rPr lang="hr-HR" dirty="0" smtClean="0"/>
              <a:t> </a:t>
            </a:r>
            <a:r>
              <a:rPr lang="hr-HR" dirty="0" err="1" smtClean="0"/>
              <a:t>the</a:t>
            </a:r>
            <a:r>
              <a:rPr lang="hr-HR" dirty="0" smtClean="0"/>
              <a:t> </a:t>
            </a:r>
            <a:r>
              <a:rPr lang="hr-HR" dirty="0" err="1" smtClean="0"/>
              <a:t>information</a:t>
            </a:r>
            <a:r>
              <a:rPr lang="hr-HR" dirty="0" smtClean="0"/>
              <a:t> (</a:t>
            </a:r>
            <a:r>
              <a:rPr lang="hr-HR" dirty="0" err="1" smtClean="0"/>
              <a:t>testimony</a:t>
            </a:r>
            <a:r>
              <a:rPr lang="hr-HR" dirty="0" smtClean="0"/>
              <a:t>)</a:t>
            </a:r>
            <a:endParaRPr lang="hr-HR" dirty="0"/>
          </a:p>
        </p:txBody>
      </p:sp>
    </p:spTree>
    <p:extLst>
      <p:ext uri="{BB962C8B-B14F-4D97-AF65-F5344CB8AC3E}">
        <p14:creationId xmlns:p14="http://schemas.microsoft.com/office/powerpoint/2010/main" val="15542794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Coercion</a:t>
            </a:r>
            <a:r>
              <a:rPr lang="hr-HR" dirty="0" smtClean="0"/>
              <a:t> </a:t>
            </a:r>
            <a:r>
              <a:rPr lang="hr-HR" dirty="0" err="1" smtClean="0"/>
              <a:t>in</a:t>
            </a:r>
            <a:r>
              <a:rPr lang="hr-HR" dirty="0" smtClean="0"/>
              <a:t> </a:t>
            </a:r>
            <a:r>
              <a:rPr lang="hr-HR" dirty="0" err="1" smtClean="0"/>
              <a:t>questioning</a:t>
            </a:r>
            <a:endParaRPr lang="hr-HR" dirty="0"/>
          </a:p>
        </p:txBody>
      </p:sp>
      <p:sp>
        <p:nvSpPr>
          <p:cNvPr id="3" name="Content Placeholder 2"/>
          <p:cNvSpPr>
            <a:spLocks noGrp="1"/>
          </p:cNvSpPr>
          <p:nvPr>
            <p:ph idx="1"/>
          </p:nvPr>
        </p:nvSpPr>
        <p:spPr/>
        <p:txBody>
          <a:bodyPr/>
          <a:lstStyle/>
          <a:p>
            <a:r>
              <a:rPr lang="hr-HR" dirty="0" err="1" smtClean="0"/>
              <a:t>Where</a:t>
            </a:r>
            <a:r>
              <a:rPr lang="hr-HR" dirty="0" smtClean="0"/>
              <a:t> </a:t>
            </a:r>
            <a:r>
              <a:rPr lang="hr-HR" dirty="0" err="1" smtClean="0"/>
              <a:t>there</a:t>
            </a:r>
            <a:r>
              <a:rPr lang="hr-HR" dirty="0" smtClean="0"/>
              <a:t> </a:t>
            </a:r>
            <a:r>
              <a:rPr lang="hr-HR" dirty="0" err="1" smtClean="0"/>
              <a:t>is</a:t>
            </a:r>
            <a:r>
              <a:rPr lang="hr-HR" dirty="0" smtClean="0"/>
              <a:t> </a:t>
            </a:r>
            <a:r>
              <a:rPr lang="hr-HR" dirty="0" err="1" smtClean="0"/>
              <a:t>an</a:t>
            </a:r>
            <a:r>
              <a:rPr lang="hr-HR" dirty="0" smtClean="0"/>
              <a:t> </a:t>
            </a:r>
            <a:r>
              <a:rPr lang="hr-HR" dirty="0" err="1" smtClean="0"/>
              <a:t>imbalance</a:t>
            </a:r>
            <a:r>
              <a:rPr lang="hr-HR" dirty="0" smtClean="0"/>
              <a:t> </a:t>
            </a:r>
            <a:r>
              <a:rPr lang="hr-HR" dirty="0" err="1" smtClean="0"/>
              <a:t>in</a:t>
            </a:r>
            <a:r>
              <a:rPr lang="hr-HR" dirty="0" smtClean="0"/>
              <a:t> </a:t>
            </a:r>
            <a:r>
              <a:rPr lang="hr-HR" dirty="0" err="1" smtClean="0"/>
              <a:t>power</a:t>
            </a:r>
            <a:r>
              <a:rPr lang="hr-HR" dirty="0" smtClean="0"/>
              <a:t> </a:t>
            </a:r>
            <a:r>
              <a:rPr lang="hr-HR" dirty="0" err="1" smtClean="0"/>
              <a:t>relationship</a:t>
            </a:r>
            <a:r>
              <a:rPr lang="hr-HR" dirty="0" smtClean="0"/>
              <a:t> </a:t>
            </a:r>
            <a:r>
              <a:rPr lang="hr-HR" dirty="0" err="1" smtClean="0"/>
              <a:t>between</a:t>
            </a:r>
            <a:r>
              <a:rPr lang="hr-HR" dirty="0" smtClean="0"/>
              <a:t> </a:t>
            </a:r>
            <a:r>
              <a:rPr lang="hr-HR" dirty="0" err="1" smtClean="0"/>
              <a:t>the</a:t>
            </a:r>
            <a:r>
              <a:rPr lang="hr-HR" dirty="0" smtClean="0"/>
              <a:t> </a:t>
            </a:r>
            <a:r>
              <a:rPr lang="hr-HR" dirty="0" err="1" smtClean="0"/>
              <a:t>speakers</a:t>
            </a:r>
            <a:r>
              <a:rPr lang="hr-HR" dirty="0" smtClean="0"/>
              <a:t>, </a:t>
            </a:r>
            <a:r>
              <a:rPr lang="hr-HR" dirty="0" err="1" smtClean="0"/>
              <a:t>the</a:t>
            </a:r>
            <a:r>
              <a:rPr lang="hr-HR" dirty="0" smtClean="0"/>
              <a:t> more </a:t>
            </a:r>
            <a:r>
              <a:rPr lang="hr-HR" dirty="0" err="1" smtClean="0"/>
              <a:t>powerful</a:t>
            </a:r>
            <a:r>
              <a:rPr lang="hr-HR" dirty="0" smtClean="0"/>
              <a:t> </a:t>
            </a:r>
            <a:r>
              <a:rPr lang="hr-HR" dirty="0" err="1" smtClean="0"/>
              <a:t>speaker</a:t>
            </a:r>
            <a:r>
              <a:rPr lang="hr-HR" dirty="0" smtClean="0"/>
              <a:t> </a:t>
            </a:r>
            <a:r>
              <a:rPr lang="hr-HR" dirty="0" err="1" smtClean="0"/>
              <a:t>not</a:t>
            </a:r>
            <a:r>
              <a:rPr lang="hr-HR" dirty="0" smtClean="0"/>
              <a:t> </a:t>
            </a:r>
            <a:r>
              <a:rPr lang="hr-HR" dirty="0" err="1" smtClean="0"/>
              <a:t>only</a:t>
            </a:r>
            <a:r>
              <a:rPr lang="hr-HR" dirty="0" smtClean="0"/>
              <a:t> </a:t>
            </a:r>
            <a:r>
              <a:rPr lang="hr-HR" dirty="0" err="1" smtClean="0"/>
              <a:t>gives</a:t>
            </a:r>
            <a:r>
              <a:rPr lang="hr-HR" dirty="0" smtClean="0"/>
              <a:t> more </a:t>
            </a:r>
            <a:r>
              <a:rPr lang="hr-HR" dirty="0" err="1" smtClean="0"/>
              <a:t>directives</a:t>
            </a:r>
            <a:r>
              <a:rPr lang="hr-HR" dirty="0" smtClean="0"/>
              <a:t>, but </a:t>
            </a:r>
            <a:r>
              <a:rPr lang="hr-HR" dirty="0" err="1" smtClean="0"/>
              <a:t>asks</a:t>
            </a:r>
            <a:r>
              <a:rPr lang="hr-HR" dirty="0" smtClean="0"/>
              <a:t> more </a:t>
            </a:r>
            <a:r>
              <a:rPr lang="hr-HR" dirty="0" err="1" smtClean="0"/>
              <a:t>questions</a:t>
            </a:r>
            <a:r>
              <a:rPr lang="hr-HR" dirty="0" smtClean="0"/>
              <a:t>; </a:t>
            </a:r>
            <a:r>
              <a:rPr lang="hr-HR" dirty="0" err="1" smtClean="0"/>
              <a:t>the</a:t>
            </a:r>
            <a:r>
              <a:rPr lang="hr-HR" dirty="0" smtClean="0"/>
              <a:t> </a:t>
            </a:r>
            <a:r>
              <a:rPr lang="hr-HR" dirty="0" err="1" smtClean="0"/>
              <a:t>less</a:t>
            </a:r>
            <a:r>
              <a:rPr lang="hr-HR" dirty="0" smtClean="0"/>
              <a:t> </a:t>
            </a:r>
            <a:r>
              <a:rPr lang="hr-HR" dirty="0" err="1" smtClean="0"/>
              <a:t>powerful</a:t>
            </a:r>
            <a:r>
              <a:rPr lang="hr-HR" dirty="0" smtClean="0"/>
              <a:t> </a:t>
            </a:r>
            <a:r>
              <a:rPr lang="hr-HR" dirty="0" err="1" smtClean="0"/>
              <a:t>speaker</a:t>
            </a:r>
            <a:r>
              <a:rPr lang="hr-HR" dirty="0" smtClean="0"/>
              <a:t> </a:t>
            </a:r>
            <a:r>
              <a:rPr lang="hr-HR" dirty="0" err="1" smtClean="0"/>
              <a:t>is</a:t>
            </a:r>
            <a:r>
              <a:rPr lang="hr-HR" dirty="0" smtClean="0"/>
              <a:t> </a:t>
            </a:r>
            <a:r>
              <a:rPr lang="hr-HR" dirty="0" err="1" smtClean="0"/>
              <a:t>expected</a:t>
            </a:r>
            <a:r>
              <a:rPr lang="hr-HR" dirty="0" smtClean="0"/>
              <a:t> to </a:t>
            </a:r>
            <a:r>
              <a:rPr lang="hr-HR" dirty="0" err="1" smtClean="0"/>
              <a:t>give</a:t>
            </a:r>
            <a:r>
              <a:rPr lang="hr-HR" dirty="0" smtClean="0"/>
              <a:t> more </a:t>
            </a:r>
            <a:r>
              <a:rPr lang="hr-HR" dirty="0" err="1" smtClean="0"/>
              <a:t>answers</a:t>
            </a:r>
            <a:endParaRPr lang="hr-HR" dirty="0" smtClean="0"/>
          </a:p>
          <a:p>
            <a:r>
              <a:rPr lang="hr-HR" dirty="0" err="1" smtClean="0"/>
              <a:t>Powerful</a:t>
            </a:r>
            <a:r>
              <a:rPr lang="hr-HR" dirty="0" smtClean="0"/>
              <a:t> </a:t>
            </a:r>
            <a:r>
              <a:rPr lang="hr-HR" dirty="0" err="1" smtClean="0"/>
              <a:t>people</a:t>
            </a:r>
            <a:r>
              <a:rPr lang="hr-HR" dirty="0" smtClean="0"/>
              <a:t> (</a:t>
            </a:r>
            <a:r>
              <a:rPr lang="hr-HR" dirty="0" err="1" smtClean="0"/>
              <a:t>lawyers</a:t>
            </a:r>
            <a:r>
              <a:rPr lang="hr-HR" dirty="0" smtClean="0"/>
              <a:t>, police) </a:t>
            </a:r>
            <a:r>
              <a:rPr lang="hr-HR" dirty="0" err="1" smtClean="0"/>
              <a:t>can</a:t>
            </a:r>
            <a:r>
              <a:rPr lang="hr-HR" dirty="0" smtClean="0"/>
              <a:t> </a:t>
            </a:r>
            <a:r>
              <a:rPr lang="hr-HR" dirty="0" err="1" smtClean="0"/>
              <a:t>manipulate</a:t>
            </a:r>
            <a:r>
              <a:rPr lang="hr-HR" dirty="0" smtClean="0"/>
              <a:t> </a:t>
            </a:r>
            <a:r>
              <a:rPr lang="hr-HR" dirty="0" err="1" smtClean="0"/>
              <a:t>people</a:t>
            </a:r>
            <a:r>
              <a:rPr lang="hr-HR" dirty="0" smtClean="0"/>
              <a:t> more </a:t>
            </a:r>
            <a:r>
              <a:rPr lang="hr-HR" dirty="0" err="1" smtClean="0"/>
              <a:t>readily</a:t>
            </a:r>
            <a:r>
              <a:rPr lang="hr-HR" dirty="0" smtClean="0"/>
              <a:t>; </a:t>
            </a:r>
            <a:r>
              <a:rPr lang="hr-HR" dirty="0" err="1" smtClean="0"/>
              <a:t>they</a:t>
            </a:r>
            <a:r>
              <a:rPr lang="hr-HR" dirty="0" smtClean="0"/>
              <a:t> </a:t>
            </a:r>
            <a:r>
              <a:rPr lang="hr-HR" dirty="0" err="1" smtClean="0"/>
              <a:t>can</a:t>
            </a:r>
            <a:r>
              <a:rPr lang="hr-HR" dirty="0" smtClean="0"/>
              <a:t> </a:t>
            </a:r>
            <a:r>
              <a:rPr lang="hr-HR" dirty="0" err="1" smtClean="0"/>
              <a:t>persuade</a:t>
            </a:r>
            <a:r>
              <a:rPr lang="hr-HR" dirty="0" smtClean="0"/>
              <a:t> </a:t>
            </a:r>
            <a:r>
              <a:rPr lang="hr-HR" dirty="0" err="1" smtClean="0"/>
              <a:t>others</a:t>
            </a:r>
            <a:r>
              <a:rPr lang="hr-HR" dirty="0" smtClean="0"/>
              <a:t>, </a:t>
            </a:r>
            <a:r>
              <a:rPr lang="hr-HR" dirty="0" err="1" smtClean="0"/>
              <a:t>change</a:t>
            </a:r>
            <a:r>
              <a:rPr lang="hr-HR" dirty="0" smtClean="0"/>
              <a:t> </a:t>
            </a:r>
            <a:r>
              <a:rPr lang="hr-HR" dirty="0" err="1" smtClean="0"/>
              <a:t>attitudes</a:t>
            </a:r>
            <a:r>
              <a:rPr lang="hr-HR" dirty="0" smtClean="0"/>
              <a:t>, </a:t>
            </a:r>
            <a:r>
              <a:rPr lang="hr-HR" dirty="0" err="1" smtClean="0"/>
              <a:t>and</a:t>
            </a:r>
            <a:r>
              <a:rPr lang="hr-HR" dirty="0" smtClean="0"/>
              <a:t> influence </a:t>
            </a:r>
            <a:r>
              <a:rPr lang="hr-HR" dirty="0" err="1" smtClean="0"/>
              <a:t>behaviour</a:t>
            </a:r>
            <a:r>
              <a:rPr lang="hr-HR" dirty="0" smtClean="0"/>
              <a:t> </a:t>
            </a:r>
            <a:r>
              <a:rPr lang="hr-HR" dirty="0" err="1" smtClean="0"/>
              <a:t>of</a:t>
            </a:r>
            <a:r>
              <a:rPr lang="hr-HR" dirty="0" smtClean="0"/>
              <a:t> </a:t>
            </a:r>
            <a:r>
              <a:rPr lang="hr-HR" dirty="0" err="1" smtClean="0"/>
              <a:t>others</a:t>
            </a:r>
            <a:r>
              <a:rPr lang="hr-HR" dirty="0" smtClean="0"/>
              <a:t> </a:t>
            </a:r>
            <a:r>
              <a:rPr lang="hr-HR" dirty="0" err="1" smtClean="0"/>
              <a:t>in</a:t>
            </a:r>
            <a:r>
              <a:rPr lang="hr-HR" dirty="0" smtClean="0"/>
              <a:t> </a:t>
            </a:r>
            <a:r>
              <a:rPr lang="hr-HR" dirty="0" err="1" smtClean="0"/>
              <a:t>many</a:t>
            </a:r>
            <a:r>
              <a:rPr lang="hr-HR" dirty="0" smtClean="0"/>
              <a:t> </a:t>
            </a:r>
            <a:r>
              <a:rPr lang="hr-HR" dirty="0" err="1" smtClean="0"/>
              <a:t>ways</a:t>
            </a:r>
            <a:endParaRPr lang="hr-HR" dirty="0"/>
          </a:p>
        </p:txBody>
      </p:sp>
    </p:spTree>
    <p:extLst>
      <p:ext uri="{BB962C8B-B14F-4D97-AF65-F5344CB8AC3E}">
        <p14:creationId xmlns:p14="http://schemas.microsoft.com/office/powerpoint/2010/main" val="201490774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Politeness</a:t>
            </a:r>
            <a:endParaRPr lang="hr-HR" dirty="0"/>
          </a:p>
        </p:txBody>
      </p:sp>
      <p:sp>
        <p:nvSpPr>
          <p:cNvPr id="3" name="Content Placeholder 2"/>
          <p:cNvSpPr>
            <a:spLocks noGrp="1"/>
          </p:cNvSpPr>
          <p:nvPr>
            <p:ph idx="1"/>
          </p:nvPr>
        </p:nvSpPr>
        <p:spPr/>
        <p:txBody>
          <a:bodyPr/>
          <a:lstStyle/>
          <a:p>
            <a:r>
              <a:rPr lang="hr-HR" dirty="0" smtClean="0"/>
              <a:t>In </a:t>
            </a:r>
            <a:r>
              <a:rPr lang="hr-HR" dirty="0" err="1" smtClean="0"/>
              <a:t>normal</a:t>
            </a:r>
            <a:r>
              <a:rPr lang="hr-HR" dirty="0" smtClean="0"/>
              <a:t> </a:t>
            </a:r>
            <a:r>
              <a:rPr lang="hr-HR" dirty="0" err="1" smtClean="0"/>
              <a:t>discourse</a:t>
            </a:r>
            <a:r>
              <a:rPr lang="hr-HR" dirty="0" smtClean="0"/>
              <a:t> </a:t>
            </a:r>
            <a:r>
              <a:rPr lang="hr-HR" dirty="0" err="1" smtClean="0"/>
              <a:t>there</a:t>
            </a:r>
            <a:r>
              <a:rPr lang="hr-HR" dirty="0" smtClean="0"/>
              <a:t> are ‘</a:t>
            </a:r>
            <a:r>
              <a:rPr lang="hr-HR" dirty="0" err="1" smtClean="0"/>
              <a:t>preferred</a:t>
            </a:r>
            <a:r>
              <a:rPr lang="hr-HR" dirty="0" smtClean="0"/>
              <a:t> </a:t>
            </a:r>
            <a:r>
              <a:rPr lang="hr-HR" dirty="0" err="1" smtClean="0"/>
              <a:t>responses</a:t>
            </a:r>
            <a:r>
              <a:rPr lang="hr-HR" dirty="0" smtClean="0"/>
              <a:t>’ (</a:t>
            </a:r>
            <a:r>
              <a:rPr lang="hr-HR" dirty="0" err="1" smtClean="0"/>
              <a:t>e.g</a:t>
            </a:r>
            <a:r>
              <a:rPr lang="hr-HR" dirty="0" smtClean="0"/>
              <a:t>. a </a:t>
            </a:r>
            <a:r>
              <a:rPr lang="hr-HR" dirty="0" err="1" smtClean="0"/>
              <a:t>preferred</a:t>
            </a:r>
            <a:r>
              <a:rPr lang="hr-HR" dirty="0" smtClean="0"/>
              <a:t> </a:t>
            </a:r>
            <a:r>
              <a:rPr lang="hr-HR" dirty="0" err="1" smtClean="0"/>
              <a:t>response</a:t>
            </a:r>
            <a:r>
              <a:rPr lang="hr-HR" dirty="0" smtClean="0"/>
              <a:t> to </a:t>
            </a:r>
            <a:r>
              <a:rPr lang="hr-HR" dirty="0" err="1" smtClean="0"/>
              <a:t>an</a:t>
            </a:r>
            <a:r>
              <a:rPr lang="hr-HR" dirty="0" smtClean="0"/>
              <a:t> </a:t>
            </a:r>
            <a:r>
              <a:rPr lang="hr-HR" dirty="0" err="1" smtClean="0"/>
              <a:t>invitation</a:t>
            </a:r>
            <a:r>
              <a:rPr lang="hr-HR" dirty="0" smtClean="0"/>
              <a:t> </a:t>
            </a:r>
            <a:r>
              <a:rPr lang="hr-HR" dirty="0" err="1" smtClean="0"/>
              <a:t>is</a:t>
            </a:r>
            <a:r>
              <a:rPr lang="hr-HR" dirty="0" smtClean="0"/>
              <a:t> </a:t>
            </a:r>
            <a:r>
              <a:rPr lang="hr-HR" dirty="0" err="1" smtClean="0"/>
              <a:t>acceptance</a:t>
            </a:r>
            <a:r>
              <a:rPr lang="hr-HR" dirty="0" smtClean="0"/>
              <a:t> </a:t>
            </a:r>
            <a:r>
              <a:rPr lang="hr-HR" dirty="0" err="1" smtClean="0"/>
              <a:t>rather</a:t>
            </a:r>
            <a:r>
              <a:rPr lang="hr-HR" dirty="0" smtClean="0"/>
              <a:t> </a:t>
            </a:r>
            <a:r>
              <a:rPr lang="hr-HR" dirty="0" err="1" smtClean="0"/>
              <a:t>than</a:t>
            </a:r>
            <a:r>
              <a:rPr lang="hr-HR" dirty="0" smtClean="0"/>
              <a:t> a </a:t>
            </a:r>
            <a:r>
              <a:rPr lang="hr-HR" dirty="0" err="1" smtClean="0"/>
              <a:t>refusal</a:t>
            </a:r>
            <a:r>
              <a:rPr lang="hr-HR" dirty="0" smtClean="0"/>
              <a:t>)</a:t>
            </a:r>
          </a:p>
          <a:p>
            <a:r>
              <a:rPr lang="hr-HR" dirty="0" err="1" smtClean="0"/>
              <a:t>Responses</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r>
              <a:rPr lang="hr-HR" dirty="0" smtClean="0"/>
              <a:t> </a:t>
            </a:r>
            <a:r>
              <a:rPr lang="hr-HR" dirty="0" err="1" smtClean="0"/>
              <a:t>or</a:t>
            </a:r>
            <a:r>
              <a:rPr lang="hr-HR" dirty="0" smtClean="0"/>
              <a:t> </a:t>
            </a:r>
            <a:r>
              <a:rPr lang="hr-HR" dirty="0" err="1" smtClean="0"/>
              <a:t>in</a:t>
            </a:r>
            <a:r>
              <a:rPr lang="hr-HR" dirty="0" smtClean="0"/>
              <a:t> police </a:t>
            </a:r>
            <a:r>
              <a:rPr lang="hr-HR" dirty="0" err="1" smtClean="0"/>
              <a:t>stations</a:t>
            </a:r>
            <a:r>
              <a:rPr lang="hr-HR" dirty="0" smtClean="0"/>
              <a:t> </a:t>
            </a:r>
            <a:r>
              <a:rPr lang="hr-HR" dirty="0" err="1" smtClean="0"/>
              <a:t>may</a:t>
            </a:r>
            <a:r>
              <a:rPr lang="hr-HR" dirty="0" smtClean="0"/>
              <a:t> </a:t>
            </a:r>
            <a:r>
              <a:rPr lang="hr-HR" dirty="0" err="1" smtClean="0"/>
              <a:t>be</a:t>
            </a:r>
            <a:r>
              <a:rPr lang="hr-HR" dirty="0" smtClean="0"/>
              <a:t> </a:t>
            </a:r>
            <a:r>
              <a:rPr lang="hr-HR" dirty="0" err="1" smtClean="0"/>
              <a:t>influenced</a:t>
            </a:r>
            <a:r>
              <a:rPr lang="hr-HR" dirty="0" smtClean="0"/>
              <a:t> </a:t>
            </a:r>
            <a:r>
              <a:rPr lang="hr-HR" dirty="0" err="1" smtClean="0"/>
              <a:t>by</a:t>
            </a:r>
            <a:r>
              <a:rPr lang="hr-HR" dirty="0" smtClean="0"/>
              <a:t> </a:t>
            </a:r>
            <a:r>
              <a:rPr lang="hr-HR" dirty="0" err="1" smtClean="0"/>
              <a:t>this</a:t>
            </a:r>
            <a:r>
              <a:rPr lang="hr-HR" dirty="0" smtClean="0"/>
              <a:t>: </a:t>
            </a:r>
            <a:r>
              <a:rPr lang="hr-HR" dirty="0" err="1" smtClean="0"/>
              <a:t>e.g</a:t>
            </a:r>
            <a:r>
              <a:rPr lang="hr-HR" dirty="0" smtClean="0"/>
              <a:t>. </a:t>
            </a:r>
            <a:r>
              <a:rPr lang="hr-HR" dirty="0" err="1" smtClean="0"/>
              <a:t>the</a:t>
            </a:r>
            <a:r>
              <a:rPr lang="hr-HR" dirty="0" smtClean="0"/>
              <a:t> </a:t>
            </a:r>
            <a:r>
              <a:rPr lang="hr-HR" dirty="0" err="1" smtClean="0"/>
              <a:t>preferred</a:t>
            </a:r>
            <a:r>
              <a:rPr lang="hr-HR" dirty="0" smtClean="0"/>
              <a:t> </a:t>
            </a:r>
            <a:r>
              <a:rPr lang="hr-HR" dirty="0" err="1" smtClean="0"/>
              <a:t>response</a:t>
            </a:r>
            <a:r>
              <a:rPr lang="hr-HR" dirty="0" smtClean="0"/>
              <a:t> to </a:t>
            </a:r>
            <a:r>
              <a:rPr lang="hr-HR" dirty="0" err="1" smtClean="0"/>
              <a:t>an</a:t>
            </a:r>
            <a:r>
              <a:rPr lang="hr-HR" dirty="0" smtClean="0"/>
              <a:t> </a:t>
            </a:r>
            <a:r>
              <a:rPr lang="hr-HR" dirty="0" err="1" smtClean="0"/>
              <a:t>evaluation</a:t>
            </a:r>
            <a:r>
              <a:rPr lang="hr-HR" dirty="0" smtClean="0"/>
              <a:t> </a:t>
            </a:r>
            <a:r>
              <a:rPr lang="hr-HR" dirty="0" err="1" smtClean="0"/>
              <a:t>is</a:t>
            </a:r>
            <a:r>
              <a:rPr lang="hr-HR" dirty="0" smtClean="0"/>
              <a:t> </a:t>
            </a:r>
            <a:r>
              <a:rPr lang="hr-HR" dirty="0" err="1" smtClean="0"/>
              <a:t>agreement</a:t>
            </a:r>
            <a:r>
              <a:rPr lang="hr-HR" dirty="0" smtClean="0"/>
              <a:t> </a:t>
            </a:r>
            <a:r>
              <a:rPr lang="hr-HR" dirty="0" err="1" smtClean="0"/>
              <a:t>rather</a:t>
            </a:r>
            <a:r>
              <a:rPr lang="hr-HR" dirty="0" smtClean="0"/>
              <a:t> </a:t>
            </a:r>
            <a:r>
              <a:rPr lang="hr-HR" dirty="0" err="1" smtClean="0"/>
              <a:t>than</a:t>
            </a:r>
            <a:r>
              <a:rPr lang="hr-HR" dirty="0" smtClean="0"/>
              <a:t> </a:t>
            </a:r>
            <a:r>
              <a:rPr lang="hr-HR" dirty="0" err="1" smtClean="0"/>
              <a:t>disagreement</a:t>
            </a:r>
            <a:endParaRPr lang="hr-HR" dirty="0" smtClean="0"/>
          </a:p>
          <a:p>
            <a:r>
              <a:rPr lang="hr-HR" dirty="0" smtClean="0"/>
              <a:t>In </a:t>
            </a:r>
            <a:r>
              <a:rPr lang="hr-HR" dirty="0" err="1" smtClean="0"/>
              <a:t>this</a:t>
            </a:r>
            <a:r>
              <a:rPr lang="hr-HR" dirty="0" smtClean="0"/>
              <a:t> </a:t>
            </a:r>
            <a:r>
              <a:rPr lang="hr-HR" dirty="0" err="1" smtClean="0"/>
              <a:t>case</a:t>
            </a:r>
            <a:r>
              <a:rPr lang="hr-HR" dirty="0" smtClean="0"/>
              <a:t>, </a:t>
            </a:r>
            <a:r>
              <a:rPr lang="hr-HR" dirty="0" err="1" smtClean="0"/>
              <a:t>politeness</a:t>
            </a:r>
            <a:r>
              <a:rPr lang="hr-HR" dirty="0" smtClean="0"/>
              <a:t> </a:t>
            </a:r>
            <a:r>
              <a:rPr lang="hr-HR" dirty="0" err="1" smtClean="0"/>
              <a:t>can</a:t>
            </a:r>
            <a:r>
              <a:rPr lang="hr-HR" dirty="0" smtClean="0"/>
              <a:t> </a:t>
            </a:r>
            <a:r>
              <a:rPr lang="hr-HR" dirty="0" err="1" smtClean="0"/>
              <a:t>serve</a:t>
            </a:r>
            <a:r>
              <a:rPr lang="hr-HR" dirty="0" smtClean="0"/>
              <a:t> as a </a:t>
            </a:r>
            <a:r>
              <a:rPr lang="hr-HR" dirty="0" err="1" smtClean="0"/>
              <a:t>mechanism</a:t>
            </a:r>
            <a:r>
              <a:rPr lang="hr-HR" dirty="0" smtClean="0"/>
              <a:t> for </a:t>
            </a:r>
            <a:r>
              <a:rPr lang="hr-HR" dirty="0" err="1" smtClean="0"/>
              <a:t>coercion</a:t>
            </a:r>
            <a:endParaRPr lang="hr-HR" dirty="0"/>
          </a:p>
        </p:txBody>
      </p:sp>
    </p:spTree>
    <p:extLst>
      <p:ext uri="{BB962C8B-B14F-4D97-AF65-F5344CB8AC3E}">
        <p14:creationId xmlns:p14="http://schemas.microsoft.com/office/powerpoint/2010/main" val="34153038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Examining</a:t>
            </a:r>
            <a:r>
              <a:rPr lang="hr-HR" dirty="0" smtClean="0"/>
              <a:t> </a:t>
            </a:r>
            <a:r>
              <a:rPr lang="hr-HR" dirty="0" err="1" smtClean="0"/>
              <a:t>questions</a:t>
            </a:r>
            <a:endParaRPr lang="hr-HR" dirty="0"/>
          </a:p>
        </p:txBody>
      </p:sp>
      <p:sp>
        <p:nvSpPr>
          <p:cNvPr id="3" name="Content Placeholder 2"/>
          <p:cNvSpPr>
            <a:spLocks noGrp="1"/>
          </p:cNvSpPr>
          <p:nvPr>
            <p:ph idx="1"/>
          </p:nvPr>
        </p:nvSpPr>
        <p:spPr/>
        <p:txBody>
          <a:bodyPr/>
          <a:lstStyle/>
          <a:p>
            <a:r>
              <a:rPr lang="hr-HR" dirty="0" err="1" smtClean="0"/>
              <a:t>Tag</a:t>
            </a:r>
            <a:r>
              <a:rPr lang="hr-HR" dirty="0" smtClean="0"/>
              <a:t> </a:t>
            </a:r>
            <a:r>
              <a:rPr lang="hr-HR" dirty="0" err="1" smtClean="0"/>
              <a:t>questions</a:t>
            </a:r>
            <a:r>
              <a:rPr lang="hr-HR" dirty="0" smtClean="0"/>
              <a:t> – put a </a:t>
            </a:r>
            <a:r>
              <a:rPr lang="hr-HR" dirty="0" err="1" smtClean="0"/>
              <a:t>degree</a:t>
            </a:r>
            <a:r>
              <a:rPr lang="hr-HR" dirty="0" smtClean="0"/>
              <a:t> </a:t>
            </a:r>
            <a:r>
              <a:rPr lang="hr-HR" dirty="0" err="1" smtClean="0"/>
              <a:t>of</a:t>
            </a:r>
            <a:r>
              <a:rPr lang="hr-HR" dirty="0" smtClean="0"/>
              <a:t> </a:t>
            </a:r>
            <a:r>
              <a:rPr lang="hr-HR" dirty="0" err="1" smtClean="0"/>
              <a:t>pressure</a:t>
            </a:r>
            <a:r>
              <a:rPr lang="hr-HR" dirty="0" smtClean="0"/>
              <a:t> for </a:t>
            </a:r>
            <a:r>
              <a:rPr lang="hr-HR" dirty="0" err="1" smtClean="0"/>
              <a:t>agreement</a:t>
            </a:r>
            <a:r>
              <a:rPr lang="hr-HR" dirty="0" smtClean="0"/>
              <a:t> </a:t>
            </a:r>
            <a:r>
              <a:rPr lang="hr-HR" dirty="0" err="1" smtClean="0"/>
              <a:t>upon</a:t>
            </a:r>
            <a:r>
              <a:rPr lang="hr-HR" dirty="0" smtClean="0"/>
              <a:t> </a:t>
            </a:r>
            <a:r>
              <a:rPr lang="hr-HR" dirty="0" err="1" smtClean="0"/>
              <a:t>the</a:t>
            </a:r>
            <a:r>
              <a:rPr lang="hr-HR" dirty="0" smtClean="0"/>
              <a:t> </a:t>
            </a:r>
            <a:r>
              <a:rPr lang="hr-HR" dirty="0" err="1" smtClean="0"/>
              <a:t>interlocutor</a:t>
            </a:r>
            <a:r>
              <a:rPr lang="hr-HR" dirty="0" smtClean="0"/>
              <a:t>; more </a:t>
            </a:r>
            <a:r>
              <a:rPr lang="hr-HR" dirty="0" err="1" smtClean="0"/>
              <a:t>coercive</a:t>
            </a:r>
            <a:r>
              <a:rPr lang="hr-HR" dirty="0" smtClean="0"/>
              <a:t> </a:t>
            </a:r>
            <a:r>
              <a:rPr lang="hr-HR" dirty="0" err="1" smtClean="0"/>
              <a:t>than</a:t>
            </a:r>
            <a:r>
              <a:rPr lang="hr-HR" dirty="0" smtClean="0"/>
              <a:t> </a:t>
            </a:r>
            <a:r>
              <a:rPr lang="hr-HR" dirty="0" err="1" smtClean="0"/>
              <a:t>yes</a:t>
            </a:r>
            <a:r>
              <a:rPr lang="hr-HR" dirty="0" smtClean="0"/>
              <a:t>/no </a:t>
            </a:r>
            <a:r>
              <a:rPr lang="hr-HR" dirty="0" err="1" smtClean="0"/>
              <a:t>questions</a:t>
            </a:r>
            <a:endParaRPr lang="hr-HR" dirty="0" smtClean="0"/>
          </a:p>
          <a:p>
            <a:r>
              <a:rPr lang="hr-HR" dirty="0" err="1" smtClean="0"/>
              <a:t>Questioner’s</a:t>
            </a:r>
            <a:r>
              <a:rPr lang="hr-HR" dirty="0" smtClean="0"/>
              <a:t> </a:t>
            </a:r>
            <a:r>
              <a:rPr lang="hr-HR" dirty="0" err="1" smtClean="0"/>
              <a:t>power</a:t>
            </a:r>
            <a:r>
              <a:rPr lang="hr-HR" dirty="0" smtClean="0"/>
              <a:t> </a:t>
            </a:r>
            <a:r>
              <a:rPr lang="hr-HR" dirty="0" err="1" smtClean="0"/>
              <a:t>over</a:t>
            </a:r>
            <a:r>
              <a:rPr lang="hr-HR" dirty="0" smtClean="0"/>
              <a:t> </a:t>
            </a:r>
            <a:r>
              <a:rPr lang="hr-HR" dirty="0" err="1" smtClean="0"/>
              <a:t>the</a:t>
            </a:r>
            <a:r>
              <a:rPr lang="hr-HR" dirty="0" smtClean="0"/>
              <a:t> </a:t>
            </a:r>
            <a:r>
              <a:rPr lang="hr-HR" dirty="0" err="1" smtClean="0"/>
              <a:t>interlocutor</a:t>
            </a:r>
            <a:r>
              <a:rPr lang="hr-HR" dirty="0" smtClean="0"/>
              <a:t> </a:t>
            </a:r>
            <a:r>
              <a:rPr lang="hr-HR" dirty="0" err="1" smtClean="0"/>
              <a:t>and</a:t>
            </a:r>
            <a:r>
              <a:rPr lang="hr-HR" dirty="0" smtClean="0"/>
              <a:t> </a:t>
            </a:r>
            <a:r>
              <a:rPr lang="hr-HR" dirty="0" err="1" smtClean="0"/>
              <a:t>the</a:t>
            </a:r>
            <a:r>
              <a:rPr lang="hr-HR" dirty="0" smtClean="0"/>
              <a:t> </a:t>
            </a:r>
            <a:r>
              <a:rPr lang="hr-HR" dirty="0" err="1" smtClean="0"/>
              <a:t>latter’s</a:t>
            </a:r>
            <a:r>
              <a:rPr lang="hr-HR" dirty="0" smtClean="0"/>
              <a:t> </a:t>
            </a:r>
            <a:r>
              <a:rPr lang="hr-HR" dirty="0" err="1" smtClean="0"/>
              <a:t>obligation</a:t>
            </a:r>
            <a:r>
              <a:rPr lang="hr-HR" dirty="0" smtClean="0"/>
              <a:t> to </a:t>
            </a:r>
            <a:r>
              <a:rPr lang="hr-HR" dirty="0" err="1" smtClean="0"/>
              <a:t>comply</a:t>
            </a:r>
            <a:endParaRPr lang="hr-HR" dirty="0" smtClean="0"/>
          </a:p>
          <a:p>
            <a:r>
              <a:rPr lang="hr-HR" dirty="0" err="1" smtClean="0"/>
              <a:t>The</a:t>
            </a:r>
            <a:r>
              <a:rPr lang="hr-HR" dirty="0" smtClean="0"/>
              <a:t> more </a:t>
            </a:r>
            <a:r>
              <a:rPr lang="hr-HR" dirty="0" err="1" smtClean="0"/>
              <a:t>information</a:t>
            </a:r>
            <a:r>
              <a:rPr lang="hr-HR" dirty="0" smtClean="0"/>
              <a:t> </a:t>
            </a:r>
            <a:r>
              <a:rPr lang="hr-HR" dirty="0" err="1" smtClean="0"/>
              <a:t>included</a:t>
            </a:r>
            <a:r>
              <a:rPr lang="hr-HR" dirty="0" smtClean="0"/>
              <a:t> </a:t>
            </a:r>
            <a:r>
              <a:rPr lang="hr-HR" dirty="0" err="1" smtClean="0"/>
              <a:t>in</a:t>
            </a:r>
            <a:r>
              <a:rPr lang="hr-HR" dirty="0" smtClean="0"/>
              <a:t> </a:t>
            </a:r>
            <a:r>
              <a:rPr lang="hr-HR" dirty="0" err="1" smtClean="0"/>
              <a:t>the</a:t>
            </a:r>
            <a:r>
              <a:rPr lang="hr-HR" dirty="0" smtClean="0"/>
              <a:t> </a:t>
            </a:r>
            <a:r>
              <a:rPr lang="hr-HR" dirty="0" err="1" smtClean="0"/>
              <a:t>question</a:t>
            </a:r>
            <a:r>
              <a:rPr lang="hr-HR" dirty="0" smtClean="0"/>
              <a:t>, </a:t>
            </a:r>
            <a:r>
              <a:rPr lang="hr-HR" dirty="0" err="1" smtClean="0"/>
              <a:t>the</a:t>
            </a:r>
            <a:r>
              <a:rPr lang="hr-HR" dirty="0" smtClean="0"/>
              <a:t> </a:t>
            </a:r>
            <a:r>
              <a:rPr lang="hr-HR" dirty="0" err="1" smtClean="0"/>
              <a:t>greater</a:t>
            </a:r>
            <a:r>
              <a:rPr lang="hr-HR" dirty="0" smtClean="0"/>
              <a:t> </a:t>
            </a:r>
            <a:r>
              <a:rPr lang="hr-HR" dirty="0" err="1" smtClean="0"/>
              <a:t>the</a:t>
            </a:r>
            <a:r>
              <a:rPr lang="hr-HR" dirty="0" smtClean="0"/>
              <a:t> </a:t>
            </a:r>
            <a:r>
              <a:rPr lang="hr-HR" dirty="0" err="1" smtClean="0"/>
              <a:t>questioner’s</a:t>
            </a:r>
            <a:r>
              <a:rPr lang="hr-HR" dirty="0" smtClean="0"/>
              <a:t> </a:t>
            </a:r>
            <a:r>
              <a:rPr lang="hr-HR" dirty="0" err="1" smtClean="0"/>
              <a:t>control</a:t>
            </a:r>
            <a:r>
              <a:rPr lang="hr-HR" dirty="0" smtClean="0"/>
              <a:t> </a:t>
            </a:r>
            <a:r>
              <a:rPr lang="hr-HR" dirty="0" err="1" smtClean="0"/>
              <a:t>of</a:t>
            </a:r>
            <a:r>
              <a:rPr lang="hr-HR" dirty="0" smtClean="0"/>
              <a:t> </a:t>
            </a:r>
            <a:r>
              <a:rPr lang="hr-HR" dirty="0" err="1" smtClean="0"/>
              <a:t>the</a:t>
            </a:r>
            <a:r>
              <a:rPr lang="hr-HR" dirty="0" smtClean="0"/>
              <a:t> </a:t>
            </a:r>
            <a:r>
              <a:rPr lang="hr-HR" dirty="0" err="1" smtClean="0"/>
              <a:t>information</a:t>
            </a:r>
            <a:endParaRPr lang="hr-HR" dirty="0" smtClean="0"/>
          </a:p>
          <a:p>
            <a:r>
              <a:rPr lang="hr-HR" dirty="0" smtClean="0"/>
              <a:t>Open </a:t>
            </a:r>
            <a:r>
              <a:rPr lang="hr-HR" dirty="0" err="1" smtClean="0"/>
              <a:t>questions</a:t>
            </a:r>
            <a:r>
              <a:rPr lang="hr-HR" dirty="0" smtClean="0"/>
              <a:t> </a:t>
            </a:r>
            <a:r>
              <a:rPr lang="hr-HR" dirty="0" err="1" smtClean="0"/>
              <a:t>should</a:t>
            </a:r>
            <a:r>
              <a:rPr lang="hr-HR" dirty="0" smtClean="0"/>
              <a:t> </a:t>
            </a:r>
            <a:r>
              <a:rPr lang="hr-HR" dirty="0" err="1" smtClean="0"/>
              <a:t>be</a:t>
            </a:r>
            <a:r>
              <a:rPr lang="hr-HR" dirty="0" smtClean="0"/>
              <a:t> </a:t>
            </a:r>
            <a:r>
              <a:rPr lang="hr-HR" dirty="0" err="1" smtClean="0"/>
              <a:t>encouraged</a:t>
            </a:r>
            <a:endParaRPr lang="hr-HR" dirty="0" smtClean="0"/>
          </a:p>
          <a:p>
            <a:r>
              <a:rPr lang="hr-HR" dirty="0" err="1" smtClean="0"/>
              <a:t>It</a:t>
            </a:r>
            <a:r>
              <a:rPr lang="hr-HR" dirty="0" smtClean="0"/>
              <a:t> </a:t>
            </a:r>
            <a:r>
              <a:rPr lang="hr-HR" dirty="0" err="1" smtClean="0"/>
              <a:t>is</a:t>
            </a:r>
            <a:r>
              <a:rPr lang="hr-HR" dirty="0" smtClean="0"/>
              <a:t> </a:t>
            </a:r>
            <a:r>
              <a:rPr lang="hr-HR" dirty="0" err="1" smtClean="0"/>
              <a:t>necessary</a:t>
            </a:r>
            <a:r>
              <a:rPr lang="hr-HR" dirty="0" smtClean="0"/>
              <a:t> to </a:t>
            </a:r>
            <a:r>
              <a:rPr lang="hr-HR" dirty="0" err="1" smtClean="0"/>
              <a:t>check</a:t>
            </a:r>
            <a:r>
              <a:rPr lang="hr-HR" dirty="0" smtClean="0"/>
              <a:t> </a:t>
            </a:r>
            <a:r>
              <a:rPr lang="hr-HR" dirty="0" err="1" smtClean="0"/>
              <a:t>if</a:t>
            </a:r>
            <a:r>
              <a:rPr lang="hr-HR" dirty="0" smtClean="0"/>
              <a:t> a </a:t>
            </a:r>
            <a:r>
              <a:rPr lang="hr-HR" dirty="0" err="1" smtClean="0"/>
              <a:t>suspect</a:t>
            </a:r>
            <a:r>
              <a:rPr lang="hr-HR" dirty="0" smtClean="0"/>
              <a:t> </a:t>
            </a:r>
            <a:r>
              <a:rPr lang="hr-HR" dirty="0" err="1" smtClean="0"/>
              <a:t>has</a:t>
            </a:r>
            <a:r>
              <a:rPr lang="hr-HR" dirty="0" smtClean="0"/>
              <a:t> </a:t>
            </a:r>
            <a:r>
              <a:rPr lang="hr-HR" dirty="0" err="1" smtClean="0"/>
              <a:t>understood</a:t>
            </a:r>
            <a:r>
              <a:rPr lang="hr-HR" dirty="0" smtClean="0"/>
              <a:t> </a:t>
            </a:r>
            <a:r>
              <a:rPr lang="hr-HR" dirty="0" err="1" smtClean="0"/>
              <a:t>the</a:t>
            </a:r>
            <a:r>
              <a:rPr lang="hr-HR" dirty="0" smtClean="0"/>
              <a:t> </a:t>
            </a:r>
            <a:r>
              <a:rPr lang="hr-HR" dirty="0" err="1" smtClean="0"/>
              <a:t>question</a:t>
            </a:r>
            <a:endParaRPr lang="hr-HR" dirty="0"/>
          </a:p>
        </p:txBody>
      </p:sp>
    </p:spTree>
    <p:extLst>
      <p:ext uri="{BB962C8B-B14F-4D97-AF65-F5344CB8AC3E}">
        <p14:creationId xmlns:p14="http://schemas.microsoft.com/office/powerpoint/2010/main" val="2467950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Presuppositions</a:t>
            </a:r>
            <a:endParaRPr lang="hr-HR" dirty="0"/>
          </a:p>
        </p:txBody>
      </p:sp>
      <p:sp>
        <p:nvSpPr>
          <p:cNvPr id="3" name="Content Placeholder 2"/>
          <p:cNvSpPr>
            <a:spLocks noGrp="1"/>
          </p:cNvSpPr>
          <p:nvPr>
            <p:ph idx="1"/>
          </p:nvPr>
        </p:nvSpPr>
        <p:spPr/>
        <p:txBody>
          <a:bodyPr/>
          <a:lstStyle/>
          <a:p>
            <a:r>
              <a:rPr lang="hr-HR" dirty="0" err="1" smtClean="0"/>
              <a:t>Potential</a:t>
            </a:r>
            <a:r>
              <a:rPr lang="hr-HR" dirty="0" smtClean="0"/>
              <a:t> to </a:t>
            </a:r>
            <a:r>
              <a:rPr lang="hr-HR" dirty="0" err="1" smtClean="0"/>
              <a:t>confuse</a:t>
            </a:r>
            <a:r>
              <a:rPr lang="hr-HR" dirty="0" smtClean="0"/>
              <a:t> </a:t>
            </a:r>
            <a:r>
              <a:rPr lang="hr-HR" dirty="0" err="1" smtClean="0"/>
              <a:t>witnesses</a:t>
            </a:r>
            <a:r>
              <a:rPr lang="hr-HR" dirty="0" smtClean="0"/>
              <a:t> </a:t>
            </a:r>
            <a:r>
              <a:rPr lang="hr-HR" dirty="0" err="1" smtClean="0"/>
              <a:t>and</a:t>
            </a:r>
            <a:r>
              <a:rPr lang="hr-HR" dirty="0" smtClean="0"/>
              <a:t> </a:t>
            </a:r>
            <a:r>
              <a:rPr lang="hr-HR" dirty="0" err="1" smtClean="0"/>
              <a:t>mislead</a:t>
            </a:r>
            <a:r>
              <a:rPr lang="hr-HR" dirty="0" smtClean="0"/>
              <a:t> </a:t>
            </a:r>
            <a:r>
              <a:rPr lang="hr-HR" dirty="0" err="1" smtClean="0"/>
              <a:t>hearers</a:t>
            </a:r>
            <a:r>
              <a:rPr lang="hr-HR" dirty="0" smtClean="0"/>
              <a:t> </a:t>
            </a:r>
            <a:r>
              <a:rPr lang="hr-HR" dirty="0" err="1" smtClean="0"/>
              <a:t>by</a:t>
            </a:r>
            <a:r>
              <a:rPr lang="hr-HR" dirty="0" smtClean="0"/>
              <a:t> </a:t>
            </a:r>
            <a:r>
              <a:rPr lang="hr-HR" dirty="0" err="1" smtClean="0"/>
              <a:t>inserting</a:t>
            </a:r>
            <a:r>
              <a:rPr lang="hr-HR" dirty="0" smtClean="0"/>
              <a:t> as </a:t>
            </a:r>
            <a:r>
              <a:rPr lang="hr-HR" dirty="0" err="1" smtClean="0"/>
              <a:t>given</a:t>
            </a:r>
            <a:r>
              <a:rPr lang="hr-HR" dirty="0" smtClean="0"/>
              <a:t> </a:t>
            </a:r>
            <a:r>
              <a:rPr lang="hr-HR" dirty="0" err="1" smtClean="0"/>
              <a:t>content</a:t>
            </a:r>
            <a:r>
              <a:rPr lang="hr-HR" dirty="0" smtClean="0"/>
              <a:t> </a:t>
            </a:r>
            <a:r>
              <a:rPr lang="hr-HR" dirty="0" err="1" smtClean="0"/>
              <a:t>something</a:t>
            </a:r>
            <a:r>
              <a:rPr lang="hr-HR" dirty="0" smtClean="0"/>
              <a:t> </a:t>
            </a:r>
            <a:r>
              <a:rPr lang="hr-HR" dirty="0" err="1" smtClean="0"/>
              <a:t>that</a:t>
            </a:r>
            <a:r>
              <a:rPr lang="hr-HR" dirty="0" smtClean="0"/>
              <a:t> </a:t>
            </a:r>
            <a:r>
              <a:rPr lang="hr-HR" dirty="0" err="1" smtClean="0"/>
              <a:t>is</a:t>
            </a:r>
            <a:r>
              <a:rPr lang="hr-HR" dirty="0" smtClean="0"/>
              <a:t> </a:t>
            </a:r>
            <a:r>
              <a:rPr lang="hr-HR" dirty="0" err="1" smtClean="0"/>
              <a:t>new</a:t>
            </a:r>
            <a:r>
              <a:rPr lang="hr-HR" dirty="0" smtClean="0"/>
              <a:t> </a:t>
            </a:r>
            <a:r>
              <a:rPr lang="hr-HR" dirty="0" err="1" smtClean="0"/>
              <a:t>or</a:t>
            </a:r>
            <a:r>
              <a:rPr lang="hr-HR" dirty="0" smtClean="0"/>
              <a:t> </a:t>
            </a:r>
            <a:r>
              <a:rPr lang="hr-HR" dirty="0" err="1" smtClean="0"/>
              <a:t>disputed</a:t>
            </a:r>
            <a:endParaRPr lang="hr-HR" dirty="0" smtClean="0"/>
          </a:p>
          <a:p>
            <a:r>
              <a:rPr lang="hr-HR" dirty="0" err="1" smtClean="0"/>
              <a:t>Questions</a:t>
            </a:r>
            <a:r>
              <a:rPr lang="hr-HR" dirty="0" smtClean="0"/>
              <a:t> </a:t>
            </a:r>
            <a:r>
              <a:rPr lang="hr-HR" dirty="0" err="1" smtClean="0"/>
              <a:t>presupposing</a:t>
            </a:r>
            <a:r>
              <a:rPr lang="hr-HR" dirty="0" smtClean="0"/>
              <a:t> </a:t>
            </a:r>
            <a:r>
              <a:rPr lang="hr-HR" dirty="0" err="1" smtClean="0"/>
              <a:t>the</a:t>
            </a:r>
            <a:r>
              <a:rPr lang="hr-HR" dirty="0" smtClean="0"/>
              <a:t> </a:t>
            </a:r>
            <a:r>
              <a:rPr lang="hr-HR" dirty="0" err="1" smtClean="0"/>
              <a:t>presence</a:t>
            </a:r>
            <a:r>
              <a:rPr lang="hr-HR" dirty="0" smtClean="0"/>
              <a:t> </a:t>
            </a:r>
            <a:r>
              <a:rPr lang="hr-HR" dirty="0" err="1" smtClean="0"/>
              <a:t>of</a:t>
            </a:r>
            <a:r>
              <a:rPr lang="hr-HR" dirty="0" smtClean="0"/>
              <a:t> </a:t>
            </a:r>
            <a:r>
              <a:rPr lang="hr-HR" dirty="0" err="1" smtClean="0"/>
              <a:t>items</a:t>
            </a:r>
            <a:r>
              <a:rPr lang="hr-HR" dirty="0" smtClean="0"/>
              <a:t> </a:t>
            </a:r>
            <a:r>
              <a:rPr lang="hr-HR" dirty="0" err="1" smtClean="0"/>
              <a:t>or</a:t>
            </a:r>
            <a:r>
              <a:rPr lang="hr-HR" dirty="0" smtClean="0"/>
              <a:t> </a:t>
            </a:r>
            <a:r>
              <a:rPr lang="hr-HR" dirty="0" err="1" smtClean="0"/>
              <a:t>events</a:t>
            </a:r>
            <a:r>
              <a:rPr lang="hr-HR" dirty="0" smtClean="0"/>
              <a:t> (‘</a:t>
            </a:r>
            <a:r>
              <a:rPr lang="hr-HR" dirty="0" err="1" smtClean="0"/>
              <a:t>Did</a:t>
            </a:r>
            <a:r>
              <a:rPr lang="hr-HR" dirty="0" smtClean="0"/>
              <a:t> </a:t>
            </a:r>
            <a:r>
              <a:rPr lang="hr-HR" dirty="0" err="1" smtClean="0"/>
              <a:t>you</a:t>
            </a:r>
            <a:r>
              <a:rPr lang="hr-HR" dirty="0" smtClean="0"/>
              <a:t> </a:t>
            </a:r>
            <a:r>
              <a:rPr lang="hr-HR" dirty="0" err="1" smtClean="0"/>
              <a:t>see</a:t>
            </a:r>
            <a:r>
              <a:rPr lang="hr-HR" dirty="0" smtClean="0"/>
              <a:t> </a:t>
            </a:r>
            <a:r>
              <a:rPr lang="hr-HR" dirty="0" err="1" smtClean="0"/>
              <a:t>the</a:t>
            </a:r>
            <a:r>
              <a:rPr lang="hr-HR" dirty="0" smtClean="0"/>
              <a:t> </a:t>
            </a:r>
            <a:r>
              <a:rPr lang="hr-HR" dirty="0" err="1" smtClean="0"/>
              <a:t>broken</a:t>
            </a:r>
            <a:r>
              <a:rPr lang="hr-HR" dirty="0" smtClean="0"/>
              <a:t> </a:t>
            </a:r>
            <a:r>
              <a:rPr lang="hr-HR" dirty="0" err="1" smtClean="0"/>
              <a:t>glass</a:t>
            </a:r>
            <a:r>
              <a:rPr lang="hr-HR" dirty="0" smtClean="0"/>
              <a:t>?” </a:t>
            </a:r>
            <a:r>
              <a:rPr lang="hr-HR" dirty="0" err="1" smtClean="0"/>
              <a:t>elicit</a:t>
            </a:r>
            <a:r>
              <a:rPr lang="hr-HR" dirty="0" smtClean="0"/>
              <a:t> </a:t>
            </a:r>
            <a:r>
              <a:rPr lang="hr-HR" dirty="0" err="1" smtClean="0"/>
              <a:t>different</a:t>
            </a:r>
            <a:r>
              <a:rPr lang="hr-HR" dirty="0" smtClean="0"/>
              <a:t> </a:t>
            </a:r>
            <a:r>
              <a:rPr lang="hr-HR" dirty="0" err="1" smtClean="0"/>
              <a:t>responses</a:t>
            </a:r>
            <a:r>
              <a:rPr lang="hr-HR" dirty="0" smtClean="0"/>
              <a:t> </a:t>
            </a:r>
            <a:r>
              <a:rPr lang="hr-HR" dirty="0" err="1" smtClean="0"/>
              <a:t>from</a:t>
            </a:r>
            <a:r>
              <a:rPr lang="hr-HR" dirty="0" smtClean="0"/>
              <a:t> </a:t>
            </a:r>
            <a:r>
              <a:rPr lang="hr-HR" dirty="0" err="1" smtClean="0"/>
              <a:t>those</a:t>
            </a:r>
            <a:r>
              <a:rPr lang="hr-HR" dirty="0" smtClean="0"/>
              <a:t> </a:t>
            </a:r>
            <a:r>
              <a:rPr lang="hr-HR" dirty="0" err="1" smtClean="0"/>
              <a:t>that</a:t>
            </a:r>
            <a:r>
              <a:rPr lang="hr-HR" dirty="0" smtClean="0"/>
              <a:t> </a:t>
            </a:r>
            <a:r>
              <a:rPr lang="hr-HR" dirty="0" err="1" smtClean="0"/>
              <a:t>did</a:t>
            </a:r>
            <a:r>
              <a:rPr lang="hr-HR" dirty="0" smtClean="0"/>
              <a:t> </a:t>
            </a:r>
            <a:r>
              <a:rPr lang="hr-HR" dirty="0" err="1" smtClean="0"/>
              <a:t>not</a:t>
            </a:r>
            <a:r>
              <a:rPr lang="hr-HR" dirty="0" smtClean="0"/>
              <a:t> make </a:t>
            </a:r>
            <a:r>
              <a:rPr lang="hr-HR" dirty="0" err="1" smtClean="0"/>
              <a:t>the</a:t>
            </a:r>
            <a:r>
              <a:rPr lang="hr-HR" dirty="0" smtClean="0"/>
              <a:t> </a:t>
            </a:r>
            <a:r>
              <a:rPr lang="hr-HR" dirty="0" err="1" smtClean="0"/>
              <a:t>presupposition</a:t>
            </a:r>
            <a:r>
              <a:rPr lang="hr-HR" dirty="0" smtClean="0"/>
              <a:t> („</a:t>
            </a:r>
            <a:r>
              <a:rPr lang="hr-HR" dirty="0" err="1" smtClean="0"/>
              <a:t>Did</a:t>
            </a:r>
            <a:r>
              <a:rPr lang="hr-HR" dirty="0" smtClean="0"/>
              <a:t> </a:t>
            </a:r>
            <a:r>
              <a:rPr lang="hr-HR" dirty="0" err="1" smtClean="0"/>
              <a:t>you</a:t>
            </a:r>
            <a:r>
              <a:rPr lang="hr-HR" dirty="0" smtClean="0"/>
              <a:t> </a:t>
            </a:r>
            <a:r>
              <a:rPr lang="hr-HR" dirty="0" err="1" smtClean="0"/>
              <a:t>see</a:t>
            </a:r>
            <a:r>
              <a:rPr lang="hr-HR" dirty="0" smtClean="0"/>
              <a:t> </a:t>
            </a:r>
            <a:r>
              <a:rPr lang="hr-HR" dirty="0" err="1" smtClean="0"/>
              <a:t>any</a:t>
            </a:r>
            <a:r>
              <a:rPr lang="hr-HR" dirty="0" smtClean="0"/>
              <a:t> </a:t>
            </a:r>
            <a:r>
              <a:rPr lang="hr-HR" dirty="0" err="1" smtClean="0"/>
              <a:t>broken</a:t>
            </a:r>
            <a:r>
              <a:rPr lang="hr-HR" dirty="0" smtClean="0"/>
              <a:t> </a:t>
            </a:r>
            <a:r>
              <a:rPr lang="hr-HR" dirty="0" err="1" smtClean="0"/>
              <a:t>glass</a:t>
            </a:r>
            <a:r>
              <a:rPr lang="hr-HR" dirty="0" smtClean="0"/>
              <a:t>?”)</a:t>
            </a:r>
            <a:endParaRPr lang="hr-HR" dirty="0"/>
          </a:p>
        </p:txBody>
      </p:sp>
    </p:spTree>
    <p:extLst>
      <p:ext uri="{BB962C8B-B14F-4D97-AF65-F5344CB8AC3E}">
        <p14:creationId xmlns:p14="http://schemas.microsoft.com/office/powerpoint/2010/main" val="3003820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Public</a:t>
            </a:r>
            <a:r>
              <a:rPr lang="hr-HR" dirty="0" smtClean="0"/>
              <a:t> </a:t>
            </a:r>
            <a:r>
              <a:rPr lang="hr-HR" dirty="0" err="1" smtClean="0"/>
              <a:t>law</a:t>
            </a:r>
            <a:endParaRPr lang="hr-HR" dirty="0"/>
          </a:p>
        </p:txBody>
      </p:sp>
      <p:sp>
        <p:nvSpPr>
          <p:cNvPr id="3" name="Content Placeholder 2"/>
          <p:cNvSpPr>
            <a:spLocks noGrp="1"/>
          </p:cNvSpPr>
          <p:nvPr>
            <p:ph idx="1"/>
          </p:nvPr>
        </p:nvSpPr>
        <p:spPr/>
        <p:txBody>
          <a:bodyPr/>
          <a:lstStyle/>
          <a:p>
            <a:r>
              <a:rPr lang="hr-HR" dirty="0" smtClean="0"/>
              <a:t>Civil (</a:t>
            </a:r>
            <a:r>
              <a:rPr lang="hr-HR" dirty="0" err="1" smtClean="0"/>
              <a:t>administrative</a:t>
            </a:r>
            <a:r>
              <a:rPr lang="hr-HR" dirty="0" smtClean="0"/>
              <a:t>, </a:t>
            </a:r>
            <a:r>
              <a:rPr lang="hr-HR" dirty="0" err="1" smtClean="0"/>
              <a:t>constitutional</a:t>
            </a:r>
            <a:r>
              <a:rPr lang="hr-HR" dirty="0" smtClean="0"/>
              <a:t>, </a:t>
            </a:r>
            <a:r>
              <a:rPr lang="hr-HR" dirty="0" err="1" smtClean="0"/>
              <a:t>tax</a:t>
            </a:r>
            <a:r>
              <a:rPr lang="hr-HR" dirty="0" smtClean="0"/>
              <a:t> </a:t>
            </a:r>
            <a:r>
              <a:rPr lang="hr-HR" dirty="0" err="1" smtClean="0"/>
              <a:t>law</a:t>
            </a:r>
            <a:r>
              <a:rPr lang="hr-HR" dirty="0" smtClean="0"/>
              <a:t>)</a:t>
            </a:r>
          </a:p>
          <a:p>
            <a:r>
              <a:rPr lang="hr-HR" dirty="0" err="1" smtClean="0"/>
              <a:t>Criminal</a:t>
            </a:r>
            <a:endParaRPr lang="hr-HR" dirty="0"/>
          </a:p>
        </p:txBody>
      </p:sp>
    </p:spTree>
    <p:extLst>
      <p:ext uri="{BB962C8B-B14F-4D97-AF65-F5344CB8AC3E}">
        <p14:creationId xmlns:p14="http://schemas.microsoft.com/office/powerpoint/2010/main" val="36828840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Telling</a:t>
            </a:r>
            <a:r>
              <a:rPr lang="hr-HR" dirty="0" smtClean="0"/>
              <a:t> </a:t>
            </a:r>
            <a:r>
              <a:rPr lang="hr-HR" dirty="0" err="1" smtClean="0"/>
              <a:t>the</a:t>
            </a:r>
            <a:r>
              <a:rPr lang="hr-HR" dirty="0" smtClean="0"/>
              <a:t> story: </a:t>
            </a:r>
            <a:r>
              <a:rPr lang="hr-HR" dirty="0" err="1" smtClean="0"/>
              <a:t>Genre</a:t>
            </a:r>
            <a:endParaRPr lang="hr-HR" dirty="0"/>
          </a:p>
        </p:txBody>
      </p:sp>
      <p:sp>
        <p:nvSpPr>
          <p:cNvPr id="3" name="Content Placeholder 2"/>
          <p:cNvSpPr>
            <a:spLocks noGrp="1"/>
          </p:cNvSpPr>
          <p:nvPr>
            <p:ph idx="1"/>
          </p:nvPr>
        </p:nvSpPr>
        <p:spPr/>
        <p:txBody>
          <a:bodyPr/>
          <a:lstStyle/>
          <a:p>
            <a:r>
              <a:rPr lang="hr-HR" dirty="0" err="1" smtClean="0"/>
              <a:t>Procedures</a:t>
            </a:r>
            <a:r>
              <a:rPr lang="hr-HR" dirty="0" smtClean="0"/>
              <a:t> </a:t>
            </a:r>
            <a:r>
              <a:rPr lang="hr-HR" dirty="0" err="1" smtClean="0"/>
              <a:t>in</a:t>
            </a:r>
            <a:r>
              <a:rPr lang="hr-HR" dirty="0" smtClean="0"/>
              <a:t> </a:t>
            </a:r>
            <a:r>
              <a:rPr lang="hr-HR" dirty="0" err="1" smtClean="0"/>
              <a:t>the</a:t>
            </a:r>
            <a:r>
              <a:rPr lang="hr-HR" dirty="0" smtClean="0"/>
              <a:t> </a:t>
            </a:r>
            <a:r>
              <a:rPr lang="hr-HR" dirty="0" err="1" smtClean="0"/>
              <a:t>primary</a:t>
            </a:r>
            <a:r>
              <a:rPr lang="hr-HR" dirty="0" smtClean="0"/>
              <a:t> </a:t>
            </a:r>
            <a:r>
              <a:rPr lang="hr-HR" dirty="0" err="1" smtClean="0"/>
              <a:t>reality</a:t>
            </a:r>
            <a:r>
              <a:rPr lang="hr-HR" dirty="0" smtClean="0"/>
              <a:t> </a:t>
            </a:r>
            <a:r>
              <a:rPr lang="hr-HR" dirty="0" err="1" smtClean="0"/>
              <a:t>of</a:t>
            </a:r>
            <a:r>
              <a:rPr lang="hr-HR" dirty="0" smtClean="0"/>
              <a:t> </a:t>
            </a:r>
            <a:r>
              <a:rPr lang="hr-HR" dirty="0" err="1" smtClean="0"/>
              <a:t>courtrooms</a:t>
            </a:r>
            <a:r>
              <a:rPr lang="hr-HR" dirty="0" smtClean="0"/>
              <a:t>, </a:t>
            </a:r>
            <a:r>
              <a:rPr lang="hr-HR" dirty="0" err="1" smtClean="0"/>
              <a:t>lawyers</a:t>
            </a:r>
            <a:r>
              <a:rPr lang="hr-HR" dirty="0" smtClean="0"/>
              <a:t> </a:t>
            </a:r>
            <a:r>
              <a:rPr lang="hr-HR" dirty="0" err="1" smtClean="0"/>
              <a:t>chambers</a:t>
            </a:r>
            <a:r>
              <a:rPr lang="hr-HR" dirty="0" smtClean="0"/>
              <a:t>, </a:t>
            </a:r>
            <a:r>
              <a:rPr lang="hr-HR" dirty="0" err="1" smtClean="0"/>
              <a:t>prisons</a:t>
            </a:r>
            <a:r>
              <a:rPr lang="hr-HR" dirty="0" smtClean="0"/>
              <a:t> </a:t>
            </a:r>
            <a:r>
              <a:rPr lang="hr-HR" dirty="0" err="1" smtClean="0"/>
              <a:t>and</a:t>
            </a:r>
            <a:r>
              <a:rPr lang="hr-HR" dirty="0" smtClean="0"/>
              <a:t> police </a:t>
            </a:r>
            <a:r>
              <a:rPr lang="hr-HR" dirty="0" err="1" smtClean="0"/>
              <a:t>stations</a:t>
            </a:r>
            <a:r>
              <a:rPr lang="hr-HR" dirty="0" smtClean="0"/>
              <a:t> </a:t>
            </a:r>
            <a:r>
              <a:rPr lang="hr-HR" dirty="0" err="1" smtClean="0"/>
              <a:t>may</a:t>
            </a:r>
            <a:r>
              <a:rPr lang="hr-HR" dirty="0" smtClean="0"/>
              <a:t> </a:t>
            </a:r>
            <a:r>
              <a:rPr lang="hr-HR" dirty="0" err="1" smtClean="0"/>
              <a:t>be</a:t>
            </a:r>
            <a:r>
              <a:rPr lang="hr-HR" dirty="0" smtClean="0"/>
              <a:t> a </a:t>
            </a:r>
            <a:r>
              <a:rPr lang="hr-HR" dirty="0" err="1" smtClean="0"/>
              <a:t>staged</a:t>
            </a:r>
            <a:r>
              <a:rPr lang="hr-HR" dirty="0" smtClean="0"/>
              <a:t> </a:t>
            </a:r>
            <a:r>
              <a:rPr lang="hr-HR" dirty="0" err="1" smtClean="0"/>
              <a:t>process</a:t>
            </a:r>
            <a:r>
              <a:rPr lang="hr-HR" dirty="0" smtClean="0"/>
              <a:t>, </a:t>
            </a:r>
            <a:r>
              <a:rPr lang="hr-HR" dirty="0" err="1" smtClean="0"/>
              <a:t>and</a:t>
            </a:r>
            <a:r>
              <a:rPr lang="hr-HR" dirty="0" smtClean="0"/>
              <a:t> </a:t>
            </a:r>
            <a:r>
              <a:rPr lang="hr-HR" dirty="0" err="1" smtClean="0"/>
              <a:t>therefore</a:t>
            </a:r>
            <a:r>
              <a:rPr lang="hr-HR" dirty="0" smtClean="0"/>
              <a:t> </a:t>
            </a:r>
            <a:r>
              <a:rPr lang="hr-HR" dirty="0" err="1" smtClean="0"/>
              <a:t>describable</a:t>
            </a:r>
            <a:r>
              <a:rPr lang="hr-HR" dirty="0" smtClean="0"/>
              <a:t> as </a:t>
            </a:r>
            <a:r>
              <a:rPr lang="hr-HR" dirty="0" err="1" smtClean="0"/>
              <a:t>genres</a:t>
            </a:r>
            <a:endParaRPr lang="hr-HR" dirty="0" smtClean="0"/>
          </a:p>
          <a:p>
            <a:r>
              <a:rPr lang="hr-HR" dirty="0" err="1" smtClean="0"/>
              <a:t>Genre</a:t>
            </a:r>
            <a:r>
              <a:rPr lang="hr-HR" dirty="0" smtClean="0"/>
              <a:t> - </a:t>
            </a:r>
            <a:r>
              <a:rPr lang="hr-HR" dirty="0" err="1"/>
              <a:t>i</a:t>
            </a:r>
            <a:r>
              <a:rPr lang="hr-HR" dirty="0" err="1" smtClean="0"/>
              <a:t>mportant</a:t>
            </a:r>
            <a:r>
              <a:rPr lang="hr-HR" dirty="0" smtClean="0"/>
              <a:t> </a:t>
            </a:r>
            <a:r>
              <a:rPr lang="hr-HR" dirty="0" err="1" smtClean="0"/>
              <a:t>both</a:t>
            </a:r>
            <a:r>
              <a:rPr lang="hr-HR" dirty="0" smtClean="0"/>
              <a:t> for </a:t>
            </a:r>
            <a:r>
              <a:rPr lang="hr-HR" dirty="0" err="1" smtClean="0"/>
              <a:t>the</a:t>
            </a:r>
            <a:r>
              <a:rPr lang="hr-HR" dirty="0" smtClean="0"/>
              <a:t> </a:t>
            </a:r>
            <a:r>
              <a:rPr lang="hr-HR" dirty="0" err="1" smtClean="0"/>
              <a:t>construction</a:t>
            </a:r>
            <a:r>
              <a:rPr lang="hr-HR" dirty="0" smtClean="0"/>
              <a:t> </a:t>
            </a:r>
            <a:r>
              <a:rPr lang="hr-HR" dirty="0" err="1" smtClean="0"/>
              <a:t>and</a:t>
            </a:r>
            <a:r>
              <a:rPr lang="hr-HR" dirty="0" smtClean="0"/>
              <a:t> </a:t>
            </a:r>
            <a:r>
              <a:rPr lang="hr-HR" dirty="0" err="1" smtClean="0"/>
              <a:t>the</a:t>
            </a:r>
            <a:r>
              <a:rPr lang="hr-HR" dirty="0" smtClean="0"/>
              <a:t> </a:t>
            </a:r>
            <a:r>
              <a:rPr lang="hr-HR" dirty="0" err="1" smtClean="0"/>
              <a:t>comprehension</a:t>
            </a:r>
            <a:r>
              <a:rPr lang="hr-HR" dirty="0" smtClean="0"/>
              <a:t> </a:t>
            </a:r>
            <a:r>
              <a:rPr lang="hr-HR" dirty="0" err="1" smtClean="0"/>
              <a:t>of</a:t>
            </a:r>
            <a:r>
              <a:rPr lang="hr-HR" dirty="0" smtClean="0"/>
              <a:t> </a:t>
            </a:r>
            <a:r>
              <a:rPr lang="hr-HR" dirty="0" err="1" smtClean="0"/>
              <a:t>discourse</a:t>
            </a:r>
            <a:endParaRPr lang="hr-HR" dirty="0" smtClean="0"/>
          </a:p>
          <a:p>
            <a:r>
              <a:rPr lang="hr-HR" dirty="0" err="1" smtClean="0"/>
              <a:t>Genres</a:t>
            </a:r>
            <a:r>
              <a:rPr lang="hr-HR" dirty="0" smtClean="0"/>
              <a:t> – </a:t>
            </a:r>
            <a:r>
              <a:rPr lang="hr-HR" dirty="0" err="1" smtClean="0"/>
              <a:t>prototypes</a:t>
            </a:r>
            <a:r>
              <a:rPr lang="hr-HR" dirty="0" smtClean="0"/>
              <a:t> – </a:t>
            </a:r>
            <a:r>
              <a:rPr lang="hr-HR" dirty="0" err="1" smtClean="0"/>
              <a:t>underlying</a:t>
            </a:r>
            <a:r>
              <a:rPr lang="hr-HR" dirty="0" smtClean="0"/>
              <a:t> </a:t>
            </a:r>
            <a:r>
              <a:rPr lang="hr-HR" dirty="0" err="1" smtClean="0"/>
              <a:t>models</a:t>
            </a:r>
            <a:r>
              <a:rPr lang="hr-HR" dirty="0" smtClean="0"/>
              <a:t> </a:t>
            </a:r>
            <a:r>
              <a:rPr lang="hr-HR" dirty="0" err="1" smtClean="0"/>
              <a:t>that</a:t>
            </a:r>
            <a:r>
              <a:rPr lang="hr-HR" dirty="0" smtClean="0"/>
              <a:t> are </a:t>
            </a:r>
            <a:r>
              <a:rPr lang="hr-HR" dirty="0" err="1" smtClean="0"/>
              <a:t>sometimes</a:t>
            </a:r>
            <a:r>
              <a:rPr lang="hr-HR" dirty="0" smtClean="0"/>
              <a:t> </a:t>
            </a:r>
            <a:r>
              <a:rPr lang="hr-HR" dirty="0" err="1" smtClean="0"/>
              <a:t>not</a:t>
            </a:r>
            <a:r>
              <a:rPr lang="hr-HR" dirty="0" smtClean="0"/>
              <a:t> </a:t>
            </a:r>
            <a:r>
              <a:rPr lang="hr-HR" dirty="0" err="1" smtClean="0"/>
              <a:t>followed</a:t>
            </a:r>
            <a:r>
              <a:rPr lang="hr-HR" dirty="0" smtClean="0"/>
              <a:t> </a:t>
            </a:r>
            <a:r>
              <a:rPr lang="hr-HR" dirty="0" err="1" smtClean="0"/>
              <a:t>or</a:t>
            </a:r>
            <a:r>
              <a:rPr lang="hr-HR" dirty="0" smtClean="0"/>
              <a:t> are </a:t>
            </a:r>
            <a:r>
              <a:rPr lang="hr-HR" dirty="0" err="1" smtClean="0"/>
              <a:t>intentionally</a:t>
            </a:r>
            <a:r>
              <a:rPr lang="hr-HR" dirty="0" smtClean="0"/>
              <a:t> </a:t>
            </a:r>
            <a:r>
              <a:rPr lang="hr-HR" dirty="0" err="1" smtClean="0"/>
              <a:t>modified</a:t>
            </a:r>
            <a:endParaRPr lang="hr-HR" dirty="0" smtClean="0"/>
          </a:p>
          <a:p>
            <a:r>
              <a:rPr lang="hr-HR" dirty="0" err="1" smtClean="0"/>
              <a:t>Genre</a:t>
            </a:r>
            <a:r>
              <a:rPr lang="hr-HR" dirty="0" smtClean="0"/>
              <a:t> </a:t>
            </a:r>
            <a:r>
              <a:rPr lang="hr-HR" dirty="0" err="1" smtClean="0"/>
              <a:t>structures</a:t>
            </a:r>
            <a:r>
              <a:rPr lang="hr-HR" dirty="0" smtClean="0"/>
              <a:t> – </a:t>
            </a:r>
            <a:r>
              <a:rPr lang="hr-HR" dirty="0" err="1" smtClean="0"/>
              <a:t>constantly</a:t>
            </a:r>
            <a:r>
              <a:rPr lang="hr-HR" dirty="0" smtClean="0"/>
              <a:t> </a:t>
            </a:r>
            <a:r>
              <a:rPr lang="hr-HR" dirty="0" err="1" smtClean="0"/>
              <a:t>evolving</a:t>
            </a:r>
            <a:endParaRPr lang="hr-HR" dirty="0"/>
          </a:p>
        </p:txBody>
      </p:sp>
    </p:spTree>
    <p:extLst>
      <p:ext uri="{BB962C8B-B14F-4D97-AF65-F5344CB8AC3E}">
        <p14:creationId xmlns:p14="http://schemas.microsoft.com/office/powerpoint/2010/main" val="6564181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Genres</a:t>
            </a:r>
            <a:r>
              <a:rPr lang="hr-HR" dirty="0" smtClean="0"/>
              <a:t> </a:t>
            </a:r>
            <a:endParaRPr lang="hr-HR" dirty="0"/>
          </a:p>
        </p:txBody>
      </p:sp>
      <p:sp>
        <p:nvSpPr>
          <p:cNvPr id="3" name="Content Placeholder 2"/>
          <p:cNvSpPr>
            <a:spLocks noGrp="1"/>
          </p:cNvSpPr>
          <p:nvPr>
            <p:ph idx="1"/>
          </p:nvPr>
        </p:nvSpPr>
        <p:spPr/>
        <p:txBody>
          <a:bodyPr/>
          <a:lstStyle/>
          <a:p>
            <a:r>
              <a:rPr lang="hr-HR" dirty="0" err="1" smtClean="0"/>
              <a:t>Codified</a:t>
            </a:r>
            <a:r>
              <a:rPr lang="hr-HR" dirty="0" smtClean="0"/>
              <a:t> </a:t>
            </a:r>
            <a:r>
              <a:rPr lang="hr-HR" dirty="0" err="1" smtClean="0"/>
              <a:t>legal</a:t>
            </a:r>
            <a:r>
              <a:rPr lang="hr-HR" dirty="0" smtClean="0"/>
              <a:t> </a:t>
            </a:r>
            <a:r>
              <a:rPr lang="hr-HR" dirty="0" err="1" smtClean="0"/>
              <a:t>genres</a:t>
            </a:r>
            <a:r>
              <a:rPr lang="hr-HR" dirty="0" smtClean="0"/>
              <a:t>:</a:t>
            </a:r>
          </a:p>
          <a:p>
            <a:r>
              <a:rPr lang="hr-HR" dirty="0" err="1" smtClean="0"/>
              <a:t>Legislation</a:t>
            </a:r>
            <a:endParaRPr lang="hr-HR" dirty="0" smtClean="0"/>
          </a:p>
          <a:p>
            <a:r>
              <a:rPr lang="hr-HR" dirty="0" err="1" smtClean="0"/>
              <a:t>Regulation</a:t>
            </a:r>
            <a:r>
              <a:rPr lang="hr-HR" dirty="0" smtClean="0"/>
              <a:t>, </a:t>
            </a:r>
            <a:r>
              <a:rPr lang="hr-HR" dirty="0" err="1" smtClean="0"/>
              <a:t>by-law</a:t>
            </a:r>
            <a:endParaRPr lang="hr-HR" dirty="0" smtClean="0"/>
          </a:p>
          <a:p>
            <a:r>
              <a:rPr lang="hr-HR" dirty="0" err="1" smtClean="0"/>
              <a:t>Will</a:t>
            </a:r>
            <a:r>
              <a:rPr lang="hr-HR" dirty="0" smtClean="0"/>
              <a:t>, </a:t>
            </a:r>
            <a:r>
              <a:rPr lang="hr-HR" dirty="0" err="1" smtClean="0"/>
              <a:t>contract</a:t>
            </a:r>
            <a:endParaRPr lang="hr-HR" dirty="0" smtClean="0"/>
          </a:p>
          <a:p>
            <a:r>
              <a:rPr lang="hr-HR" dirty="0" err="1" smtClean="0"/>
              <a:t>Precedent</a:t>
            </a:r>
            <a:r>
              <a:rPr lang="hr-HR" dirty="0" smtClean="0"/>
              <a:t>/</a:t>
            </a:r>
            <a:r>
              <a:rPr lang="hr-HR" dirty="0" err="1" smtClean="0"/>
              <a:t>judgment</a:t>
            </a:r>
            <a:endParaRPr lang="hr-HR" dirty="0"/>
          </a:p>
        </p:txBody>
      </p:sp>
    </p:spTree>
    <p:extLst>
      <p:ext uri="{BB962C8B-B14F-4D97-AF65-F5344CB8AC3E}">
        <p14:creationId xmlns:p14="http://schemas.microsoft.com/office/powerpoint/2010/main" val="38837172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Representing</a:t>
            </a:r>
            <a:r>
              <a:rPr lang="hr-HR" dirty="0" smtClean="0"/>
              <a:t> </a:t>
            </a:r>
            <a:r>
              <a:rPr lang="hr-HR" dirty="0" err="1" smtClean="0"/>
              <a:t>the</a:t>
            </a:r>
            <a:r>
              <a:rPr lang="hr-HR" dirty="0" smtClean="0"/>
              <a:t> </a:t>
            </a:r>
            <a:r>
              <a:rPr lang="hr-HR" dirty="0" err="1" smtClean="0"/>
              <a:t>secondary</a:t>
            </a:r>
            <a:r>
              <a:rPr lang="hr-HR" dirty="0" smtClean="0"/>
              <a:t> </a:t>
            </a:r>
            <a:r>
              <a:rPr lang="hr-HR" dirty="0" err="1" smtClean="0"/>
              <a:t>reality</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legal</a:t>
            </a:r>
            <a:r>
              <a:rPr lang="hr-HR" dirty="0" smtClean="0"/>
              <a:t> </a:t>
            </a:r>
            <a:r>
              <a:rPr lang="hr-HR" dirty="0" err="1" smtClean="0"/>
              <a:t>process</a:t>
            </a:r>
            <a:r>
              <a:rPr lang="hr-HR" dirty="0" smtClean="0"/>
              <a:t> </a:t>
            </a:r>
            <a:r>
              <a:rPr lang="hr-HR" dirty="0" err="1" smtClean="0"/>
              <a:t>is</a:t>
            </a:r>
            <a:r>
              <a:rPr lang="hr-HR" dirty="0" smtClean="0"/>
              <a:t> one </a:t>
            </a:r>
            <a:r>
              <a:rPr lang="hr-HR" dirty="0" err="1" smtClean="0"/>
              <a:t>whereby</a:t>
            </a:r>
            <a:r>
              <a:rPr lang="hr-HR" dirty="0" smtClean="0"/>
              <a:t> </a:t>
            </a:r>
            <a:r>
              <a:rPr lang="hr-HR" dirty="0" err="1" smtClean="0"/>
              <a:t>an</a:t>
            </a:r>
            <a:r>
              <a:rPr lang="hr-HR" dirty="0" smtClean="0"/>
              <a:t> </a:t>
            </a:r>
            <a:r>
              <a:rPr lang="hr-HR" dirty="0" err="1" smtClean="0"/>
              <a:t>attempt</a:t>
            </a:r>
            <a:r>
              <a:rPr lang="hr-HR" dirty="0" smtClean="0"/>
              <a:t> </a:t>
            </a:r>
            <a:r>
              <a:rPr lang="hr-HR" dirty="0" err="1" smtClean="0"/>
              <a:t>is</a:t>
            </a:r>
            <a:r>
              <a:rPr lang="hr-HR" dirty="0" smtClean="0"/>
              <a:t> </a:t>
            </a:r>
            <a:r>
              <a:rPr lang="hr-HR" dirty="0" err="1" smtClean="0"/>
              <a:t>made</a:t>
            </a:r>
            <a:r>
              <a:rPr lang="hr-HR" dirty="0" smtClean="0"/>
              <a:t> to </a:t>
            </a:r>
            <a:r>
              <a:rPr lang="hr-HR" dirty="0" err="1" smtClean="0"/>
              <a:t>decide</a:t>
            </a:r>
            <a:r>
              <a:rPr lang="hr-HR" dirty="0" smtClean="0"/>
              <a:t> </a:t>
            </a:r>
            <a:r>
              <a:rPr lang="hr-HR" dirty="0" err="1" smtClean="0"/>
              <a:t>about</a:t>
            </a:r>
            <a:r>
              <a:rPr lang="hr-HR" dirty="0" smtClean="0"/>
              <a:t>:</a:t>
            </a:r>
          </a:p>
          <a:p>
            <a:r>
              <a:rPr lang="hr-HR" dirty="0" smtClean="0"/>
              <a:t>1. a </a:t>
            </a:r>
            <a:r>
              <a:rPr lang="hr-HR" dirty="0" err="1" smtClean="0"/>
              <a:t>representation</a:t>
            </a:r>
            <a:r>
              <a:rPr lang="hr-HR" dirty="0" smtClean="0"/>
              <a:t> </a:t>
            </a:r>
            <a:r>
              <a:rPr lang="hr-HR" dirty="0" err="1" smtClean="0"/>
              <a:t>of</a:t>
            </a:r>
            <a:r>
              <a:rPr lang="hr-HR" dirty="0" smtClean="0"/>
              <a:t> </a:t>
            </a:r>
            <a:r>
              <a:rPr lang="hr-HR" dirty="0" err="1" smtClean="0"/>
              <a:t>the</a:t>
            </a:r>
            <a:r>
              <a:rPr lang="hr-HR" dirty="0" smtClean="0"/>
              <a:t> </a:t>
            </a:r>
            <a:r>
              <a:rPr lang="hr-HR" dirty="0" err="1" smtClean="0"/>
              <a:t>secondary</a:t>
            </a:r>
            <a:r>
              <a:rPr lang="hr-HR" dirty="0" smtClean="0"/>
              <a:t> </a:t>
            </a:r>
            <a:r>
              <a:rPr lang="hr-HR" dirty="0" err="1" smtClean="0"/>
              <a:t>reality</a:t>
            </a:r>
            <a:endParaRPr lang="hr-HR" dirty="0" smtClean="0"/>
          </a:p>
          <a:p>
            <a:r>
              <a:rPr lang="hr-HR" dirty="0" smtClean="0"/>
              <a:t>2. </a:t>
            </a:r>
            <a:r>
              <a:rPr lang="hr-HR" dirty="0" err="1" smtClean="0"/>
              <a:t>the</a:t>
            </a:r>
            <a:r>
              <a:rPr lang="hr-HR" dirty="0" smtClean="0"/>
              <a:t> ‘fit’ </a:t>
            </a:r>
            <a:r>
              <a:rPr lang="hr-HR" dirty="0" err="1" smtClean="0"/>
              <a:t>between</a:t>
            </a:r>
            <a:r>
              <a:rPr lang="hr-HR" dirty="0" smtClean="0"/>
              <a:t> </a:t>
            </a:r>
            <a:r>
              <a:rPr lang="hr-HR" dirty="0" err="1" smtClean="0"/>
              <a:t>the</a:t>
            </a:r>
            <a:r>
              <a:rPr lang="hr-HR" dirty="0" smtClean="0"/>
              <a:t> </a:t>
            </a:r>
            <a:r>
              <a:rPr lang="hr-HR" dirty="0" err="1" smtClean="0"/>
              <a:t>secondary</a:t>
            </a:r>
            <a:r>
              <a:rPr lang="hr-HR" dirty="0" smtClean="0"/>
              <a:t> </a:t>
            </a:r>
            <a:r>
              <a:rPr lang="hr-HR" dirty="0" err="1" smtClean="0"/>
              <a:t>reality</a:t>
            </a:r>
            <a:r>
              <a:rPr lang="hr-HR" dirty="0" smtClean="0"/>
              <a:t> </a:t>
            </a:r>
            <a:r>
              <a:rPr lang="hr-HR" dirty="0" err="1" smtClean="0"/>
              <a:t>and</a:t>
            </a:r>
            <a:r>
              <a:rPr lang="hr-HR" dirty="0" smtClean="0"/>
              <a:t> </a:t>
            </a:r>
            <a:r>
              <a:rPr lang="hr-HR" dirty="0" err="1" smtClean="0"/>
              <a:t>the</a:t>
            </a:r>
            <a:r>
              <a:rPr lang="hr-HR" dirty="0" smtClean="0"/>
              <a:t> </a:t>
            </a:r>
            <a:r>
              <a:rPr lang="hr-HR" dirty="0" err="1" smtClean="0"/>
              <a:t>legal</a:t>
            </a:r>
            <a:r>
              <a:rPr lang="hr-HR" dirty="0" smtClean="0"/>
              <a:t> </a:t>
            </a:r>
            <a:r>
              <a:rPr lang="hr-HR" dirty="0" err="1" smtClean="0"/>
              <a:t>representation</a:t>
            </a:r>
            <a:r>
              <a:rPr lang="hr-HR" dirty="0" smtClean="0"/>
              <a:t> (</a:t>
            </a:r>
            <a:r>
              <a:rPr lang="hr-HR" dirty="0" err="1" smtClean="0"/>
              <a:t>e.g</a:t>
            </a:r>
            <a:r>
              <a:rPr lang="hr-HR" dirty="0" smtClean="0"/>
              <a:t>. </a:t>
            </a:r>
            <a:r>
              <a:rPr lang="hr-HR" dirty="0" err="1" smtClean="0"/>
              <a:t>in</a:t>
            </a:r>
            <a:r>
              <a:rPr lang="hr-HR" dirty="0" smtClean="0"/>
              <a:t> a </a:t>
            </a:r>
            <a:r>
              <a:rPr lang="hr-HR" dirty="0" err="1" smtClean="0"/>
              <a:t>criminal</a:t>
            </a:r>
            <a:r>
              <a:rPr lang="hr-HR" dirty="0" smtClean="0"/>
              <a:t> </a:t>
            </a:r>
            <a:r>
              <a:rPr lang="hr-HR" dirty="0" err="1" smtClean="0"/>
              <a:t>case</a:t>
            </a:r>
            <a:r>
              <a:rPr lang="hr-HR" dirty="0" smtClean="0"/>
              <a:t> to </a:t>
            </a:r>
            <a:r>
              <a:rPr lang="hr-HR" dirty="0" err="1" smtClean="0"/>
              <a:t>see</a:t>
            </a:r>
            <a:r>
              <a:rPr lang="hr-HR" dirty="0" smtClean="0"/>
              <a:t> </a:t>
            </a:r>
            <a:r>
              <a:rPr lang="hr-HR" dirty="0" err="1" smtClean="0"/>
              <a:t>whether</a:t>
            </a:r>
            <a:r>
              <a:rPr lang="hr-HR" dirty="0" smtClean="0"/>
              <a:t> </a:t>
            </a:r>
            <a:r>
              <a:rPr lang="hr-HR" dirty="0" err="1" smtClean="0"/>
              <a:t>the</a:t>
            </a:r>
            <a:r>
              <a:rPr lang="hr-HR" dirty="0" smtClean="0"/>
              <a:t> </a:t>
            </a:r>
            <a:r>
              <a:rPr lang="hr-HR" dirty="0" err="1" smtClean="0"/>
              <a:t>secondary</a:t>
            </a:r>
            <a:r>
              <a:rPr lang="hr-HR" dirty="0" smtClean="0"/>
              <a:t> </a:t>
            </a:r>
            <a:r>
              <a:rPr lang="hr-HR" dirty="0" err="1" smtClean="0"/>
              <a:t>reality</a:t>
            </a:r>
            <a:r>
              <a:rPr lang="hr-HR" dirty="0" smtClean="0"/>
              <a:t> </a:t>
            </a:r>
            <a:r>
              <a:rPr lang="hr-HR" dirty="0" err="1" smtClean="0"/>
              <a:t>is</a:t>
            </a:r>
            <a:r>
              <a:rPr lang="hr-HR" dirty="0" smtClean="0"/>
              <a:t> </a:t>
            </a:r>
            <a:r>
              <a:rPr lang="hr-HR" dirty="0" err="1" smtClean="0"/>
              <a:t>legally</a:t>
            </a:r>
            <a:r>
              <a:rPr lang="hr-HR" dirty="0" smtClean="0"/>
              <a:t> </a:t>
            </a:r>
            <a:r>
              <a:rPr lang="hr-HR" dirty="0" err="1" smtClean="0"/>
              <a:t>permissible</a:t>
            </a:r>
            <a:r>
              <a:rPr lang="hr-HR" dirty="0" smtClean="0"/>
              <a:t> </a:t>
            </a:r>
            <a:r>
              <a:rPr lang="hr-HR" dirty="0" err="1" smtClean="0"/>
              <a:t>or</a:t>
            </a:r>
            <a:r>
              <a:rPr lang="hr-HR" dirty="0" smtClean="0"/>
              <a:t> </a:t>
            </a:r>
            <a:r>
              <a:rPr lang="hr-HR" dirty="0" err="1" smtClean="0"/>
              <a:t>not</a:t>
            </a:r>
            <a:r>
              <a:rPr lang="hr-HR" dirty="0" smtClean="0"/>
              <a:t>);</a:t>
            </a:r>
          </a:p>
          <a:p>
            <a:r>
              <a:rPr lang="hr-HR" dirty="0" smtClean="0"/>
              <a:t>3. </a:t>
            </a:r>
            <a:r>
              <a:rPr lang="hr-HR" dirty="0" err="1" smtClean="0"/>
              <a:t>the</a:t>
            </a:r>
            <a:r>
              <a:rPr lang="hr-HR" dirty="0" smtClean="0"/>
              <a:t> </a:t>
            </a:r>
            <a:r>
              <a:rPr lang="hr-HR" dirty="0" err="1" smtClean="0"/>
              <a:t>degree</a:t>
            </a:r>
            <a:r>
              <a:rPr lang="hr-HR" dirty="0" smtClean="0"/>
              <a:t> </a:t>
            </a:r>
            <a:r>
              <a:rPr lang="hr-HR" dirty="0" err="1" smtClean="0"/>
              <a:t>of</a:t>
            </a:r>
            <a:r>
              <a:rPr lang="hr-HR" dirty="0" smtClean="0"/>
              <a:t> </a:t>
            </a:r>
            <a:r>
              <a:rPr lang="hr-HR" dirty="0" err="1" smtClean="0"/>
              <a:t>any</a:t>
            </a:r>
            <a:r>
              <a:rPr lang="hr-HR" dirty="0" smtClean="0"/>
              <a:t> </a:t>
            </a:r>
            <a:r>
              <a:rPr lang="hr-HR" dirty="0" err="1" smtClean="0"/>
              <a:t>difference</a:t>
            </a:r>
            <a:r>
              <a:rPr lang="hr-HR" dirty="0" smtClean="0"/>
              <a:t> </a:t>
            </a:r>
            <a:r>
              <a:rPr lang="hr-HR" dirty="0" err="1" smtClean="0"/>
              <a:t>between</a:t>
            </a:r>
            <a:r>
              <a:rPr lang="hr-HR" dirty="0" smtClean="0"/>
              <a:t> </a:t>
            </a:r>
            <a:r>
              <a:rPr lang="hr-HR" dirty="0" err="1" smtClean="0"/>
              <a:t>the</a:t>
            </a:r>
            <a:r>
              <a:rPr lang="hr-HR" dirty="0" smtClean="0"/>
              <a:t> </a:t>
            </a:r>
            <a:r>
              <a:rPr lang="hr-HR" dirty="0" err="1" smtClean="0"/>
              <a:t>secondary</a:t>
            </a:r>
            <a:r>
              <a:rPr lang="hr-HR" dirty="0" smtClean="0"/>
              <a:t> </a:t>
            </a:r>
            <a:r>
              <a:rPr lang="hr-HR" dirty="0" err="1" smtClean="0"/>
              <a:t>reality</a:t>
            </a:r>
            <a:r>
              <a:rPr lang="hr-HR" dirty="0" smtClean="0"/>
              <a:t> </a:t>
            </a:r>
            <a:r>
              <a:rPr lang="hr-HR" dirty="0" err="1" smtClean="0"/>
              <a:t>and</a:t>
            </a:r>
            <a:r>
              <a:rPr lang="hr-HR" dirty="0" smtClean="0"/>
              <a:t> </a:t>
            </a:r>
            <a:r>
              <a:rPr lang="hr-HR" dirty="0" err="1" smtClean="0"/>
              <a:t>legal</a:t>
            </a:r>
            <a:r>
              <a:rPr lang="hr-HR" dirty="0" smtClean="0"/>
              <a:t> </a:t>
            </a:r>
            <a:r>
              <a:rPr lang="hr-HR" dirty="0" err="1" smtClean="0"/>
              <a:t>theory</a:t>
            </a:r>
            <a:r>
              <a:rPr lang="hr-HR" dirty="0" smtClean="0"/>
              <a:t>, to </a:t>
            </a:r>
            <a:r>
              <a:rPr lang="hr-HR" dirty="0" err="1" smtClean="0"/>
              <a:t>determine</a:t>
            </a:r>
            <a:r>
              <a:rPr lang="hr-HR" dirty="0" smtClean="0"/>
              <a:t> </a:t>
            </a:r>
            <a:r>
              <a:rPr lang="hr-HR" dirty="0" err="1" smtClean="0"/>
              <a:t>punishment</a:t>
            </a:r>
            <a:r>
              <a:rPr lang="hr-HR" dirty="0" smtClean="0"/>
              <a:t> </a:t>
            </a:r>
            <a:r>
              <a:rPr lang="hr-HR" dirty="0" err="1" smtClean="0"/>
              <a:t>or</a:t>
            </a:r>
            <a:r>
              <a:rPr lang="hr-HR" dirty="0" smtClean="0"/>
              <a:t> </a:t>
            </a:r>
            <a:r>
              <a:rPr lang="hr-HR" dirty="0" err="1" smtClean="0"/>
              <a:t>compensation</a:t>
            </a:r>
            <a:endParaRPr lang="hr-HR" dirty="0"/>
          </a:p>
        </p:txBody>
      </p:sp>
    </p:spTree>
    <p:extLst>
      <p:ext uri="{BB962C8B-B14F-4D97-AF65-F5344CB8AC3E}">
        <p14:creationId xmlns:p14="http://schemas.microsoft.com/office/powerpoint/2010/main" val="2768338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Representing</a:t>
            </a:r>
            <a:r>
              <a:rPr lang="hr-HR" dirty="0"/>
              <a:t> </a:t>
            </a:r>
            <a:r>
              <a:rPr lang="hr-HR" dirty="0" err="1"/>
              <a:t>the</a:t>
            </a:r>
            <a:r>
              <a:rPr lang="hr-HR" dirty="0"/>
              <a:t> </a:t>
            </a:r>
            <a:r>
              <a:rPr lang="hr-HR" dirty="0" err="1"/>
              <a:t>secondary</a:t>
            </a:r>
            <a:r>
              <a:rPr lang="hr-HR" dirty="0"/>
              <a:t> </a:t>
            </a:r>
            <a:r>
              <a:rPr lang="hr-HR" dirty="0" err="1"/>
              <a:t>reality</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secondary</a:t>
            </a:r>
            <a:r>
              <a:rPr lang="hr-HR" dirty="0" smtClean="0"/>
              <a:t> </a:t>
            </a:r>
            <a:r>
              <a:rPr lang="hr-HR" dirty="0" err="1" smtClean="0"/>
              <a:t>reality</a:t>
            </a:r>
            <a:r>
              <a:rPr lang="hr-HR" dirty="0" smtClean="0"/>
              <a:t> – </a:t>
            </a:r>
            <a:r>
              <a:rPr lang="hr-HR" dirty="0" err="1" smtClean="0"/>
              <a:t>removed</a:t>
            </a:r>
            <a:r>
              <a:rPr lang="hr-HR" dirty="0" smtClean="0"/>
              <a:t> </a:t>
            </a:r>
            <a:r>
              <a:rPr lang="hr-HR" dirty="0" err="1" smtClean="0"/>
              <a:t>in</a:t>
            </a:r>
            <a:r>
              <a:rPr lang="hr-HR" dirty="0" smtClean="0"/>
              <a:t> </a:t>
            </a:r>
            <a:r>
              <a:rPr lang="hr-HR" dirty="0" err="1" smtClean="0"/>
              <a:t>space</a:t>
            </a:r>
            <a:r>
              <a:rPr lang="hr-HR" dirty="0" smtClean="0"/>
              <a:t> </a:t>
            </a:r>
            <a:r>
              <a:rPr lang="hr-HR" dirty="0" err="1" smtClean="0"/>
              <a:t>and</a:t>
            </a:r>
            <a:r>
              <a:rPr lang="hr-HR" dirty="0" smtClean="0"/>
              <a:t> time </a:t>
            </a:r>
            <a:r>
              <a:rPr lang="hr-HR" dirty="0" err="1" smtClean="0"/>
              <a:t>so</a:t>
            </a:r>
            <a:r>
              <a:rPr lang="hr-HR" dirty="0" smtClean="0"/>
              <a:t> </a:t>
            </a:r>
            <a:r>
              <a:rPr lang="hr-HR" dirty="0" err="1" smtClean="0"/>
              <a:t>it</a:t>
            </a:r>
            <a:r>
              <a:rPr lang="hr-HR" dirty="0" smtClean="0"/>
              <a:t> must </a:t>
            </a:r>
            <a:r>
              <a:rPr lang="hr-HR" dirty="0" err="1" smtClean="0"/>
              <a:t>be</a:t>
            </a:r>
            <a:r>
              <a:rPr lang="hr-HR" dirty="0" smtClean="0"/>
              <a:t> </a:t>
            </a:r>
            <a:r>
              <a:rPr lang="hr-HR" dirty="0" err="1" smtClean="0"/>
              <a:t>reconstructed</a:t>
            </a:r>
            <a:r>
              <a:rPr lang="hr-HR" dirty="0" smtClean="0"/>
              <a:t> on </a:t>
            </a:r>
            <a:r>
              <a:rPr lang="hr-HR" dirty="0" err="1" smtClean="0"/>
              <a:t>the</a:t>
            </a:r>
            <a:r>
              <a:rPr lang="hr-HR" dirty="0" smtClean="0"/>
              <a:t> </a:t>
            </a:r>
            <a:r>
              <a:rPr lang="hr-HR" dirty="0" err="1" smtClean="0"/>
              <a:t>basis</a:t>
            </a:r>
            <a:r>
              <a:rPr lang="hr-HR" dirty="0" smtClean="0"/>
              <a:t> </a:t>
            </a:r>
            <a:r>
              <a:rPr lang="hr-HR" dirty="0" err="1" smtClean="0"/>
              <a:t>of</a:t>
            </a:r>
            <a:r>
              <a:rPr lang="hr-HR" dirty="0" smtClean="0"/>
              <a:t> </a:t>
            </a:r>
            <a:r>
              <a:rPr lang="hr-HR" dirty="0" err="1" smtClean="0"/>
              <a:t>evidence</a:t>
            </a:r>
            <a:endParaRPr lang="hr-HR" dirty="0" smtClean="0"/>
          </a:p>
          <a:p>
            <a:r>
              <a:rPr lang="hr-HR" dirty="0" smtClean="0"/>
              <a:t>In </a:t>
            </a:r>
            <a:r>
              <a:rPr lang="hr-HR" dirty="0" err="1" smtClean="0"/>
              <a:t>the</a:t>
            </a:r>
            <a:r>
              <a:rPr lang="hr-HR" dirty="0" smtClean="0"/>
              <a:t> </a:t>
            </a:r>
            <a:r>
              <a:rPr lang="hr-HR" dirty="0" err="1" smtClean="0"/>
              <a:t>adversarial</a:t>
            </a:r>
            <a:r>
              <a:rPr lang="hr-HR" dirty="0" smtClean="0"/>
              <a:t> system – </a:t>
            </a:r>
            <a:r>
              <a:rPr lang="hr-HR" dirty="0" err="1" smtClean="0"/>
              <a:t>two</a:t>
            </a:r>
            <a:r>
              <a:rPr lang="hr-HR" dirty="0" smtClean="0"/>
              <a:t> </a:t>
            </a:r>
            <a:r>
              <a:rPr lang="hr-HR" dirty="0" err="1" smtClean="0"/>
              <a:t>conflicting</a:t>
            </a:r>
            <a:r>
              <a:rPr lang="hr-HR" dirty="0" smtClean="0"/>
              <a:t> </a:t>
            </a:r>
            <a:r>
              <a:rPr lang="hr-HR" dirty="0" err="1" smtClean="0"/>
              <a:t>accounts</a:t>
            </a:r>
            <a:r>
              <a:rPr lang="hr-HR" dirty="0" smtClean="0"/>
              <a:t> </a:t>
            </a:r>
            <a:r>
              <a:rPr lang="hr-HR" dirty="0" err="1" smtClean="0"/>
              <a:t>of</a:t>
            </a:r>
            <a:r>
              <a:rPr lang="hr-HR" dirty="0" smtClean="0"/>
              <a:t> </a:t>
            </a:r>
            <a:r>
              <a:rPr lang="hr-HR" dirty="0" err="1" smtClean="0"/>
              <a:t>the</a:t>
            </a:r>
            <a:r>
              <a:rPr lang="hr-HR" dirty="0" smtClean="0"/>
              <a:t> </a:t>
            </a:r>
            <a:r>
              <a:rPr lang="hr-HR" dirty="0" err="1" smtClean="0"/>
              <a:t>secondary</a:t>
            </a:r>
            <a:r>
              <a:rPr lang="hr-HR" dirty="0" smtClean="0"/>
              <a:t> </a:t>
            </a:r>
            <a:r>
              <a:rPr lang="hr-HR" dirty="0" err="1" smtClean="0"/>
              <a:t>reality</a:t>
            </a:r>
            <a:endParaRPr lang="hr-HR" dirty="0" smtClean="0"/>
          </a:p>
          <a:p>
            <a:r>
              <a:rPr lang="hr-HR" dirty="0" err="1" smtClean="0"/>
              <a:t>Another</a:t>
            </a:r>
            <a:r>
              <a:rPr lang="hr-HR" dirty="0" smtClean="0"/>
              <a:t> </a:t>
            </a:r>
            <a:r>
              <a:rPr lang="hr-HR" dirty="0" err="1" smtClean="0"/>
              <a:t>challenge</a:t>
            </a:r>
            <a:r>
              <a:rPr lang="hr-HR" dirty="0" smtClean="0"/>
              <a:t> – to </a:t>
            </a:r>
            <a:r>
              <a:rPr lang="hr-HR" dirty="0" err="1" smtClean="0"/>
              <a:t>establish</a:t>
            </a:r>
            <a:r>
              <a:rPr lang="hr-HR" dirty="0" smtClean="0"/>
              <a:t> </a:t>
            </a:r>
            <a:r>
              <a:rPr lang="hr-HR" dirty="0" err="1" smtClean="0"/>
              <a:t>the</a:t>
            </a:r>
            <a:r>
              <a:rPr lang="hr-HR" dirty="0" smtClean="0"/>
              <a:t> </a:t>
            </a:r>
            <a:r>
              <a:rPr lang="hr-HR" dirty="0" err="1" smtClean="0"/>
              <a:t>meaning</a:t>
            </a:r>
            <a:r>
              <a:rPr lang="hr-HR" dirty="0" smtClean="0"/>
              <a:t> </a:t>
            </a:r>
            <a:r>
              <a:rPr lang="hr-HR" dirty="0" err="1" smtClean="0"/>
              <a:t>of</a:t>
            </a:r>
            <a:r>
              <a:rPr lang="hr-HR" dirty="0" smtClean="0"/>
              <a:t> </a:t>
            </a:r>
            <a:r>
              <a:rPr lang="hr-HR" dirty="0" err="1" smtClean="0"/>
              <a:t>legislation</a:t>
            </a:r>
            <a:r>
              <a:rPr lang="hr-HR" dirty="0" smtClean="0"/>
              <a:t>: </a:t>
            </a:r>
            <a:r>
              <a:rPr lang="hr-HR" dirty="0" err="1" smtClean="0"/>
              <a:t>interpretation</a:t>
            </a:r>
            <a:endParaRPr lang="hr-HR" dirty="0"/>
          </a:p>
        </p:txBody>
      </p:sp>
    </p:spTree>
    <p:extLst>
      <p:ext uri="{BB962C8B-B14F-4D97-AF65-F5344CB8AC3E}">
        <p14:creationId xmlns:p14="http://schemas.microsoft.com/office/powerpoint/2010/main" val="213503530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Means</a:t>
            </a:r>
            <a:r>
              <a:rPr lang="hr-HR" dirty="0" smtClean="0"/>
              <a:t> </a:t>
            </a:r>
            <a:r>
              <a:rPr lang="hr-HR" dirty="0" err="1" smtClean="0"/>
              <a:t>of</a:t>
            </a:r>
            <a:r>
              <a:rPr lang="hr-HR" dirty="0" smtClean="0"/>
              <a:t> </a:t>
            </a:r>
            <a:r>
              <a:rPr lang="hr-HR" dirty="0" err="1" smtClean="0"/>
              <a:t>representing</a:t>
            </a:r>
            <a:r>
              <a:rPr lang="hr-HR" dirty="0" smtClean="0"/>
              <a:t> </a:t>
            </a:r>
            <a:r>
              <a:rPr lang="hr-HR" dirty="0" err="1" smtClean="0"/>
              <a:t>the</a:t>
            </a:r>
            <a:r>
              <a:rPr lang="hr-HR" dirty="0" smtClean="0"/>
              <a:t> </a:t>
            </a:r>
            <a:r>
              <a:rPr lang="hr-HR" dirty="0" err="1" smtClean="0"/>
              <a:t>secondary</a:t>
            </a:r>
            <a:r>
              <a:rPr lang="hr-HR" dirty="0" smtClean="0"/>
              <a:t> </a:t>
            </a:r>
            <a:r>
              <a:rPr lang="hr-HR" dirty="0" err="1" smtClean="0"/>
              <a:t>reality</a:t>
            </a:r>
            <a:endParaRPr lang="hr-HR" dirty="0"/>
          </a:p>
        </p:txBody>
      </p:sp>
      <p:sp>
        <p:nvSpPr>
          <p:cNvPr id="3" name="Content Placeholder 2"/>
          <p:cNvSpPr>
            <a:spLocks noGrp="1"/>
          </p:cNvSpPr>
          <p:nvPr>
            <p:ph idx="1"/>
          </p:nvPr>
        </p:nvSpPr>
        <p:spPr/>
        <p:txBody>
          <a:bodyPr/>
          <a:lstStyle/>
          <a:p>
            <a:r>
              <a:rPr lang="hr-HR" dirty="0" err="1" smtClean="0"/>
              <a:t>Non-linguistic</a:t>
            </a:r>
            <a:r>
              <a:rPr lang="hr-HR" dirty="0" smtClean="0"/>
              <a:t> </a:t>
            </a:r>
            <a:r>
              <a:rPr lang="hr-HR" dirty="0" err="1" smtClean="0"/>
              <a:t>means</a:t>
            </a:r>
            <a:r>
              <a:rPr lang="hr-HR" dirty="0" smtClean="0"/>
              <a:t>: </a:t>
            </a:r>
            <a:r>
              <a:rPr lang="hr-HR" dirty="0" err="1" smtClean="0"/>
              <a:t>photographs</a:t>
            </a:r>
            <a:r>
              <a:rPr lang="hr-HR" dirty="0" smtClean="0"/>
              <a:t>, </a:t>
            </a:r>
            <a:r>
              <a:rPr lang="hr-HR" dirty="0" err="1" smtClean="0"/>
              <a:t>diagrams</a:t>
            </a:r>
            <a:r>
              <a:rPr lang="hr-HR" dirty="0" smtClean="0"/>
              <a:t>, </a:t>
            </a:r>
            <a:r>
              <a:rPr lang="hr-HR" dirty="0" err="1" smtClean="0"/>
              <a:t>material</a:t>
            </a:r>
            <a:r>
              <a:rPr lang="hr-HR" dirty="0" smtClean="0"/>
              <a:t> </a:t>
            </a:r>
            <a:r>
              <a:rPr lang="hr-HR" dirty="0" err="1" smtClean="0"/>
              <a:t>evidence</a:t>
            </a:r>
            <a:endParaRPr lang="hr-HR" dirty="0" smtClean="0"/>
          </a:p>
          <a:p>
            <a:r>
              <a:rPr lang="hr-HR" dirty="0" err="1" smtClean="0"/>
              <a:t>The</a:t>
            </a:r>
            <a:r>
              <a:rPr lang="hr-HR" dirty="0" smtClean="0"/>
              <a:t> most </a:t>
            </a:r>
            <a:r>
              <a:rPr lang="hr-HR" dirty="0" err="1" smtClean="0"/>
              <a:t>important</a:t>
            </a:r>
            <a:r>
              <a:rPr lang="hr-HR" dirty="0" smtClean="0"/>
              <a:t> </a:t>
            </a:r>
            <a:r>
              <a:rPr lang="hr-HR" dirty="0" err="1"/>
              <a:t>g</a:t>
            </a:r>
            <a:r>
              <a:rPr lang="hr-HR" dirty="0" err="1" smtClean="0"/>
              <a:t>enres</a:t>
            </a:r>
            <a:r>
              <a:rPr lang="hr-HR" dirty="0" smtClean="0"/>
              <a:t> </a:t>
            </a:r>
            <a:r>
              <a:rPr lang="hr-HR" dirty="0" err="1" smtClean="0"/>
              <a:t>used</a:t>
            </a:r>
            <a:r>
              <a:rPr lang="hr-HR" dirty="0" smtClean="0"/>
              <a:t> </a:t>
            </a:r>
            <a:r>
              <a:rPr lang="hr-HR" dirty="0" err="1" smtClean="0"/>
              <a:t>in</a:t>
            </a:r>
            <a:r>
              <a:rPr lang="hr-HR" dirty="0" smtClean="0"/>
              <a:t> </a:t>
            </a:r>
            <a:r>
              <a:rPr lang="hr-HR" dirty="0" err="1" smtClean="0"/>
              <a:t>reconstruction</a:t>
            </a:r>
            <a:r>
              <a:rPr lang="hr-HR" dirty="0" smtClean="0"/>
              <a:t> </a:t>
            </a:r>
            <a:r>
              <a:rPr lang="hr-HR" dirty="0" err="1" smtClean="0"/>
              <a:t>of</a:t>
            </a:r>
            <a:r>
              <a:rPr lang="hr-HR" dirty="0" smtClean="0"/>
              <a:t> </a:t>
            </a:r>
            <a:r>
              <a:rPr lang="hr-HR" dirty="0" err="1" smtClean="0"/>
              <a:t>the</a:t>
            </a:r>
            <a:r>
              <a:rPr lang="hr-HR" dirty="0" smtClean="0"/>
              <a:t> </a:t>
            </a:r>
            <a:r>
              <a:rPr lang="hr-HR" dirty="0" err="1" smtClean="0"/>
              <a:t>secondary</a:t>
            </a:r>
            <a:r>
              <a:rPr lang="hr-HR" dirty="0" smtClean="0"/>
              <a:t> </a:t>
            </a:r>
            <a:r>
              <a:rPr lang="hr-HR" dirty="0" err="1" smtClean="0"/>
              <a:t>reality</a:t>
            </a:r>
            <a:r>
              <a:rPr lang="hr-HR" dirty="0" smtClean="0"/>
              <a:t>: </a:t>
            </a:r>
            <a:r>
              <a:rPr lang="hr-HR" dirty="0" err="1" smtClean="0"/>
              <a:t>the</a:t>
            </a:r>
            <a:r>
              <a:rPr lang="hr-HR" dirty="0" smtClean="0"/>
              <a:t> </a:t>
            </a:r>
            <a:r>
              <a:rPr lang="hr-HR" dirty="0" err="1" smtClean="0"/>
              <a:t>narrative</a:t>
            </a:r>
            <a:endParaRPr lang="hr-HR" dirty="0"/>
          </a:p>
        </p:txBody>
      </p:sp>
    </p:spTree>
    <p:extLst>
      <p:ext uri="{BB962C8B-B14F-4D97-AF65-F5344CB8AC3E}">
        <p14:creationId xmlns:p14="http://schemas.microsoft.com/office/powerpoint/2010/main" val="1953521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Narrative</a:t>
            </a:r>
            <a:r>
              <a:rPr lang="hr-HR" dirty="0" smtClean="0"/>
              <a:t>: </a:t>
            </a:r>
            <a:r>
              <a:rPr lang="hr-HR" dirty="0" err="1" smtClean="0"/>
              <a:t>the</a:t>
            </a:r>
            <a:r>
              <a:rPr lang="hr-HR" dirty="0" smtClean="0"/>
              <a:t> </a:t>
            </a:r>
            <a:r>
              <a:rPr lang="hr-HR" dirty="0" err="1" smtClean="0"/>
              <a:t>choice</a:t>
            </a:r>
            <a:r>
              <a:rPr lang="hr-HR" dirty="0" smtClean="0"/>
              <a:t> </a:t>
            </a:r>
            <a:r>
              <a:rPr lang="hr-HR" dirty="0" err="1" smtClean="0"/>
              <a:t>of</a:t>
            </a:r>
            <a:r>
              <a:rPr lang="hr-HR" dirty="0" smtClean="0"/>
              <a:t> </a:t>
            </a:r>
            <a:r>
              <a:rPr lang="hr-HR" dirty="0" err="1" smtClean="0"/>
              <a:t>words</a:t>
            </a:r>
            <a:r>
              <a:rPr lang="hr-HR" dirty="0" smtClean="0"/>
              <a:t/>
            </a:r>
            <a:br>
              <a:rPr lang="hr-HR" dirty="0" smtClean="0"/>
            </a:br>
            <a:r>
              <a:rPr lang="hr-HR" dirty="0" err="1" smtClean="0"/>
              <a:t>Example</a:t>
            </a:r>
            <a:endParaRPr lang="hr-HR" dirty="0"/>
          </a:p>
        </p:txBody>
      </p:sp>
      <p:sp>
        <p:nvSpPr>
          <p:cNvPr id="3" name="Content Placeholder 2"/>
          <p:cNvSpPr>
            <a:spLocks noGrp="1"/>
          </p:cNvSpPr>
          <p:nvPr>
            <p:ph idx="1"/>
          </p:nvPr>
        </p:nvSpPr>
        <p:spPr/>
        <p:txBody>
          <a:bodyPr/>
          <a:lstStyle/>
          <a:p>
            <a:r>
              <a:rPr lang="hr-HR" dirty="0" err="1" smtClean="0"/>
              <a:t>Mr</a:t>
            </a:r>
            <a:r>
              <a:rPr lang="hr-HR" dirty="0" smtClean="0"/>
              <a:t> </a:t>
            </a:r>
            <a:r>
              <a:rPr lang="hr-HR" dirty="0" err="1" smtClean="0"/>
              <a:t>Cochran</a:t>
            </a:r>
            <a:r>
              <a:rPr lang="hr-HR" dirty="0" smtClean="0"/>
              <a:t>: </a:t>
            </a:r>
            <a:r>
              <a:rPr lang="hr-HR" dirty="0" err="1" smtClean="0"/>
              <a:t>I’m</a:t>
            </a:r>
            <a:r>
              <a:rPr lang="hr-HR" dirty="0" smtClean="0"/>
              <a:t> </a:t>
            </a:r>
            <a:r>
              <a:rPr lang="hr-HR" dirty="0" err="1" smtClean="0"/>
              <a:t>talking</a:t>
            </a:r>
            <a:r>
              <a:rPr lang="hr-HR" dirty="0" smtClean="0"/>
              <a:t> </a:t>
            </a:r>
            <a:r>
              <a:rPr lang="hr-HR" dirty="0" err="1" smtClean="0"/>
              <a:t>about</a:t>
            </a:r>
            <a:r>
              <a:rPr lang="hr-HR" dirty="0" smtClean="0"/>
              <a:t> </a:t>
            </a:r>
            <a:r>
              <a:rPr lang="hr-HR" dirty="0" err="1" smtClean="0"/>
              <a:t>the</a:t>
            </a:r>
            <a:r>
              <a:rPr lang="hr-HR" dirty="0" smtClean="0"/>
              <a:t> </a:t>
            </a:r>
            <a:r>
              <a:rPr lang="hr-HR" dirty="0" err="1" smtClean="0"/>
              <a:t>label</a:t>
            </a:r>
            <a:r>
              <a:rPr lang="hr-HR" dirty="0" smtClean="0"/>
              <a:t> </a:t>
            </a:r>
            <a:r>
              <a:rPr lang="hr-HR" dirty="0" err="1" smtClean="0"/>
              <a:t>of</a:t>
            </a:r>
            <a:r>
              <a:rPr lang="hr-HR" dirty="0" smtClean="0"/>
              <a:t> </a:t>
            </a:r>
            <a:r>
              <a:rPr lang="hr-HR" dirty="0" err="1" smtClean="0"/>
              <a:t>this</a:t>
            </a:r>
            <a:r>
              <a:rPr lang="hr-HR" dirty="0" smtClean="0"/>
              <a:t> </a:t>
            </a:r>
            <a:r>
              <a:rPr lang="hr-HR" dirty="0" err="1" smtClean="0"/>
              <a:t>evidence</a:t>
            </a:r>
            <a:r>
              <a:rPr lang="hr-HR" dirty="0" smtClean="0"/>
              <a:t>, </a:t>
            </a:r>
            <a:r>
              <a:rPr lang="hr-HR" dirty="0" err="1" smtClean="0"/>
              <a:t>and</a:t>
            </a:r>
            <a:r>
              <a:rPr lang="hr-HR" dirty="0" smtClean="0"/>
              <a:t> I </a:t>
            </a:r>
            <a:r>
              <a:rPr lang="hr-HR" dirty="0" err="1" smtClean="0"/>
              <a:t>just</a:t>
            </a:r>
            <a:r>
              <a:rPr lang="hr-HR" dirty="0" smtClean="0"/>
              <a:t> </a:t>
            </a:r>
            <a:r>
              <a:rPr lang="hr-HR" dirty="0" err="1" smtClean="0"/>
              <a:t>think</a:t>
            </a:r>
            <a:r>
              <a:rPr lang="hr-HR" dirty="0" smtClean="0"/>
              <a:t> </a:t>
            </a:r>
            <a:r>
              <a:rPr lang="hr-HR" dirty="0" err="1" smtClean="0"/>
              <a:t>it’s</a:t>
            </a:r>
            <a:r>
              <a:rPr lang="hr-HR" dirty="0" smtClean="0"/>
              <a:t> </a:t>
            </a:r>
            <a:r>
              <a:rPr lang="hr-HR" dirty="0" err="1" smtClean="0"/>
              <a:t>approproate</a:t>
            </a:r>
            <a:r>
              <a:rPr lang="hr-HR" dirty="0" smtClean="0"/>
              <a:t> to </a:t>
            </a:r>
            <a:r>
              <a:rPr lang="hr-HR" dirty="0" err="1" smtClean="0"/>
              <a:t>call</a:t>
            </a:r>
            <a:r>
              <a:rPr lang="hr-HR" dirty="0" smtClean="0"/>
              <a:t> </a:t>
            </a:r>
            <a:r>
              <a:rPr lang="hr-HR" dirty="0" err="1" smtClean="0"/>
              <a:t>it</a:t>
            </a:r>
            <a:r>
              <a:rPr lang="hr-HR" dirty="0" smtClean="0"/>
              <a:t> a </a:t>
            </a:r>
            <a:r>
              <a:rPr lang="hr-HR" dirty="0" err="1" smtClean="0"/>
              <a:t>blood</a:t>
            </a:r>
            <a:r>
              <a:rPr lang="hr-HR" dirty="0" smtClean="0"/>
              <a:t> </a:t>
            </a:r>
            <a:r>
              <a:rPr lang="hr-HR" dirty="0" err="1" smtClean="0"/>
              <a:t>trail</a:t>
            </a:r>
            <a:r>
              <a:rPr lang="hr-HR" dirty="0" smtClean="0"/>
              <a:t>. </a:t>
            </a:r>
            <a:r>
              <a:rPr lang="hr-HR" dirty="0" err="1" smtClean="0"/>
              <a:t>So</a:t>
            </a:r>
            <a:r>
              <a:rPr lang="hr-HR" dirty="0" smtClean="0"/>
              <a:t> I am </a:t>
            </a:r>
            <a:r>
              <a:rPr lang="hr-HR" dirty="0" err="1" smtClean="0"/>
              <a:t>asking</a:t>
            </a:r>
            <a:r>
              <a:rPr lang="hr-HR" dirty="0" smtClean="0"/>
              <a:t> </a:t>
            </a:r>
            <a:r>
              <a:rPr lang="hr-HR" dirty="0" err="1" smtClean="0"/>
              <a:t>the</a:t>
            </a:r>
            <a:r>
              <a:rPr lang="hr-HR" dirty="0" smtClean="0"/>
              <a:t>  </a:t>
            </a:r>
            <a:r>
              <a:rPr lang="hr-HR" dirty="0" err="1" smtClean="0"/>
              <a:t>court</a:t>
            </a:r>
            <a:r>
              <a:rPr lang="hr-HR" dirty="0" smtClean="0"/>
              <a:t> – </a:t>
            </a:r>
            <a:r>
              <a:rPr lang="hr-HR" dirty="0" err="1" smtClean="0"/>
              <a:t>when</a:t>
            </a:r>
            <a:r>
              <a:rPr lang="hr-HR" dirty="0" smtClean="0"/>
              <a:t>  I </a:t>
            </a:r>
            <a:r>
              <a:rPr lang="hr-HR" dirty="0" err="1" smtClean="0"/>
              <a:t>saw</a:t>
            </a:r>
            <a:r>
              <a:rPr lang="hr-HR" dirty="0" smtClean="0"/>
              <a:t> </a:t>
            </a:r>
            <a:r>
              <a:rPr lang="hr-HR" dirty="0" err="1" smtClean="0"/>
              <a:t>this</a:t>
            </a:r>
            <a:r>
              <a:rPr lang="hr-HR" dirty="0" smtClean="0"/>
              <a:t> </a:t>
            </a:r>
            <a:r>
              <a:rPr lang="hr-HR" dirty="0" err="1" smtClean="0"/>
              <a:t>last</a:t>
            </a:r>
            <a:r>
              <a:rPr lang="hr-HR" dirty="0" smtClean="0"/>
              <a:t> </a:t>
            </a:r>
            <a:r>
              <a:rPr lang="hr-HR" dirty="0" err="1" smtClean="0"/>
              <a:t>night</a:t>
            </a:r>
            <a:r>
              <a:rPr lang="hr-HR" dirty="0" smtClean="0"/>
              <a:t>, </a:t>
            </a:r>
            <a:r>
              <a:rPr lang="hr-HR" dirty="0" err="1" smtClean="0"/>
              <a:t>we</a:t>
            </a:r>
            <a:r>
              <a:rPr lang="hr-HR" dirty="0" smtClean="0"/>
              <a:t> </a:t>
            </a:r>
            <a:r>
              <a:rPr lang="hr-HR" dirty="0" err="1" smtClean="0"/>
              <a:t>weren’t</a:t>
            </a:r>
            <a:r>
              <a:rPr lang="hr-HR" dirty="0" smtClean="0"/>
              <a:t> on </a:t>
            </a:r>
            <a:r>
              <a:rPr lang="hr-HR" dirty="0" err="1" smtClean="0"/>
              <a:t>the</a:t>
            </a:r>
            <a:r>
              <a:rPr lang="hr-HR" dirty="0" smtClean="0"/>
              <a:t> </a:t>
            </a:r>
            <a:r>
              <a:rPr lang="hr-HR" dirty="0" err="1" smtClean="0"/>
              <a:t>record</a:t>
            </a:r>
            <a:r>
              <a:rPr lang="hr-HR" dirty="0" smtClean="0"/>
              <a:t> </a:t>
            </a:r>
            <a:r>
              <a:rPr lang="hr-HR" dirty="0" err="1" smtClean="0"/>
              <a:t>or</a:t>
            </a:r>
            <a:r>
              <a:rPr lang="hr-HR" dirty="0" smtClean="0"/>
              <a:t> </a:t>
            </a:r>
            <a:r>
              <a:rPr lang="hr-HR" dirty="0" err="1" smtClean="0"/>
              <a:t>whatever</a:t>
            </a:r>
            <a:r>
              <a:rPr lang="hr-HR" dirty="0" smtClean="0"/>
              <a:t>. </a:t>
            </a:r>
            <a:r>
              <a:rPr lang="hr-HR" dirty="0" err="1" smtClean="0"/>
              <a:t>So</a:t>
            </a:r>
            <a:r>
              <a:rPr lang="hr-HR" dirty="0" smtClean="0"/>
              <a:t> </a:t>
            </a:r>
            <a:r>
              <a:rPr lang="hr-HR" dirty="0" err="1" smtClean="0"/>
              <a:t>now</a:t>
            </a:r>
            <a:r>
              <a:rPr lang="hr-HR" dirty="0" smtClean="0"/>
              <a:t> </a:t>
            </a:r>
            <a:r>
              <a:rPr lang="hr-HR" dirty="0" err="1" smtClean="0"/>
              <a:t>is</a:t>
            </a:r>
            <a:r>
              <a:rPr lang="hr-HR" dirty="0" smtClean="0"/>
              <a:t> </a:t>
            </a:r>
            <a:r>
              <a:rPr lang="hr-HR" dirty="0" err="1" smtClean="0"/>
              <a:t>the</a:t>
            </a:r>
            <a:r>
              <a:rPr lang="hr-HR" dirty="0" smtClean="0"/>
              <a:t> time. </a:t>
            </a:r>
            <a:r>
              <a:rPr lang="hr-HR" dirty="0" err="1" smtClean="0"/>
              <a:t>She</a:t>
            </a:r>
            <a:r>
              <a:rPr lang="hr-HR" dirty="0" smtClean="0"/>
              <a:t> </a:t>
            </a:r>
            <a:r>
              <a:rPr lang="hr-HR" dirty="0" err="1" smtClean="0"/>
              <a:t>hadn’t</a:t>
            </a:r>
            <a:r>
              <a:rPr lang="hr-HR" dirty="0" smtClean="0"/>
              <a:t> put </a:t>
            </a:r>
            <a:r>
              <a:rPr lang="hr-HR" dirty="0" err="1" smtClean="0"/>
              <a:t>it</a:t>
            </a:r>
            <a:r>
              <a:rPr lang="hr-HR" dirty="0" smtClean="0"/>
              <a:t> </a:t>
            </a:r>
            <a:r>
              <a:rPr lang="hr-HR" dirty="0" err="1" smtClean="0"/>
              <a:t>out</a:t>
            </a:r>
            <a:r>
              <a:rPr lang="hr-HR" dirty="0" smtClean="0"/>
              <a:t>. </a:t>
            </a:r>
            <a:r>
              <a:rPr lang="hr-HR" dirty="0" err="1" smtClean="0"/>
              <a:t>Now</a:t>
            </a:r>
            <a:r>
              <a:rPr lang="hr-HR" dirty="0" smtClean="0"/>
              <a:t> </a:t>
            </a:r>
            <a:r>
              <a:rPr lang="hr-HR" dirty="0" err="1" smtClean="0"/>
              <a:t>is</a:t>
            </a:r>
            <a:r>
              <a:rPr lang="hr-HR" dirty="0" smtClean="0"/>
              <a:t> </a:t>
            </a:r>
            <a:r>
              <a:rPr lang="hr-HR" dirty="0" err="1" smtClean="0"/>
              <a:t>the</a:t>
            </a:r>
            <a:r>
              <a:rPr lang="hr-HR" dirty="0" smtClean="0"/>
              <a:t> time. </a:t>
            </a:r>
            <a:r>
              <a:rPr lang="hr-HR" dirty="0" err="1" smtClean="0"/>
              <a:t>I’m</a:t>
            </a:r>
            <a:r>
              <a:rPr lang="hr-HR" dirty="0" smtClean="0"/>
              <a:t> </a:t>
            </a:r>
            <a:r>
              <a:rPr lang="hr-HR" dirty="0" err="1" smtClean="0"/>
              <a:t>just</a:t>
            </a:r>
            <a:r>
              <a:rPr lang="hr-HR" dirty="0" smtClean="0"/>
              <a:t> </a:t>
            </a:r>
            <a:r>
              <a:rPr lang="hr-HR" dirty="0" err="1" smtClean="0"/>
              <a:t>saying</a:t>
            </a:r>
            <a:r>
              <a:rPr lang="hr-HR" dirty="0" smtClean="0"/>
              <a:t> </a:t>
            </a:r>
            <a:r>
              <a:rPr lang="hr-HR" dirty="0" err="1" smtClean="0"/>
              <a:t>we</a:t>
            </a:r>
            <a:r>
              <a:rPr lang="hr-HR" dirty="0" smtClean="0"/>
              <a:t> </a:t>
            </a:r>
            <a:r>
              <a:rPr lang="hr-HR" dirty="0" err="1" smtClean="0"/>
              <a:t>should</a:t>
            </a:r>
            <a:r>
              <a:rPr lang="hr-HR" dirty="0" smtClean="0"/>
              <a:t> – </a:t>
            </a:r>
            <a:r>
              <a:rPr lang="hr-HR" dirty="0" err="1" smtClean="0"/>
              <a:t>if</a:t>
            </a:r>
            <a:r>
              <a:rPr lang="hr-HR" dirty="0" smtClean="0"/>
              <a:t> </a:t>
            </a:r>
            <a:r>
              <a:rPr lang="hr-HR" dirty="0" err="1" smtClean="0"/>
              <a:t>she</a:t>
            </a:r>
            <a:r>
              <a:rPr lang="hr-HR" dirty="0" smtClean="0"/>
              <a:t> </a:t>
            </a:r>
            <a:r>
              <a:rPr lang="hr-HR" dirty="0" err="1" smtClean="0"/>
              <a:t>wants</a:t>
            </a:r>
            <a:r>
              <a:rPr lang="hr-HR" dirty="0" smtClean="0"/>
              <a:t> to </a:t>
            </a:r>
            <a:r>
              <a:rPr lang="hr-HR" dirty="0" err="1" smtClean="0"/>
              <a:t>call</a:t>
            </a:r>
            <a:r>
              <a:rPr lang="hr-HR" dirty="0" smtClean="0"/>
              <a:t> </a:t>
            </a:r>
            <a:r>
              <a:rPr lang="hr-HR" dirty="0" err="1" smtClean="0"/>
              <a:t>it</a:t>
            </a:r>
            <a:r>
              <a:rPr lang="hr-HR" dirty="0" smtClean="0"/>
              <a:t> </a:t>
            </a:r>
            <a:r>
              <a:rPr lang="hr-HR" dirty="0" err="1" smtClean="0"/>
              <a:t>blood</a:t>
            </a:r>
            <a:r>
              <a:rPr lang="hr-HR" dirty="0" smtClean="0"/>
              <a:t> at </a:t>
            </a:r>
            <a:r>
              <a:rPr lang="hr-HR" dirty="0" err="1" smtClean="0"/>
              <a:t>Bundy</a:t>
            </a:r>
            <a:r>
              <a:rPr lang="hr-HR" dirty="0" smtClean="0"/>
              <a:t>, I </a:t>
            </a:r>
            <a:r>
              <a:rPr lang="hr-HR" dirty="0" err="1" smtClean="0"/>
              <a:t>have</a:t>
            </a:r>
            <a:r>
              <a:rPr lang="hr-HR" dirty="0" smtClean="0"/>
              <a:t> no </a:t>
            </a:r>
            <a:r>
              <a:rPr lang="hr-HR" dirty="0" err="1" smtClean="0"/>
              <a:t>objection</a:t>
            </a:r>
            <a:r>
              <a:rPr lang="hr-HR" dirty="0" smtClean="0"/>
              <a:t>. I </a:t>
            </a:r>
            <a:r>
              <a:rPr lang="hr-HR" dirty="0" err="1" smtClean="0"/>
              <a:t>object</a:t>
            </a:r>
            <a:r>
              <a:rPr lang="hr-HR" dirty="0" smtClean="0"/>
              <a:t> to </a:t>
            </a:r>
            <a:r>
              <a:rPr lang="hr-HR" dirty="0" err="1" smtClean="0"/>
              <a:t>the</a:t>
            </a:r>
            <a:r>
              <a:rPr lang="hr-HR" dirty="0" smtClean="0"/>
              <a:t> use </a:t>
            </a:r>
            <a:r>
              <a:rPr lang="hr-HR" dirty="0" err="1" smtClean="0"/>
              <a:t>of</a:t>
            </a:r>
            <a:r>
              <a:rPr lang="hr-HR" dirty="0" smtClean="0"/>
              <a:t> </a:t>
            </a:r>
            <a:r>
              <a:rPr lang="hr-HR" dirty="0" err="1" smtClean="0"/>
              <a:t>the</a:t>
            </a:r>
            <a:r>
              <a:rPr lang="hr-HR" dirty="0" smtClean="0"/>
              <a:t> word ‘</a:t>
            </a:r>
            <a:r>
              <a:rPr lang="hr-HR" dirty="0" err="1" smtClean="0"/>
              <a:t>trail</a:t>
            </a:r>
            <a:r>
              <a:rPr lang="hr-HR" dirty="0" smtClean="0"/>
              <a:t>’ (</a:t>
            </a:r>
            <a:r>
              <a:rPr lang="hr-HR" dirty="0" err="1" smtClean="0"/>
              <a:t>The</a:t>
            </a:r>
            <a:r>
              <a:rPr lang="hr-HR" dirty="0" smtClean="0"/>
              <a:t> Simpson </a:t>
            </a:r>
            <a:r>
              <a:rPr lang="hr-HR" dirty="0" err="1" smtClean="0"/>
              <a:t>Trial</a:t>
            </a:r>
            <a:r>
              <a:rPr lang="hr-HR" dirty="0" smtClean="0"/>
              <a:t> </a:t>
            </a:r>
            <a:r>
              <a:rPr lang="hr-HR" dirty="0" err="1" smtClean="0"/>
              <a:t>Transcripts</a:t>
            </a:r>
            <a:r>
              <a:rPr lang="hr-HR" dirty="0" smtClean="0"/>
              <a:t>, </a:t>
            </a:r>
            <a:r>
              <a:rPr lang="hr-HR" dirty="0" err="1" smtClean="0"/>
              <a:t>Feb</a:t>
            </a:r>
            <a:r>
              <a:rPr lang="hr-HR" dirty="0" smtClean="0"/>
              <a:t>. 9th 1995)</a:t>
            </a:r>
            <a:endParaRPr lang="hr-HR" dirty="0"/>
          </a:p>
        </p:txBody>
      </p:sp>
    </p:spTree>
    <p:extLst>
      <p:ext uri="{BB962C8B-B14F-4D97-AF65-F5344CB8AC3E}">
        <p14:creationId xmlns:p14="http://schemas.microsoft.com/office/powerpoint/2010/main" val="41023131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Comment</a:t>
            </a:r>
            <a:r>
              <a:rPr lang="hr-HR" dirty="0" smtClean="0"/>
              <a:t> </a:t>
            </a:r>
            <a:endParaRPr lang="hr-HR" dirty="0"/>
          </a:p>
        </p:txBody>
      </p:sp>
      <p:sp>
        <p:nvSpPr>
          <p:cNvPr id="3" name="Content Placeholder 2"/>
          <p:cNvSpPr>
            <a:spLocks noGrp="1"/>
          </p:cNvSpPr>
          <p:nvPr>
            <p:ph idx="1"/>
          </p:nvPr>
        </p:nvSpPr>
        <p:spPr/>
        <p:txBody>
          <a:bodyPr>
            <a:normAutofit lnSpcReduction="10000"/>
          </a:bodyPr>
          <a:lstStyle/>
          <a:p>
            <a:r>
              <a:rPr lang="hr-HR" dirty="0" err="1" smtClean="0"/>
              <a:t>Counsel</a:t>
            </a:r>
            <a:r>
              <a:rPr lang="hr-HR" dirty="0" smtClean="0"/>
              <a:t> for </a:t>
            </a:r>
            <a:r>
              <a:rPr lang="hr-HR" dirty="0" err="1" smtClean="0"/>
              <a:t>the</a:t>
            </a:r>
            <a:r>
              <a:rPr lang="hr-HR" dirty="0" smtClean="0"/>
              <a:t> </a:t>
            </a:r>
            <a:r>
              <a:rPr lang="hr-HR" dirty="0" err="1" smtClean="0"/>
              <a:t>prosecution</a:t>
            </a:r>
            <a:r>
              <a:rPr lang="hr-HR" dirty="0" smtClean="0"/>
              <a:t> </a:t>
            </a:r>
            <a:r>
              <a:rPr lang="hr-HR" dirty="0" err="1" smtClean="0"/>
              <a:t>argued</a:t>
            </a:r>
            <a:r>
              <a:rPr lang="hr-HR" dirty="0" smtClean="0"/>
              <a:t> </a:t>
            </a:r>
            <a:r>
              <a:rPr lang="hr-HR" dirty="0" err="1" smtClean="0"/>
              <a:t>that</a:t>
            </a:r>
            <a:r>
              <a:rPr lang="hr-HR" dirty="0" smtClean="0"/>
              <a:t> </a:t>
            </a:r>
            <a:r>
              <a:rPr lang="hr-HR" dirty="0" err="1" smtClean="0"/>
              <a:t>the</a:t>
            </a:r>
            <a:r>
              <a:rPr lang="hr-HR" dirty="0" smtClean="0"/>
              <a:t> word ‘</a:t>
            </a:r>
            <a:r>
              <a:rPr lang="hr-HR" dirty="0" err="1" smtClean="0"/>
              <a:t>trail</a:t>
            </a:r>
            <a:r>
              <a:rPr lang="hr-HR" dirty="0" smtClean="0"/>
              <a:t>’ </a:t>
            </a:r>
            <a:r>
              <a:rPr lang="hr-HR" dirty="0" err="1" smtClean="0"/>
              <a:t>is</a:t>
            </a:r>
            <a:r>
              <a:rPr lang="hr-HR" dirty="0" smtClean="0"/>
              <a:t> </a:t>
            </a:r>
            <a:r>
              <a:rPr lang="hr-HR" dirty="0" err="1" smtClean="0"/>
              <a:t>simply</a:t>
            </a:r>
            <a:r>
              <a:rPr lang="hr-HR" dirty="0" smtClean="0"/>
              <a:t> ‘</a:t>
            </a:r>
            <a:r>
              <a:rPr lang="hr-HR" dirty="0" err="1" smtClean="0"/>
              <a:t>descriptive</a:t>
            </a:r>
            <a:r>
              <a:rPr lang="hr-HR" dirty="0" smtClean="0"/>
              <a:t>’</a:t>
            </a:r>
          </a:p>
          <a:p>
            <a:r>
              <a:rPr lang="hr-HR" dirty="0" err="1" smtClean="0"/>
              <a:t>Defence</a:t>
            </a:r>
            <a:r>
              <a:rPr lang="hr-HR" dirty="0" smtClean="0"/>
              <a:t> </a:t>
            </a:r>
            <a:r>
              <a:rPr lang="hr-HR" dirty="0" err="1" smtClean="0"/>
              <a:t>lawyer</a:t>
            </a:r>
            <a:r>
              <a:rPr lang="hr-HR" dirty="0" smtClean="0"/>
              <a:t>, </a:t>
            </a:r>
            <a:r>
              <a:rPr lang="hr-HR" dirty="0" err="1" smtClean="0"/>
              <a:t>Mr</a:t>
            </a:r>
            <a:r>
              <a:rPr lang="hr-HR" dirty="0" smtClean="0"/>
              <a:t> </a:t>
            </a:r>
            <a:r>
              <a:rPr lang="hr-HR" dirty="0" err="1" smtClean="0"/>
              <a:t>Cochran</a:t>
            </a:r>
            <a:r>
              <a:rPr lang="hr-HR" dirty="0" smtClean="0"/>
              <a:t>, </a:t>
            </a:r>
            <a:r>
              <a:rPr lang="hr-HR" dirty="0" err="1" smtClean="0"/>
              <a:t>did</a:t>
            </a:r>
            <a:r>
              <a:rPr lang="hr-HR" dirty="0" smtClean="0"/>
              <a:t> </a:t>
            </a:r>
            <a:r>
              <a:rPr lang="hr-HR" dirty="0" err="1" smtClean="0"/>
              <a:t>not</a:t>
            </a:r>
            <a:r>
              <a:rPr lang="hr-HR" dirty="0" smtClean="0"/>
              <a:t> </a:t>
            </a:r>
            <a:r>
              <a:rPr lang="hr-HR" dirty="0" err="1" smtClean="0"/>
              <a:t>agree</a:t>
            </a:r>
            <a:r>
              <a:rPr lang="hr-HR" dirty="0" smtClean="0"/>
              <a:t>: ‘</a:t>
            </a:r>
            <a:r>
              <a:rPr lang="hr-HR" dirty="0" err="1" smtClean="0"/>
              <a:t>five</a:t>
            </a:r>
            <a:r>
              <a:rPr lang="hr-HR" dirty="0" smtClean="0"/>
              <a:t> </a:t>
            </a:r>
            <a:r>
              <a:rPr lang="hr-HR" dirty="0" err="1" smtClean="0"/>
              <a:t>drops</a:t>
            </a:r>
            <a:r>
              <a:rPr lang="hr-HR" dirty="0" smtClean="0"/>
              <a:t> </a:t>
            </a:r>
            <a:r>
              <a:rPr lang="hr-HR" dirty="0" err="1" smtClean="0"/>
              <a:t>of</a:t>
            </a:r>
            <a:r>
              <a:rPr lang="hr-HR" dirty="0" smtClean="0"/>
              <a:t> </a:t>
            </a:r>
            <a:r>
              <a:rPr lang="hr-HR" dirty="0" err="1" smtClean="0"/>
              <a:t>blood</a:t>
            </a:r>
            <a:r>
              <a:rPr lang="hr-HR" dirty="0" smtClean="0"/>
              <a:t>. </a:t>
            </a:r>
            <a:r>
              <a:rPr lang="hr-HR" dirty="0" err="1" smtClean="0"/>
              <a:t>That</a:t>
            </a:r>
            <a:r>
              <a:rPr lang="hr-HR" dirty="0" smtClean="0"/>
              <a:t> </a:t>
            </a:r>
            <a:r>
              <a:rPr lang="hr-HR" dirty="0" err="1" smtClean="0"/>
              <a:t>does</a:t>
            </a:r>
            <a:r>
              <a:rPr lang="hr-HR" dirty="0" smtClean="0"/>
              <a:t> </a:t>
            </a:r>
            <a:r>
              <a:rPr lang="hr-HR" dirty="0" err="1" smtClean="0"/>
              <a:t>not</a:t>
            </a:r>
            <a:r>
              <a:rPr lang="hr-HR" dirty="0" smtClean="0"/>
              <a:t> make a </a:t>
            </a:r>
            <a:r>
              <a:rPr lang="hr-HR" dirty="0" err="1" smtClean="0"/>
              <a:t>trail</a:t>
            </a:r>
            <a:r>
              <a:rPr lang="hr-HR" dirty="0" smtClean="0"/>
              <a:t> </a:t>
            </a:r>
            <a:r>
              <a:rPr lang="hr-HR" dirty="0" err="1" smtClean="0"/>
              <a:t>among</a:t>
            </a:r>
            <a:r>
              <a:rPr lang="hr-HR" dirty="0" smtClean="0"/>
              <a:t> most </a:t>
            </a:r>
            <a:r>
              <a:rPr lang="hr-HR" dirty="0" err="1" smtClean="0"/>
              <a:t>reasonable</a:t>
            </a:r>
            <a:r>
              <a:rPr lang="hr-HR" dirty="0" smtClean="0"/>
              <a:t> </a:t>
            </a:r>
            <a:r>
              <a:rPr lang="hr-HR" dirty="0" err="1" smtClean="0"/>
              <a:t>experts</a:t>
            </a:r>
            <a:r>
              <a:rPr lang="hr-HR" dirty="0" smtClean="0"/>
              <a:t>’</a:t>
            </a:r>
          </a:p>
          <a:p>
            <a:r>
              <a:rPr lang="hr-HR" dirty="0" err="1" smtClean="0"/>
              <a:t>The</a:t>
            </a:r>
            <a:r>
              <a:rPr lang="hr-HR" dirty="0" smtClean="0"/>
              <a:t> word ‘</a:t>
            </a:r>
            <a:r>
              <a:rPr lang="hr-HR" dirty="0" err="1" smtClean="0"/>
              <a:t>trail</a:t>
            </a:r>
            <a:r>
              <a:rPr lang="hr-HR" dirty="0" smtClean="0"/>
              <a:t>’ – </a:t>
            </a:r>
            <a:r>
              <a:rPr lang="hr-HR" dirty="0" err="1" smtClean="0"/>
              <a:t>sth</a:t>
            </a:r>
            <a:r>
              <a:rPr lang="hr-HR" dirty="0" smtClean="0"/>
              <a:t> </a:t>
            </a:r>
            <a:r>
              <a:rPr lang="hr-HR" dirty="0" err="1" smtClean="0"/>
              <a:t>substantial</a:t>
            </a:r>
            <a:r>
              <a:rPr lang="hr-HR" dirty="0" smtClean="0"/>
              <a:t> </a:t>
            </a:r>
            <a:r>
              <a:rPr lang="hr-HR" dirty="0" err="1" smtClean="0"/>
              <a:t>and</a:t>
            </a:r>
            <a:r>
              <a:rPr lang="hr-HR" dirty="0" smtClean="0"/>
              <a:t> </a:t>
            </a:r>
            <a:r>
              <a:rPr lang="hr-HR" dirty="0" err="1" smtClean="0"/>
              <a:t>directional</a:t>
            </a:r>
            <a:endParaRPr lang="hr-HR" dirty="0" smtClean="0"/>
          </a:p>
          <a:p>
            <a:r>
              <a:rPr lang="hr-HR" dirty="0" err="1" smtClean="0"/>
              <a:t>The</a:t>
            </a:r>
            <a:r>
              <a:rPr lang="hr-HR" dirty="0" smtClean="0"/>
              <a:t> use </a:t>
            </a:r>
            <a:r>
              <a:rPr lang="hr-HR" dirty="0" err="1" smtClean="0"/>
              <a:t>of</a:t>
            </a:r>
            <a:r>
              <a:rPr lang="hr-HR" dirty="0" smtClean="0"/>
              <a:t> one word </a:t>
            </a:r>
            <a:r>
              <a:rPr lang="hr-HR" dirty="0" err="1" smtClean="0"/>
              <a:t>instead</a:t>
            </a:r>
            <a:r>
              <a:rPr lang="hr-HR" dirty="0" smtClean="0"/>
              <a:t> </a:t>
            </a:r>
            <a:r>
              <a:rPr lang="hr-HR" dirty="0" err="1" smtClean="0"/>
              <a:t>of</a:t>
            </a:r>
            <a:r>
              <a:rPr lang="hr-HR" dirty="0" smtClean="0"/>
              <a:t> </a:t>
            </a:r>
            <a:r>
              <a:rPr lang="hr-HR" dirty="0" err="1" smtClean="0"/>
              <a:t>another</a:t>
            </a:r>
            <a:r>
              <a:rPr lang="hr-HR" dirty="0" smtClean="0"/>
              <a:t> </a:t>
            </a:r>
            <a:r>
              <a:rPr lang="hr-HR" dirty="0" err="1" smtClean="0"/>
              <a:t>can</a:t>
            </a:r>
            <a:r>
              <a:rPr lang="hr-HR" dirty="0" smtClean="0"/>
              <a:t> </a:t>
            </a:r>
            <a:r>
              <a:rPr lang="hr-HR" dirty="0" err="1" smtClean="0"/>
              <a:t>have</a:t>
            </a:r>
            <a:r>
              <a:rPr lang="hr-HR" dirty="0" smtClean="0"/>
              <a:t> </a:t>
            </a:r>
            <a:r>
              <a:rPr lang="hr-HR" dirty="0" err="1" smtClean="0"/>
              <a:t>persuasive</a:t>
            </a:r>
            <a:r>
              <a:rPr lang="hr-HR" dirty="0" smtClean="0"/>
              <a:t> </a:t>
            </a:r>
            <a:r>
              <a:rPr lang="hr-HR" dirty="0" err="1" smtClean="0"/>
              <a:t>effects</a:t>
            </a:r>
            <a:endParaRPr lang="hr-HR" dirty="0" smtClean="0"/>
          </a:p>
          <a:p>
            <a:r>
              <a:rPr lang="hr-HR" dirty="0" err="1" smtClean="0"/>
              <a:t>Choice</a:t>
            </a:r>
            <a:r>
              <a:rPr lang="hr-HR" dirty="0" smtClean="0"/>
              <a:t> </a:t>
            </a:r>
            <a:r>
              <a:rPr lang="hr-HR" dirty="0" err="1" smtClean="0"/>
              <a:t>of</a:t>
            </a:r>
            <a:r>
              <a:rPr lang="hr-HR" dirty="0" smtClean="0"/>
              <a:t> </a:t>
            </a:r>
            <a:r>
              <a:rPr lang="hr-HR" dirty="0" err="1" smtClean="0"/>
              <a:t>words</a:t>
            </a:r>
            <a:r>
              <a:rPr lang="hr-HR" dirty="0" smtClean="0"/>
              <a:t> </a:t>
            </a:r>
            <a:r>
              <a:rPr lang="hr-HR" dirty="0" err="1"/>
              <a:t>e</a:t>
            </a:r>
            <a:r>
              <a:rPr lang="hr-HR" dirty="0" err="1" smtClean="0"/>
              <a:t>xpresses</a:t>
            </a:r>
            <a:r>
              <a:rPr lang="hr-HR" dirty="0" smtClean="0"/>
              <a:t> </a:t>
            </a:r>
            <a:r>
              <a:rPr lang="hr-HR" dirty="0" err="1" smtClean="0"/>
              <a:t>and</a:t>
            </a:r>
            <a:r>
              <a:rPr lang="hr-HR" dirty="0" smtClean="0"/>
              <a:t> </a:t>
            </a:r>
            <a:r>
              <a:rPr lang="hr-HR" dirty="0" err="1" smtClean="0"/>
              <a:t>ideological</a:t>
            </a:r>
            <a:r>
              <a:rPr lang="hr-HR" dirty="0" smtClean="0"/>
              <a:t> </a:t>
            </a:r>
            <a:r>
              <a:rPr lang="hr-HR" dirty="0" err="1" smtClean="0"/>
              <a:t>position</a:t>
            </a:r>
            <a:endParaRPr lang="hr-HR" dirty="0" smtClean="0"/>
          </a:p>
          <a:p>
            <a:r>
              <a:rPr lang="hr-HR" dirty="0" err="1" smtClean="0"/>
              <a:t>Ideologies</a:t>
            </a:r>
            <a:r>
              <a:rPr lang="hr-HR" dirty="0" smtClean="0"/>
              <a:t> </a:t>
            </a:r>
            <a:r>
              <a:rPr lang="hr-HR" dirty="0" err="1" smtClean="0"/>
              <a:t>carry</a:t>
            </a:r>
            <a:r>
              <a:rPr lang="hr-HR" dirty="0" smtClean="0"/>
              <a:t> </a:t>
            </a:r>
            <a:r>
              <a:rPr lang="hr-HR" dirty="0" err="1" smtClean="0"/>
              <a:t>with</a:t>
            </a:r>
            <a:r>
              <a:rPr lang="hr-HR" dirty="0" smtClean="0"/>
              <a:t> </a:t>
            </a:r>
            <a:r>
              <a:rPr lang="hr-HR" dirty="0" err="1" smtClean="0"/>
              <a:t>them</a:t>
            </a:r>
            <a:r>
              <a:rPr lang="hr-HR" dirty="0" smtClean="0"/>
              <a:t> </a:t>
            </a:r>
            <a:r>
              <a:rPr lang="hr-HR" dirty="0" err="1" smtClean="0"/>
              <a:t>beliefs</a:t>
            </a:r>
            <a:r>
              <a:rPr lang="hr-HR" dirty="0" smtClean="0"/>
              <a:t> </a:t>
            </a:r>
            <a:r>
              <a:rPr lang="hr-HR" dirty="0" err="1" smtClean="0"/>
              <a:t>and</a:t>
            </a:r>
            <a:r>
              <a:rPr lang="hr-HR" dirty="0" smtClean="0"/>
              <a:t> </a:t>
            </a:r>
            <a:r>
              <a:rPr lang="hr-HR" dirty="0" err="1" smtClean="0"/>
              <a:t>values</a:t>
            </a:r>
            <a:endParaRPr lang="hr-HR" dirty="0" smtClean="0"/>
          </a:p>
          <a:p>
            <a:r>
              <a:rPr lang="hr-HR" dirty="0" err="1" smtClean="0"/>
              <a:t>Careful</a:t>
            </a:r>
            <a:r>
              <a:rPr lang="hr-HR" dirty="0" smtClean="0"/>
              <a:t> </a:t>
            </a:r>
            <a:r>
              <a:rPr lang="hr-HR" dirty="0" err="1" smtClean="0"/>
              <a:t>selection</a:t>
            </a:r>
            <a:r>
              <a:rPr lang="hr-HR" dirty="0" smtClean="0"/>
              <a:t> </a:t>
            </a:r>
            <a:r>
              <a:rPr lang="hr-HR" dirty="0" err="1" smtClean="0"/>
              <a:t>of</a:t>
            </a:r>
            <a:r>
              <a:rPr lang="hr-HR" dirty="0" smtClean="0"/>
              <a:t> a word </a:t>
            </a:r>
            <a:r>
              <a:rPr lang="hr-HR" dirty="0" err="1" smtClean="0"/>
              <a:t>can</a:t>
            </a:r>
            <a:r>
              <a:rPr lang="hr-HR" dirty="0" smtClean="0"/>
              <a:t> </a:t>
            </a:r>
            <a:r>
              <a:rPr lang="hr-HR" dirty="0" err="1" smtClean="0"/>
              <a:t>invoke</a:t>
            </a:r>
            <a:r>
              <a:rPr lang="hr-HR" dirty="0" smtClean="0"/>
              <a:t> a </a:t>
            </a:r>
            <a:r>
              <a:rPr lang="hr-HR" dirty="0" err="1" smtClean="0"/>
              <a:t>whole</a:t>
            </a:r>
            <a:r>
              <a:rPr lang="hr-HR" dirty="0" smtClean="0"/>
              <a:t> </a:t>
            </a:r>
            <a:r>
              <a:rPr lang="hr-HR" dirty="0" err="1" smtClean="0"/>
              <a:t>arguement</a:t>
            </a:r>
            <a:r>
              <a:rPr lang="hr-HR" dirty="0" smtClean="0"/>
              <a:t> </a:t>
            </a:r>
            <a:r>
              <a:rPr lang="hr-HR" dirty="0" err="1" smtClean="0"/>
              <a:t>and</a:t>
            </a:r>
            <a:r>
              <a:rPr lang="hr-HR" dirty="0" smtClean="0"/>
              <a:t> </a:t>
            </a:r>
            <a:r>
              <a:rPr lang="hr-HR" dirty="0" err="1" smtClean="0"/>
              <a:t>point</a:t>
            </a:r>
            <a:r>
              <a:rPr lang="hr-HR" dirty="0" smtClean="0"/>
              <a:t> </a:t>
            </a:r>
            <a:r>
              <a:rPr lang="hr-HR" dirty="0" err="1" smtClean="0"/>
              <a:t>of</a:t>
            </a:r>
            <a:r>
              <a:rPr lang="hr-HR" dirty="0" smtClean="0"/>
              <a:t> </a:t>
            </a:r>
            <a:r>
              <a:rPr lang="hr-HR" dirty="0" err="1" smtClean="0"/>
              <a:t>view</a:t>
            </a:r>
            <a:endParaRPr lang="hr-HR" dirty="0"/>
          </a:p>
        </p:txBody>
      </p:sp>
    </p:spTree>
    <p:extLst>
      <p:ext uri="{BB962C8B-B14F-4D97-AF65-F5344CB8AC3E}">
        <p14:creationId xmlns:p14="http://schemas.microsoft.com/office/powerpoint/2010/main" val="2191864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Narrative </a:t>
            </a:r>
            <a:endParaRPr lang="hr-HR" dirty="0"/>
          </a:p>
        </p:txBody>
      </p:sp>
      <p:sp>
        <p:nvSpPr>
          <p:cNvPr id="3" name="Content Placeholder 2"/>
          <p:cNvSpPr>
            <a:spLocks noGrp="1"/>
          </p:cNvSpPr>
          <p:nvPr>
            <p:ph idx="1"/>
          </p:nvPr>
        </p:nvSpPr>
        <p:spPr/>
        <p:txBody>
          <a:bodyPr>
            <a:normAutofit/>
          </a:bodyPr>
          <a:lstStyle/>
          <a:p>
            <a:r>
              <a:rPr lang="hr-HR" sz="2800" dirty="0" smtClean="0"/>
              <a:t>Lexical choices – a ‘lexical landscape’ constructed by a lawyer that both frames the witness testimony and has persuasive effect</a:t>
            </a:r>
          </a:p>
          <a:p>
            <a:r>
              <a:rPr lang="hr-HR" sz="2800" dirty="0" smtClean="0"/>
              <a:t>Such choices help make an argument, </a:t>
            </a:r>
            <a:r>
              <a:rPr lang="hr-HR" sz="2800" dirty="0" err="1" smtClean="0"/>
              <a:t>persuade</a:t>
            </a:r>
            <a:r>
              <a:rPr lang="hr-HR" sz="2800" dirty="0" smtClean="0"/>
              <a:t> a jury or suggest that events the witness describes never actually happened</a:t>
            </a:r>
            <a:endParaRPr lang="hr-HR" sz="2800" dirty="0"/>
          </a:p>
        </p:txBody>
      </p:sp>
    </p:spTree>
    <p:extLst>
      <p:ext uri="{BB962C8B-B14F-4D97-AF65-F5344CB8AC3E}">
        <p14:creationId xmlns:p14="http://schemas.microsoft.com/office/powerpoint/2010/main" val="243962205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Activity</a:t>
            </a:r>
            <a:endParaRPr lang="hr-HR" dirty="0"/>
          </a:p>
        </p:txBody>
      </p:sp>
      <p:sp>
        <p:nvSpPr>
          <p:cNvPr id="3" name="Content Placeholder 2"/>
          <p:cNvSpPr>
            <a:spLocks noGrp="1"/>
          </p:cNvSpPr>
          <p:nvPr>
            <p:ph idx="1"/>
          </p:nvPr>
        </p:nvSpPr>
        <p:spPr/>
        <p:txBody>
          <a:bodyPr/>
          <a:lstStyle/>
          <a:p>
            <a:r>
              <a:rPr lang="hr-HR" dirty="0" err="1" smtClean="0"/>
              <a:t>Brenda</a:t>
            </a:r>
            <a:r>
              <a:rPr lang="hr-HR" dirty="0" smtClean="0"/>
              <a:t> </a:t>
            </a:r>
            <a:r>
              <a:rPr lang="hr-HR" dirty="0" err="1" smtClean="0"/>
              <a:t>Danet</a:t>
            </a:r>
            <a:r>
              <a:rPr lang="hr-HR" dirty="0" smtClean="0"/>
              <a:t> </a:t>
            </a:r>
            <a:r>
              <a:rPr lang="hr-HR" dirty="0" err="1" smtClean="0"/>
              <a:t>examined</a:t>
            </a:r>
            <a:r>
              <a:rPr lang="hr-HR" dirty="0" smtClean="0"/>
              <a:t> </a:t>
            </a:r>
            <a:r>
              <a:rPr lang="hr-HR" dirty="0" err="1" smtClean="0"/>
              <a:t>the</a:t>
            </a:r>
            <a:r>
              <a:rPr lang="hr-HR" dirty="0" smtClean="0"/>
              <a:t> </a:t>
            </a:r>
            <a:r>
              <a:rPr lang="hr-HR" dirty="0" err="1" smtClean="0"/>
              <a:t>lexical</a:t>
            </a:r>
            <a:r>
              <a:rPr lang="hr-HR" dirty="0" smtClean="0"/>
              <a:t> </a:t>
            </a:r>
            <a:r>
              <a:rPr lang="hr-HR" dirty="0" err="1" smtClean="0"/>
              <a:t>choices</a:t>
            </a:r>
            <a:r>
              <a:rPr lang="hr-HR" dirty="0" smtClean="0"/>
              <a:t> </a:t>
            </a:r>
            <a:r>
              <a:rPr lang="hr-HR" dirty="0" err="1" smtClean="0"/>
              <a:t>in</a:t>
            </a:r>
            <a:r>
              <a:rPr lang="hr-HR" dirty="0" smtClean="0"/>
              <a:t> a </a:t>
            </a:r>
            <a:r>
              <a:rPr lang="hr-HR" dirty="0" err="1" smtClean="0"/>
              <a:t>trial</a:t>
            </a:r>
            <a:r>
              <a:rPr lang="hr-HR" dirty="0" smtClean="0"/>
              <a:t> </a:t>
            </a:r>
            <a:r>
              <a:rPr lang="hr-HR" dirty="0" err="1" smtClean="0"/>
              <a:t>where</a:t>
            </a:r>
            <a:r>
              <a:rPr lang="hr-HR" dirty="0" smtClean="0"/>
              <a:t> a </a:t>
            </a:r>
            <a:r>
              <a:rPr lang="hr-HR" dirty="0" err="1" smtClean="0"/>
              <a:t>doctor</a:t>
            </a:r>
            <a:r>
              <a:rPr lang="hr-HR" dirty="0" smtClean="0"/>
              <a:t> </a:t>
            </a:r>
            <a:r>
              <a:rPr lang="hr-HR" dirty="0" err="1" smtClean="0"/>
              <a:t>was</a:t>
            </a:r>
            <a:r>
              <a:rPr lang="hr-HR" dirty="0" smtClean="0"/>
              <a:t> </a:t>
            </a:r>
            <a:r>
              <a:rPr lang="hr-HR" dirty="0" err="1" smtClean="0"/>
              <a:t>being</a:t>
            </a:r>
            <a:r>
              <a:rPr lang="hr-HR" dirty="0" smtClean="0"/>
              <a:t> </a:t>
            </a:r>
            <a:r>
              <a:rPr lang="hr-HR" dirty="0" err="1" smtClean="0"/>
              <a:t>tried</a:t>
            </a:r>
            <a:r>
              <a:rPr lang="hr-HR" dirty="0" smtClean="0"/>
              <a:t> for </a:t>
            </a:r>
            <a:r>
              <a:rPr lang="hr-HR" dirty="0" err="1" smtClean="0"/>
              <a:t>manslaughter</a:t>
            </a:r>
            <a:r>
              <a:rPr lang="hr-HR" dirty="0" smtClean="0"/>
              <a:t> </a:t>
            </a:r>
            <a:r>
              <a:rPr lang="hr-HR" dirty="0" err="1" smtClean="0"/>
              <a:t>because</a:t>
            </a:r>
            <a:r>
              <a:rPr lang="hr-HR" dirty="0" smtClean="0"/>
              <a:t> </a:t>
            </a:r>
            <a:r>
              <a:rPr lang="hr-HR" dirty="0" err="1" smtClean="0"/>
              <a:t>of</a:t>
            </a:r>
            <a:r>
              <a:rPr lang="hr-HR" dirty="0" smtClean="0"/>
              <a:t> late-</a:t>
            </a:r>
            <a:r>
              <a:rPr lang="hr-HR" dirty="0" err="1" smtClean="0"/>
              <a:t>stage</a:t>
            </a:r>
            <a:r>
              <a:rPr lang="hr-HR" dirty="0" smtClean="0"/>
              <a:t> </a:t>
            </a:r>
            <a:r>
              <a:rPr lang="hr-HR" dirty="0" err="1" smtClean="0"/>
              <a:t>abortion</a:t>
            </a:r>
            <a:r>
              <a:rPr lang="hr-HR" dirty="0" smtClean="0"/>
              <a:t> he </a:t>
            </a:r>
            <a:r>
              <a:rPr lang="hr-HR" dirty="0" err="1" smtClean="0"/>
              <a:t>performed</a:t>
            </a:r>
            <a:r>
              <a:rPr lang="hr-HR" dirty="0" smtClean="0"/>
              <a:t>.</a:t>
            </a:r>
          </a:p>
          <a:p>
            <a:r>
              <a:rPr lang="hr-HR" dirty="0" err="1" smtClean="0"/>
              <a:t>What</a:t>
            </a:r>
            <a:r>
              <a:rPr lang="hr-HR" dirty="0" smtClean="0"/>
              <a:t> </a:t>
            </a:r>
            <a:r>
              <a:rPr lang="hr-HR" dirty="0" err="1" smtClean="0"/>
              <a:t>kind</a:t>
            </a:r>
            <a:r>
              <a:rPr lang="hr-HR" dirty="0" smtClean="0"/>
              <a:t> </a:t>
            </a:r>
            <a:r>
              <a:rPr lang="hr-HR" dirty="0" err="1" smtClean="0"/>
              <a:t>of</a:t>
            </a:r>
            <a:r>
              <a:rPr lang="hr-HR" dirty="0" smtClean="0"/>
              <a:t> </a:t>
            </a:r>
            <a:r>
              <a:rPr lang="hr-HR" dirty="0" err="1" smtClean="0"/>
              <a:t>lexical</a:t>
            </a:r>
            <a:r>
              <a:rPr lang="hr-HR" dirty="0" smtClean="0"/>
              <a:t> </a:t>
            </a:r>
            <a:r>
              <a:rPr lang="hr-HR" dirty="0" err="1" smtClean="0"/>
              <a:t>choices</a:t>
            </a:r>
            <a:r>
              <a:rPr lang="hr-HR" dirty="0" smtClean="0"/>
              <a:t> </a:t>
            </a:r>
            <a:r>
              <a:rPr lang="hr-HR" dirty="0" err="1" smtClean="0"/>
              <a:t>might</a:t>
            </a:r>
            <a:r>
              <a:rPr lang="hr-HR" dirty="0" smtClean="0"/>
              <a:t> </a:t>
            </a:r>
            <a:r>
              <a:rPr lang="hr-HR" dirty="0" err="1" smtClean="0"/>
              <a:t>the</a:t>
            </a:r>
            <a:r>
              <a:rPr lang="hr-HR" dirty="0" smtClean="0"/>
              <a:t> </a:t>
            </a:r>
            <a:r>
              <a:rPr lang="hr-HR" dirty="0" err="1" smtClean="0"/>
              <a:t>prosecution</a:t>
            </a:r>
            <a:r>
              <a:rPr lang="hr-HR" dirty="0" smtClean="0"/>
              <a:t> </a:t>
            </a:r>
            <a:r>
              <a:rPr lang="hr-HR" dirty="0" err="1" smtClean="0"/>
              <a:t>and</a:t>
            </a:r>
            <a:r>
              <a:rPr lang="hr-HR" dirty="0" smtClean="0"/>
              <a:t> </a:t>
            </a:r>
            <a:r>
              <a:rPr lang="hr-HR" dirty="0" err="1" smtClean="0"/>
              <a:t>defence</a:t>
            </a:r>
            <a:r>
              <a:rPr lang="hr-HR" dirty="0" smtClean="0"/>
              <a:t> make </a:t>
            </a:r>
            <a:r>
              <a:rPr lang="hr-HR" dirty="0" err="1" smtClean="0"/>
              <a:t>in</a:t>
            </a:r>
            <a:r>
              <a:rPr lang="hr-HR" dirty="0" smtClean="0"/>
              <a:t> </a:t>
            </a:r>
            <a:r>
              <a:rPr lang="hr-HR" dirty="0" err="1" smtClean="0"/>
              <a:t>such</a:t>
            </a:r>
            <a:r>
              <a:rPr lang="hr-HR" dirty="0" smtClean="0"/>
              <a:t> a </a:t>
            </a:r>
            <a:r>
              <a:rPr lang="hr-HR" dirty="0" err="1" smtClean="0"/>
              <a:t>case</a:t>
            </a:r>
            <a:r>
              <a:rPr lang="hr-HR" smtClean="0"/>
              <a:t>?</a:t>
            </a:r>
            <a:endParaRPr lang="hr-HR"/>
          </a:p>
        </p:txBody>
      </p:sp>
    </p:spTree>
    <p:extLst>
      <p:ext uri="{BB962C8B-B14F-4D97-AF65-F5344CB8AC3E}">
        <p14:creationId xmlns:p14="http://schemas.microsoft.com/office/powerpoint/2010/main" val="22179773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Comment</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choice</a:t>
            </a:r>
            <a:r>
              <a:rPr lang="hr-HR" dirty="0" smtClean="0"/>
              <a:t> </a:t>
            </a:r>
            <a:r>
              <a:rPr lang="hr-HR" dirty="0" err="1" smtClean="0"/>
              <a:t>of</a:t>
            </a:r>
            <a:r>
              <a:rPr lang="hr-HR" dirty="0" smtClean="0"/>
              <a:t> one word </a:t>
            </a:r>
            <a:r>
              <a:rPr lang="hr-HR" dirty="0" err="1" smtClean="0"/>
              <a:t>over</a:t>
            </a:r>
            <a:r>
              <a:rPr lang="hr-HR" dirty="0" smtClean="0"/>
              <a:t> </a:t>
            </a:r>
            <a:r>
              <a:rPr lang="hr-HR" dirty="0" err="1" smtClean="0"/>
              <a:t>another</a:t>
            </a:r>
            <a:r>
              <a:rPr lang="hr-HR" dirty="0" smtClean="0"/>
              <a:t> </a:t>
            </a:r>
            <a:r>
              <a:rPr lang="hr-HR" dirty="0" err="1" smtClean="0"/>
              <a:t>can</a:t>
            </a:r>
            <a:r>
              <a:rPr lang="hr-HR" dirty="0" smtClean="0"/>
              <a:t> </a:t>
            </a:r>
            <a:r>
              <a:rPr lang="hr-HR" dirty="0" err="1" smtClean="0"/>
              <a:t>have</a:t>
            </a:r>
            <a:r>
              <a:rPr lang="hr-HR" dirty="0" smtClean="0"/>
              <a:t> </a:t>
            </a:r>
            <a:r>
              <a:rPr lang="hr-HR" dirty="0" err="1" smtClean="0"/>
              <a:t>significant</a:t>
            </a:r>
            <a:r>
              <a:rPr lang="hr-HR" dirty="0" smtClean="0"/>
              <a:t> </a:t>
            </a:r>
            <a:r>
              <a:rPr lang="hr-HR" dirty="0" err="1" smtClean="0"/>
              <a:t>effects</a:t>
            </a:r>
            <a:r>
              <a:rPr lang="hr-HR" dirty="0" smtClean="0"/>
              <a:t> </a:t>
            </a:r>
            <a:r>
              <a:rPr lang="hr-HR" dirty="0" err="1" smtClean="0"/>
              <a:t>in</a:t>
            </a:r>
            <a:r>
              <a:rPr lang="hr-HR" dirty="0" smtClean="0"/>
              <a:t> a </a:t>
            </a:r>
            <a:r>
              <a:rPr lang="hr-HR" dirty="0" err="1" smtClean="0"/>
              <a:t>narrative</a:t>
            </a:r>
            <a:endParaRPr lang="hr-HR" dirty="0" smtClean="0"/>
          </a:p>
          <a:p>
            <a:r>
              <a:rPr lang="hr-HR" dirty="0" smtClean="0"/>
              <a:t>For </a:t>
            </a:r>
            <a:r>
              <a:rPr lang="hr-HR" dirty="0" err="1" smtClean="0"/>
              <a:t>these</a:t>
            </a:r>
            <a:r>
              <a:rPr lang="hr-HR" dirty="0" smtClean="0"/>
              <a:t> to </a:t>
            </a:r>
            <a:r>
              <a:rPr lang="hr-HR" dirty="0" err="1" smtClean="0"/>
              <a:t>have</a:t>
            </a:r>
            <a:r>
              <a:rPr lang="hr-HR" dirty="0" smtClean="0"/>
              <a:t> </a:t>
            </a:r>
            <a:r>
              <a:rPr lang="hr-HR" dirty="0" err="1" smtClean="0"/>
              <a:t>their</a:t>
            </a:r>
            <a:r>
              <a:rPr lang="hr-HR" dirty="0" smtClean="0"/>
              <a:t> </a:t>
            </a:r>
            <a:r>
              <a:rPr lang="hr-HR" dirty="0" err="1" smtClean="0"/>
              <a:t>effect</a:t>
            </a:r>
            <a:r>
              <a:rPr lang="hr-HR" dirty="0" smtClean="0"/>
              <a:t>, </a:t>
            </a:r>
            <a:r>
              <a:rPr lang="hr-HR" dirty="0" err="1" smtClean="0"/>
              <a:t>the</a:t>
            </a:r>
            <a:r>
              <a:rPr lang="hr-HR" dirty="0" smtClean="0"/>
              <a:t> </a:t>
            </a:r>
            <a:r>
              <a:rPr lang="hr-HR" dirty="0" err="1" smtClean="0"/>
              <a:t>narrative</a:t>
            </a:r>
            <a:r>
              <a:rPr lang="hr-HR" dirty="0" smtClean="0"/>
              <a:t> </a:t>
            </a:r>
            <a:r>
              <a:rPr lang="hr-HR" dirty="0" err="1" smtClean="0"/>
              <a:t>needs</a:t>
            </a:r>
            <a:r>
              <a:rPr lang="hr-HR" dirty="0" smtClean="0"/>
              <a:t> to </a:t>
            </a:r>
            <a:r>
              <a:rPr lang="hr-HR" dirty="0" err="1" smtClean="0"/>
              <a:t>be</a:t>
            </a:r>
            <a:r>
              <a:rPr lang="hr-HR" dirty="0" smtClean="0"/>
              <a:t> </a:t>
            </a:r>
            <a:r>
              <a:rPr lang="hr-HR" dirty="0" err="1" smtClean="0"/>
              <a:t>well</a:t>
            </a:r>
            <a:r>
              <a:rPr lang="hr-HR" dirty="0" smtClean="0"/>
              <a:t> </a:t>
            </a:r>
            <a:r>
              <a:rPr lang="hr-HR" dirty="0" err="1" smtClean="0"/>
              <a:t>structured</a:t>
            </a:r>
            <a:r>
              <a:rPr lang="hr-HR" dirty="0" smtClean="0"/>
              <a:t>, </a:t>
            </a:r>
            <a:r>
              <a:rPr lang="hr-HR" dirty="0" err="1" smtClean="0"/>
              <a:t>so</a:t>
            </a:r>
            <a:r>
              <a:rPr lang="hr-HR" dirty="0" smtClean="0"/>
              <a:t> </a:t>
            </a:r>
            <a:r>
              <a:rPr lang="hr-HR" dirty="0" err="1" smtClean="0"/>
              <a:t>that</a:t>
            </a:r>
            <a:r>
              <a:rPr lang="hr-HR" dirty="0" smtClean="0"/>
              <a:t> </a:t>
            </a:r>
            <a:r>
              <a:rPr lang="hr-HR" dirty="0" err="1" smtClean="0"/>
              <a:t>events</a:t>
            </a:r>
            <a:r>
              <a:rPr lang="hr-HR" dirty="0" smtClean="0"/>
              <a:t> make </a:t>
            </a:r>
            <a:r>
              <a:rPr lang="hr-HR" dirty="0" err="1" smtClean="0"/>
              <a:t>sense</a:t>
            </a:r>
            <a:r>
              <a:rPr lang="hr-HR" dirty="0" smtClean="0"/>
              <a:t> </a:t>
            </a:r>
            <a:r>
              <a:rPr lang="hr-HR" dirty="0" err="1" smtClean="0"/>
              <a:t>in</a:t>
            </a:r>
            <a:r>
              <a:rPr lang="hr-HR" dirty="0" smtClean="0"/>
              <a:t> </a:t>
            </a:r>
            <a:r>
              <a:rPr lang="hr-HR" dirty="0" err="1" smtClean="0"/>
              <a:t>relation</a:t>
            </a:r>
            <a:r>
              <a:rPr lang="hr-HR" dirty="0" smtClean="0"/>
              <a:t> to </a:t>
            </a:r>
            <a:r>
              <a:rPr lang="hr-HR" dirty="0" err="1" smtClean="0"/>
              <a:t>each</a:t>
            </a:r>
            <a:r>
              <a:rPr lang="hr-HR" dirty="0" smtClean="0"/>
              <a:t> </a:t>
            </a:r>
            <a:r>
              <a:rPr lang="hr-HR" dirty="0" err="1" smtClean="0"/>
              <a:t>other</a:t>
            </a:r>
            <a:endParaRPr lang="hr-HR" dirty="0"/>
          </a:p>
        </p:txBody>
      </p:sp>
    </p:spTree>
    <p:extLst>
      <p:ext uri="{BB962C8B-B14F-4D97-AF65-F5344CB8AC3E}">
        <p14:creationId xmlns:p14="http://schemas.microsoft.com/office/powerpoint/2010/main" val="2228308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Major </a:t>
            </a:r>
            <a:r>
              <a:rPr lang="hr-HR" dirty="0" err="1" smtClean="0"/>
              <a:t>legal</a:t>
            </a:r>
            <a:r>
              <a:rPr lang="hr-HR" dirty="0" smtClean="0"/>
              <a:t> </a:t>
            </a:r>
            <a:r>
              <a:rPr lang="hr-HR" dirty="0" err="1" smtClean="0"/>
              <a:t>systems</a:t>
            </a:r>
            <a:r>
              <a:rPr lang="hr-HR" dirty="0" smtClean="0"/>
              <a:t> </a:t>
            </a:r>
            <a:r>
              <a:rPr lang="hr-HR" dirty="0" err="1" smtClean="0"/>
              <a:t>of</a:t>
            </a:r>
            <a:r>
              <a:rPr lang="hr-HR" dirty="0" smtClean="0"/>
              <a:t> </a:t>
            </a:r>
            <a:r>
              <a:rPr lang="hr-HR" dirty="0" err="1" smtClean="0"/>
              <a:t>the</a:t>
            </a:r>
            <a:r>
              <a:rPr lang="hr-HR" dirty="0" smtClean="0"/>
              <a:t> </a:t>
            </a:r>
            <a:r>
              <a:rPr lang="hr-HR" dirty="0" err="1" smtClean="0"/>
              <a:t>world</a:t>
            </a:r>
            <a:endParaRPr lang="hr-HR" dirty="0"/>
          </a:p>
        </p:txBody>
      </p:sp>
      <p:sp>
        <p:nvSpPr>
          <p:cNvPr id="3" name="Content Placeholder 2"/>
          <p:cNvSpPr>
            <a:spLocks noGrp="1"/>
          </p:cNvSpPr>
          <p:nvPr>
            <p:ph idx="1"/>
          </p:nvPr>
        </p:nvSpPr>
        <p:spPr/>
        <p:txBody>
          <a:bodyPr/>
          <a:lstStyle/>
          <a:p>
            <a:r>
              <a:rPr lang="hr-HR" dirty="0" err="1" smtClean="0"/>
              <a:t>Traditional</a:t>
            </a:r>
            <a:r>
              <a:rPr lang="hr-HR" dirty="0" smtClean="0"/>
              <a:t> </a:t>
            </a:r>
            <a:r>
              <a:rPr lang="hr-HR" dirty="0" err="1" smtClean="0"/>
              <a:t>law</a:t>
            </a:r>
            <a:endParaRPr lang="hr-HR" dirty="0" smtClean="0"/>
          </a:p>
          <a:p>
            <a:r>
              <a:rPr lang="hr-HR" dirty="0" smtClean="0"/>
              <a:t>Civil </a:t>
            </a:r>
            <a:r>
              <a:rPr lang="hr-HR" dirty="0" err="1" smtClean="0"/>
              <a:t>law</a:t>
            </a:r>
            <a:endParaRPr lang="hr-HR" dirty="0" smtClean="0"/>
          </a:p>
          <a:p>
            <a:r>
              <a:rPr lang="hr-HR" dirty="0" err="1" smtClean="0"/>
              <a:t>Common</a:t>
            </a:r>
            <a:r>
              <a:rPr lang="hr-HR" dirty="0" smtClean="0"/>
              <a:t> </a:t>
            </a:r>
            <a:r>
              <a:rPr lang="hr-HR" dirty="0" err="1" smtClean="0"/>
              <a:t>law</a:t>
            </a:r>
            <a:endParaRPr lang="hr-HR" dirty="0" smtClean="0"/>
          </a:p>
          <a:p>
            <a:r>
              <a:rPr lang="hr-HR" dirty="0" err="1" smtClean="0"/>
              <a:t>Islamic</a:t>
            </a:r>
            <a:r>
              <a:rPr lang="hr-HR" dirty="0" smtClean="0"/>
              <a:t> </a:t>
            </a:r>
            <a:r>
              <a:rPr lang="hr-HR" dirty="0" err="1" smtClean="0"/>
              <a:t>law</a:t>
            </a:r>
            <a:endParaRPr lang="hr-HR" dirty="0" smtClean="0"/>
          </a:p>
          <a:p>
            <a:r>
              <a:rPr lang="hr-HR" dirty="0" smtClean="0"/>
              <a:t>Hindu </a:t>
            </a:r>
            <a:r>
              <a:rPr lang="hr-HR" dirty="0" err="1" smtClean="0"/>
              <a:t>law</a:t>
            </a:r>
            <a:endParaRPr lang="hr-HR" dirty="0" smtClean="0"/>
          </a:p>
          <a:p>
            <a:r>
              <a:rPr lang="hr-HR" dirty="0" err="1" smtClean="0"/>
              <a:t>Chinese</a:t>
            </a:r>
            <a:r>
              <a:rPr lang="hr-HR" dirty="0" smtClean="0"/>
              <a:t> </a:t>
            </a:r>
            <a:r>
              <a:rPr lang="hr-HR" dirty="0" err="1" smtClean="0"/>
              <a:t>law</a:t>
            </a:r>
            <a:endParaRPr lang="hr-HR" dirty="0"/>
          </a:p>
        </p:txBody>
      </p:sp>
    </p:spTree>
    <p:extLst>
      <p:ext uri="{BB962C8B-B14F-4D97-AF65-F5344CB8AC3E}">
        <p14:creationId xmlns:p14="http://schemas.microsoft.com/office/powerpoint/2010/main" val="50506212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Narrative structure </a:t>
            </a:r>
            <a:endParaRPr lang="hr-HR" dirty="0"/>
          </a:p>
        </p:txBody>
      </p:sp>
      <p:sp>
        <p:nvSpPr>
          <p:cNvPr id="3" name="Content Placeholder 2"/>
          <p:cNvSpPr>
            <a:spLocks noGrp="1"/>
          </p:cNvSpPr>
          <p:nvPr>
            <p:ph idx="1"/>
          </p:nvPr>
        </p:nvSpPr>
        <p:spPr/>
        <p:txBody>
          <a:bodyPr>
            <a:normAutofit lnSpcReduction="10000"/>
          </a:bodyPr>
          <a:lstStyle/>
          <a:p>
            <a:pPr marL="0" indent="0">
              <a:buNone/>
            </a:pPr>
            <a:r>
              <a:rPr lang="hr-HR" dirty="0" smtClean="0"/>
              <a:t>      1. </a:t>
            </a:r>
            <a:r>
              <a:rPr lang="hr-HR" dirty="0" err="1" smtClean="0"/>
              <a:t>Abstract</a:t>
            </a:r>
            <a:r>
              <a:rPr lang="hr-HR" dirty="0" smtClean="0"/>
              <a:t> (</a:t>
            </a:r>
            <a:r>
              <a:rPr lang="hr-HR" dirty="0" err="1" smtClean="0"/>
              <a:t>what</a:t>
            </a:r>
            <a:r>
              <a:rPr lang="hr-HR" dirty="0" smtClean="0"/>
              <a:t> </a:t>
            </a:r>
            <a:r>
              <a:rPr lang="hr-HR" dirty="0" err="1" smtClean="0"/>
              <a:t>the</a:t>
            </a:r>
            <a:r>
              <a:rPr lang="hr-HR" dirty="0" smtClean="0"/>
              <a:t> story </a:t>
            </a:r>
            <a:r>
              <a:rPr lang="hr-HR" dirty="0" err="1" smtClean="0"/>
              <a:t>is</a:t>
            </a:r>
            <a:r>
              <a:rPr lang="hr-HR" dirty="0" smtClean="0"/>
              <a:t> </a:t>
            </a:r>
            <a:r>
              <a:rPr lang="hr-HR" dirty="0" err="1" smtClean="0"/>
              <a:t>about</a:t>
            </a:r>
            <a:r>
              <a:rPr lang="hr-HR" dirty="0" smtClean="0"/>
              <a:t>)</a:t>
            </a:r>
          </a:p>
          <a:p>
            <a:r>
              <a:rPr lang="hr-HR" dirty="0"/>
              <a:t>2</a:t>
            </a:r>
            <a:r>
              <a:rPr lang="hr-HR" dirty="0" smtClean="0"/>
              <a:t>. Orientation (where, when, who)</a:t>
            </a:r>
            <a:endParaRPr lang="hr-HR" dirty="0"/>
          </a:p>
          <a:p>
            <a:r>
              <a:rPr lang="hr-HR" dirty="0"/>
              <a:t>3</a:t>
            </a:r>
            <a:r>
              <a:rPr lang="hr-HR" dirty="0" smtClean="0"/>
              <a:t>. Event </a:t>
            </a:r>
            <a:endParaRPr lang="hr-HR" dirty="0"/>
          </a:p>
          <a:p>
            <a:r>
              <a:rPr lang="hr-HR" dirty="0"/>
              <a:t>4</a:t>
            </a:r>
            <a:r>
              <a:rPr lang="hr-HR" dirty="0" smtClean="0"/>
              <a:t>. Complication (the main event)</a:t>
            </a:r>
          </a:p>
          <a:p>
            <a:r>
              <a:rPr lang="hr-HR" dirty="0"/>
              <a:t>5</a:t>
            </a:r>
            <a:r>
              <a:rPr lang="hr-HR" dirty="0" smtClean="0"/>
              <a:t>. </a:t>
            </a:r>
            <a:r>
              <a:rPr lang="hr-HR" dirty="0" err="1" smtClean="0"/>
              <a:t>Evaluation</a:t>
            </a:r>
            <a:r>
              <a:rPr lang="hr-HR" dirty="0" smtClean="0"/>
              <a:t> (</a:t>
            </a:r>
            <a:r>
              <a:rPr lang="hr-HR" dirty="0" err="1" smtClean="0"/>
              <a:t>assessment</a:t>
            </a:r>
            <a:r>
              <a:rPr lang="hr-HR" dirty="0" smtClean="0"/>
              <a:t> </a:t>
            </a:r>
            <a:r>
              <a:rPr lang="hr-HR" dirty="0" err="1" smtClean="0"/>
              <a:t>of</a:t>
            </a:r>
            <a:r>
              <a:rPr lang="hr-HR" dirty="0" smtClean="0"/>
              <a:t> </a:t>
            </a:r>
            <a:r>
              <a:rPr lang="hr-HR" dirty="0" err="1" smtClean="0"/>
              <a:t>events</a:t>
            </a:r>
            <a:r>
              <a:rPr lang="hr-HR" dirty="0" smtClean="0"/>
              <a:t>)</a:t>
            </a:r>
            <a:endParaRPr lang="hr-HR" dirty="0"/>
          </a:p>
          <a:p>
            <a:r>
              <a:rPr lang="hr-HR" dirty="0"/>
              <a:t>6</a:t>
            </a:r>
            <a:r>
              <a:rPr lang="hr-HR" dirty="0" smtClean="0"/>
              <a:t>. </a:t>
            </a:r>
            <a:r>
              <a:rPr lang="hr-HR" dirty="0" err="1" smtClean="0"/>
              <a:t>Resolution</a:t>
            </a:r>
            <a:r>
              <a:rPr lang="hr-HR" dirty="0" smtClean="0"/>
              <a:t> (</a:t>
            </a:r>
            <a:r>
              <a:rPr lang="hr-HR" dirty="0" err="1" smtClean="0"/>
              <a:t>what</a:t>
            </a:r>
            <a:r>
              <a:rPr lang="hr-HR" dirty="0" smtClean="0"/>
              <a:t> </a:t>
            </a:r>
            <a:r>
              <a:rPr lang="hr-HR" dirty="0" err="1" smtClean="0"/>
              <a:t>happened</a:t>
            </a:r>
            <a:r>
              <a:rPr lang="hr-HR" dirty="0" smtClean="0"/>
              <a:t> </a:t>
            </a:r>
            <a:r>
              <a:rPr lang="hr-HR" dirty="0" err="1" smtClean="0"/>
              <a:t>in</a:t>
            </a:r>
            <a:r>
              <a:rPr lang="hr-HR" dirty="0" smtClean="0"/>
              <a:t> </a:t>
            </a:r>
            <a:r>
              <a:rPr lang="hr-HR" dirty="0" err="1" smtClean="0"/>
              <a:t>the</a:t>
            </a:r>
            <a:r>
              <a:rPr lang="hr-HR" dirty="0" smtClean="0"/>
              <a:t> </a:t>
            </a:r>
            <a:r>
              <a:rPr lang="hr-HR" dirty="0" err="1" smtClean="0"/>
              <a:t>end</a:t>
            </a:r>
            <a:r>
              <a:rPr lang="hr-HR" dirty="0" smtClean="0"/>
              <a:t>)</a:t>
            </a:r>
            <a:endParaRPr lang="hr-HR" dirty="0"/>
          </a:p>
          <a:p>
            <a:r>
              <a:rPr lang="hr-HR" dirty="0"/>
              <a:t>7</a:t>
            </a:r>
            <a:r>
              <a:rPr lang="hr-HR" dirty="0" smtClean="0"/>
              <a:t>. </a:t>
            </a:r>
            <a:r>
              <a:rPr lang="hr-HR" dirty="0" err="1" smtClean="0"/>
              <a:t>Coda</a:t>
            </a:r>
            <a:r>
              <a:rPr lang="hr-HR" dirty="0" smtClean="0"/>
              <a:t> </a:t>
            </a:r>
            <a:r>
              <a:rPr lang="hr-HR" dirty="0"/>
              <a:t>(</a:t>
            </a:r>
            <a:r>
              <a:rPr lang="hr-HR" dirty="0" err="1" smtClean="0"/>
              <a:t>bridges</a:t>
            </a:r>
            <a:r>
              <a:rPr lang="hr-HR" dirty="0" smtClean="0"/>
              <a:t> the gap between the story and communicative context where it </a:t>
            </a:r>
            <a:r>
              <a:rPr lang="hr-HR" dirty="0" err="1" smtClean="0"/>
              <a:t>takes</a:t>
            </a:r>
            <a:r>
              <a:rPr lang="hr-HR" dirty="0" smtClean="0"/>
              <a:t> place)</a:t>
            </a:r>
            <a:endParaRPr lang="hr-HR" dirty="0"/>
          </a:p>
          <a:p>
            <a:r>
              <a:rPr lang="hr-HR" dirty="0" smtClean="0"/>
              <a:t>(Labov 1972)</a:t>
            </a:r>
          </a:p>
          <a:p>
            <a:endParaRPr lang="hr-HR" dirty="0"/>
          </a:p>
        </p:txBody>
      </p:sp>
    </p:spTree>
    <p:extLst>
      <p:ext uri="{BB962C8B-B14F-4D97-AF65-F5344CB8AC3E}">
        <p14:creationId xmlns:p14="http://schemas.microsoft.com/office/powerpoint/2010/main" val="19798262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Context</a:t>
            </a:r>
            <a:endParaRPr lang="hr-HR" dirty="0"/>
          </a:p>
        </p:txBody>
      </p:sp>
      <p:sp>
        <p:nvSpPr>
          <p:cNvPr id="3" name="Content Placeholder 2"/>
          <p:cNvSpPr>
            <a:spLocks noGrp="1"/>
          </p:cNvSpPr>
          <p:nvPr>
            <p:ph idx="1"/>
          </p:nvPr>
        </p:nvSpPr>
        <p:spPr/>
        <p:txBody>
          <a:bodyPr/>
          <a:lstStyle/>
          <a:p>
            <a:r>
              <a:rPr lang="hr-HR" dirty="0" err="1" smtClean="0"/>
              <a:t>Attention</a:t>
            </a:r>
            <a:r>
              <a:rPr lang="hr-HR" dirty="0" smtClean="0"/>
              <a:t> </a:t>
            </a:r>
            <a:r>
              <a:rPr lang="hr-HR" dirty="0" err="1" smtClean="0"/>
              <a:t>needs</a:t>
            </a:r>
            <a:r>
              <a:rPr lang="hr-HR" dirty="0" smtClean="0"/>
              <a:t> to </a:t>
            </a:r>
            <a:r>
              <a:rPr lang="hr-HR" dirty="0" err="1" smtClean="0"/>
              <a:t>be</a:t>
            </a:r>
            <a:r>
              <a:rPr lang="hr-HR" dirty="0" smtClean="0"/>
              <a:t> </a:t>
            </a:r>
            <a:r>
              <a:rPr lang="hr-HR" dirty="0" err="1" smtClean="0"/>
              <a:t>paid</a:t>
            </a:r>
            <a:r>
              <a:rPr lang="hr-HR" dirty="0" smtClean="0"/>
              <a:t> </a:t>
            </a:r>
            <a:r>
              <a:rPr lang="hr-HR" dirty="0" err="1" smtClean="0"/>
              <a:t>not</a:t>
            </a:r>
            <a:r>
              <a:rPr lang="hr-HR" dirty="0" smtClean="0"/>
              <a:t> </a:t>
            </a:r>
            <a:r>
              <a:rPr lang="hr-HR" dirty="0" err="1" smtClean="0"/>
              <a:t>only</a:t>
            </a:r>
            <a:r>
              <a:rPr lang="hr-HR" dirty="0" smtClean="0"/>
              <a:t> to </a:t>
            </a:r>
            <a:r>
              <a:rPr lang="hr-HR" dirty="0" err="1" smtClean="0"/>
              <a:t>the</a:t>
            </a:r>
            <a:r>
              <a:rPr lang="hr-HR" dirty="0" smtClean="0"/>
              <a:t> </a:t>
            </a:r>
            <a:r>
              <a:rPr lang="hr-HR" dirty="0" err="1" smtClean="0"/>
              <a:t>narrative</a:t>
            </a:r>
            <a:r>
              <a:rPr lang="hr-HR" dirty="0" smtClean="0"/>
              <a:t> </a:t>
            </a:r>
            <a:r>
              <a:rPr lang="hr-HR" dirty="0" err="1" smtClean="0"/>
              <a:t>structure</a:t>
            </a:r>
            <a:r>
              <a:rPr lang="hr-HR" dirty="0" smtClean="0"/>
              <a:t> but </a:t>
            </a:r>
            <a:r>
              <a:rPr lang="hr-HR" dirty="0" err="1" smtClean="0"/>
              <a:t>also</a:t>
            </a:r>
            <a:r>
              <a:rPr lang="hr-HR" dirty="0" smtClean="0"/>
              <a:t> to </a:t>
            </a:r>
            <a:r>
              <a:rPr lang="hr-HR" dirty="0" err="1" smtClean="0"/>
              <a:t>the</a:t>
            </a:r>
            <a:r>
              <a:rPr lang="hr-HR" dirty="0" smtClean="0"/>
              <a:t> </a:t>
            </a:r>
            <a:r>
              <a:rPr lang="hr-HR" dirty="0" err="1" smtClean="0"/>
              <a:t>conrext</a:t>
            </a:r>
            <a:r>
              <a:rPr lang="hr-HR" dirty="0" smtClean="0"/>
              <a:t> </a:t>
            </a:r>
            <a:r>
              <a:rPr lang="hr-HR" dirty="0" err="1" smtClean="0"/>
              <a:t>in</a:t>
            </a:r>
            <a:r>
              <a:rPr lang="hr-HR" dirty="0" smtClean="0"/>
              <a:t> </a:t>
            </a:r>
            <a:r>
              <a:rPr lang="hr-HR" dirty="0" err="1" smtClean="0"/>
              <a:t>which</a:t>
            </a:r>
            <a:r>
              <a:rPr lang="hr-HR" dirty="0" smtClean="0"/>
              <a:t> </a:t>
            </a:r>
            <a:r>
              <a:rPr lang="hr-HR" dirty="0" err="1" smtClean="0"/>
              <a:t>the</a:t>
            </a:r>
            <a:r>
              <a:rPr lang="hr-HR" dirty="0" smtClean="0"/>
              <a:t> </a:t>
            </a:r>
            <a:r>
              <a:rPr lang="hr-HR" dirty="0" err="1" smtClean="0"/>
              <a:t>narrative</a:t>
            </a:r>
            <a:r>
              <a:rPr lang="hr-HR" dirty="0" smtClean="0"/>
              <a:t> </a:t>
            </a:r>
            <a:r>
              <a:rPr lang="hr-HR" dirty="0" err="1" smtClean="0"/>
              <a:t>takes</a:t>
            </a:r>
            <a:r>
              <a:rPr lang="hr-HR" dirty="0" smtClean="0"/>
              <a:t> place</a:t>
            </a:r>
          </a:p>
          <a:p>
            <a:r>
              <a:rPr lang="hr-HR" dirty="0" err="1" smtClean="0"/>
              <a:t>Narratives</a:t>
            </a:r>
            <a:r>
              <a:rPr lang="hr-HR" dirty="0" smtClean="0"/>
              <a:t> </a:t>
            </a:r>
            <a:r>
              <a:rPr lang="hr-HR" dirty="0" err="1" smtClean="0"/>
              <a:t>need</a:t>
            </a:r>
            <a:r>
              <a:rPr lang="hr-HR" dirty="0" smtClean="0"/>
              <a:t> to </a:t>
            </a:r>
            <a:r>
              <a:rPr lang="hr-HR" dirty="0" err="1" smtClean="0"/>
              <a:t>have</a:t>
            </a:r>
            <a:r>
              <a:rPr lang="hr-HR" dirty="0" smtClean="0"/>
              <a:t> a </a:t>
            </a:r>
            <a:r>
              <a:rPr lang="hr-HR" dirty="0" err="1" smtClean="0"/>
              <a:t>point</a:t>
            </a:r>
            <a:endParaRPr lang="hr-HR" dirty="0" smtClean="0"/>
          </a:p>
          <a:p>
            <a:r>
              <a:rPr lang="hr-HR" dirty="0" err="1" smtClean="0"/>
              <a:t>The</a:t>
            </a:r>
            <a:r>
              <a:rPr lang="hr-HR" dirty="0" smtClean="0"/>
              <a:t> </a:t>
            </a:r>
            <a:r>
              <a:rPr lang="hr-HR" dirty="0" err="1" smtClean="0"/>
              <a:t>point</a:t>
            </a:r>
            <a:r>
              <a:rPr lang="hr-HR" dirty="0" smtClean="0"/>
              <a:t> </a:t>
            </a:r>
            <a:r>
              <a:rPr lang="hr-HR" dirty="0" err="1" smtClean="0"/>
              <a:t>in</a:t>
            </a:r>
            <a:r>
              <a:rPr lang="hr-HR" dirty="0" smtClean="0"/>
              <a:t> </a:t>
            </a:r>
            <a:r>
              <a:rPr lang="hr-HR" dirty="0" err="1" smtClean="0"/>
              <a:t>courtroom</a:t>
            </a:r>
            <a:r>
              <a:rPr lang="hr-HR" dirty="0" smtClean="0"/>
              <a:t> </a:t>
            </a:r>
            <a:r>
              <a:rPr lang="hr-HR" dirty="0" err="1" smtClean="0"/>
              <a:t>narrative</a:t>
            </a:r>
            <a:r>
              <a:rPr lang="hr-HR" dirty="0" smtClean="0"/>
              <a:t> </a:t>
            </a:r>
            <a:r>
              <a:rPr lang="hr-HR" dirty="0" err="1" smtClean="0"/>
              <a:t>relates</a:t>
            </a:r>
            <a:r>
              <a:rPr lang="hr-HR" dirty="0" smtClean="0"/>
              <a:t> to </a:t>
            </a:r>
            <a:r>
              <a:rPr lang="hr-HR" dirty="0" err="1" smtClean="0"/>
              <a:t>the</a:t>
            </a:r>
            <a:r>
              <a:rPr lang="hr-HR" dirty="0" smtClean="0"/>
              <a:t> argument </a:t>
            </a:r>
            <a:r>
              <a:rPr lang="hr-HR" dirty="0" err="1" smtClean="0"/>
              <a:t>the</a:t>
            </a:r>
            <a:r>
              <a:rPr lang="hr-HR" dirty="0" smtClean="0"/>
              <a:t> </a:t>
            </a:r>
            <a:r>
              <a:rPr lang="hr-HR" dirty="0" err="1" smtClean="0"/>
              <a:t>lawyer</a:t>
            </a:r>
            <a:r>
              <a:rPr lang="hr-HR" dirty="0" smtClean="0"/>
              <a:t> </a:t>
            </a:r>
            <a:r>
              <a:rPr lang="hr-HR" dirty="0" err="1" smtClean="0"/>
              <a:t>is</a:t>
            </a:r>
            <a:r>
              <a:rPr lang="hr-HR" dirty="0" smtClean="0"/>
              <a:t> </a:t>
            </a:r>
            <a:r>
              <a:rPr lang="hr-HR" dirty="0" err="1" smtClean="0"/>
              <a:t>making</a:t>
            </a:r>
            <a:endParaRPr lang="hr-HR" dirty="0"/>
          </a:p>
        </p:txBody>
      </p:sp>
    </p:spTree>
    <p:extLst>
      <p:ext uri="{BB962C8B-B14F-4D97-AF65-F5344CB8AC3E}">
        <p14:creationId xmlns:p14="http://schemas.microsoft.com/office/powerpoint/2010/main" val="131598427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Narrative in the courtroom</a:t>
            </a:r>
            <a:endParaRPr lang="hr-HR" dirty="0"/>
          </a:p>
        </p:txBody>
      </p:sp>
      <p:sp>
        <p:nvSpPr>
          <p:cNvPr id="3" name="Content Placeholder 2"/>
          <p:cNvSpPr>
            <a:spLocks noGrp="1"/>
          </p:cNvSpPr>
          <p:nvPr>
            <p:ph idx="1"/>
          </p:nvPr>
        </p:nvSpPr>
        <p:spPr/>
        <p:txBody>
          <a:bodyPr>
            <a:normAutofit/>
          </a:bodyPr>
          <a:lstStyle/>
          <a:p>
            <a:r>
              <a:rPr lang="hr-HR" sz="2800" dirty="0" smtClean="0"/>
              <a:t>A narrative has to be plausible if it is going to have any persuasive effect</a:t>
            </a:r>
          </a:p>
          <a:p>
            <a:r>
              <a:rPr lang="hr-HR" sz="2800" dirty="0" smtClean="0"/>
              <a:t>The narrative is not told by a single speaker; it has to be constructed through the routine of question </a:t>
            </a:r>
            <a:r>
              <a:rPr lang="hr-HR" sz="2800" dirty="0" err="1" smtClean="0"/>
              <a:t>and</a:t>
            </a:r>
            <a:r>
              <a:rPr lang="hr-HR" sz="2800" dirty="0" smtClean="0"/>
              <a:t> </a:t>
            </a:r>
            <a:r>
              <a:rPr lang="hr-HR" sz="2800" dirty="0" err="1" smtClean="0"/>
              <a:t>answer</a:t>
            </a:r>
            <a:endParaRPr lang="hr-HR" sz="2800" dirty="0" smtClean="0"/>
          </a:p>
        </p:txBody>
      </p:sp>
    </p:spTree>
    <p:extLst>
      <p:ext uri="{BB962C8B-B14F-4D97-AF65-F5344CB8AC3E}">
        <p14:creationId xmlns:p14="http://schemas.microsoft.com/office/powerpoint/2010/main" val="14916712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Summary </a:t>
            </a:r>
            <a:endParaRPr lang="hr-HR" dirty="0"/>
          </a:p>
        </p:txBody>
      </p:sp>
      <p:sp>
        <p:nvSpPr>
          <p:cNvPr id="3" name="Content Placeholder 2"/>
          <p:cNvSpPr>
            <a:spLocks noGrp="1"/>
          </p:cNvSpPr>
          <p:nvPr>
            <p:ph idx="1"/>
          </p:nvPr>
        </p:nvSpPr>
        <p:spPr/>
        <p:txBody>
          <a:bodyPr/>
          <a:lstStyle/>
          <a:p>
            <a:r>
              <a:rPr lang="hr-HR" dirty="0" err="1" smtClean="0"/>
              <a:t>Narratives</a:t>
            </a:r>
            <a:r>
              <a:rPr lang="hr-HR" dirty="0" smtClean="0"/>
              <a:t> </a:t>
            </a:r>
            <a:r>
              <a:rPr lang="hr-HR" dirty="0" err="1" smtClean="0"/>
              <a:t>have</a:t>
            </a:r>
            <a:r>
              <a:rPr lang="hr-HR" dirty="0" smtClean="0"/>
              <a:t> a </a:t>
            </a:r>
            <a:r>
              <a:rPr lang="hr-HR" dirty="0" err="1" smtClean="0"/>
              <a:t>structure</a:t>
            </a:r>
            <a:endParaRPr lang="hr-HR" dirty="0" smtClean="0"/>
          </a:p>
          <a:p>
            <a:r>
              <a:rPr lang="hr-HR" dirty="0" err="1" smtClean="0"/>
              <a:t>Narratives</a:t>
            </a:r>
            <a:r>
              <a:rPr lang="hr-HR" dirty="0" smtClean="0"/>
              <a:t> </a:t>
            </a:r>
            <a:r>
              <a:rPr lang="hr-HR" dirty="0" err="1" smtClean="0"/>
              <a:t>can</a:t>
            </a:r>
            <a:r>
              <a:rPr lang="hr-HR" dirty="0" smtClean="0"/>
              <a:t> </a:t>
            </a:r>
            <a:r>
              <a:rPr lang="hr-HR" dirty="0" err="1" smtClean="0"/>
              <a:t>be</a:t>
            </a:r>
            <a:r>
              <a:rPr lang="hr-HR" dirty="0" smtClean="0"/>
              <a:t> </a:t>
            </a:r>
            <a:r>
              <a:rPr lang="hr-HR" dirty="0" err="1" smtClean="0"/>
              <a:t>analyzed</a:t>
            </a:r>
            <a:r>
              <a:rPr lang="hr-HR" dirty="0" smtClean="0"/>
              <a:t> </a:t>
            </a:r>
            <a:r>
              <a:rPr lang="hr-HR" dirty="0" err="1" smtClean="0"/>
              <a:t>in</a:t>
            </a:r>
            <a:r>
              <a:rPr lang="hr-HR" dirty="0" smtClean="0"/>
              <a:t> </a:t>
            </a:r>
            <a:r>
              <a:rPr lang="hr-HR" dirty="0" err="1" smtClean="0"/>
              <a:t>terms</a:t>
            </a:r>
            <a:r>
              <a:rPr lang="hr-HR" dirty="0" smtClean="0"/>
              <a:t> </a:t>
            </a:r>
            <a:r>
              <a:rPr lang="hr-HR" dirty="0" err="1" smtClean="0"/>
              <a:t>of</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included</a:t>
            </a:r>
            <a:r>
              <a:rPr lang="hr-HR" dirty="0" smtClean="0"/>
              <a:t> </a:t>
            </a:r>
            <a:r>
              <a:rPr lang="hr-HR" dirty="0" err="1" smtClean="0"/>
              <a:t>and</a:t>
            </a:r>
            <a:r>
              <a:rPr lang="hr-HR" dirty="0" smtClean="0"/>
              <a:t> </a:t>
            </a:r>
            <a:r>
              <a:rPr lang="hr-HR" dirty="0" err="1" smtClean="0"/>
              <a:t>what</a:t>
            </a:r>
            <a:r>
              <a:rPr lang="hr-HR" dirty="0" smtClean="0"/>
              <a:t> </a:t>
            </a:r>
            <a:r>
              <a:rPr lang="hr-HR" dirty="0" err="1" smtClean="0"/>
              <a:t>is</a:t>
            </a:r>
            <a:r>
              <a:rPr lang="hr-HR" dirty="0" smtClean="0"/>
              <a:t> </a:t>
            </a:r>
            <a:r>
              <a:rPr lang="hr-HR" dirty="0" err="1" smtClean="0"/>
              <a:t>not</a:t>
            </a:r>
            <a:endParaRPr lang="hr-HR" dirty="0" smtClean="0"/>
          </a:p>
          <a:p>
            <a:r>
              <a:rPr lang="hr-HR" dirty="0" err="1" smtClean="0"/>
              <a:t>The</a:t>
            </a:r>
            <a:r>
              <a:rPr lang="hr-HR" dirty="0" smtClean="0"/>
              <a:t> </a:t>
            </a:r>
            <a:r>
              <a:rPr lang="hr-HR" dirty="0" err="1" smtClean="0"/>
              <a:t>ordering</a:t>
            </a:r>
            <a:r>
              <a:rPr lang="hr-HR" dirty="0" smtClean="0"/>
              <a:t> </a:t>
            </a:r>
            <a:r>
              <a:rPr lang="hr-HR" dirty="0" err="1" smtClean="0"/>
              <a:t>of</a:t>
            </a:r>
            <a:r>
              <a:rPr lang="hr-HR" dirty="0" smtClean="0"/>
              <a:t> </a:t>
            </a:r>
            <a:r>
              <a:rPr lang="hr-HR" dirty="0" err="1" smtClean="0"/>
              <a:t>events</a:t>
            </a:r>
            <a:endParaRPr lang="hr-HR" dirty="0" smtClean="0"/>
          </a:p>
          <a:p>
            <a:r>
              <a:rPr lang="hr-HR" dirty="0" err="1" smtClean="0"/>
              <a:t>The</a:t>
            </a:r>
            <a:r>
              <a:rPr lang="hr-HR" dirty="0" smtClean="0"/>
              <a:t> </a:t>
            </a:r>
            <a:r>
              <a:rPr lang="hr-HR" dirty="0" err="1" smtClean="0"/>
              <a:t>detail</a:t>
            </a:r>
            <a:r>
              <a:rPr lang="hr-HR" dirty="0" smtClean="0"/>
              <a:t> </a:t>
            </a:r>
            <a:r>
              <a:rPr lang="hr-HR" dirty="0" err="1" smtClean="0"/>
              <a:t>of</a:t>
            </a:r>
            <a:r>
              <a:rPr lang="hr-HR" dirty="0" smtClean="0"/>
              <a:t> </a:t>
            </a:r>
            <a:r>
              <a:rPr lang="hr-HR" dirty="0" err="1" smtClean="0"/>
              <a:t>representation</a:t>
            </a:r>
            <a:endParaRPr lang="hr-HR" dirty="0"/>
          </a:p>
        </p:txBody>
      </p:sp>
    </p:spTree>
    <p:extLst>
      <p:ext uri="{BB962C8B-B14F-4D97-AF65-F5344CB8AC3E}">
        <p14:creationId xmlns:p14="http://schemas.microsoft.com/office/powerpoint/2010/main" val="428457190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Narratives</a:t>
            </a:r>
            <a:r>
              <a:rPr lang="hr-HR" dirty="0" smtClean="0"/>
              <a:t> </a:t>
            </a:r>
            <a:r>
              <a:rPr lang="hr-HR" dirty="0" err="1" smtClean="0"/>
              <a:t>in</a:t>
            </a:r>
            <a:r>
              <a:rPr lang="hr-HR" dirty="0" smtClean="0"/>
              <a:t> </a:t>
            </a:r>
            <a:r>
              <a:rPr lang="hr-HR" dirty="0" err="1" smtClean="0"/>
              <a:t>pieces</a:t>
            </a:r>
            <a:endParaRPr lang="hr-HR" dirty="0"/>
          </a:p>
        </p:txBody>
      </p:sp>
      <p:sp>
        <p:nvSpPr>
          <p:cNvPr id="3" name="Content Placeholder 2"/>
          <p:cNvSpPr>
            <a:spLocks noGrp="1"/>
          </p:cNvSpPr>
          <p:nvPr>
            <p:ph idx="1"/>
          </p:nvPr>
        </p:nvSpPr>
        <p:spPr/>
        <p:txBody>
          <a:bodyPr/>
          <a:lstStyle/>
          <a:p>
            <a:r>
              <a:rPr lang="hr-HR" dirty="0" err="1" smtClean="0"/>
              <a:t>Witnesses</a:t>
            </a:r>
            <a:r>
              <a:rPr lang="hr-HR" dirty="0" smtClean="0"/>
              <a:t> </a:t>
            </a:r>
            <a:r>
              <a:rPr lang="hr-HR" dirty="0" err="1" smtClean="0"/>
              <a:t>have</a:t>
            </a:r>
            <a:r>
              <a:rPr lang="hr-HR" dirty="0" smtClean="0"/>
              <a:t> </a:t>
            </a:r>
            <a:r>
              <a:rPr lang="hr-HR" dirty="0" err="1" smtClean="0"/>
              <a:t>limited</a:t>
            </a:r>
            <a:r>
              <a:rPr lang="hr-HR" dirty="0" smtClean="0"/>
              <a:t> </a:t>
            </a:r>
            <a:r>
              <a:rPr lang="hr-HR" dirty="0" err="1" smtClean="0"/>
              <a:t>speaking</a:t>
            </a:r>
            <a:r>
              <a:rPr lang="hr-HR" dirty="0" smtClean="0"/>
              <a:t> </a:t>
            </a:r>
            <a:r>
              <a:rPr lang="hr-HR" dirty="0" err="1" smtClean="0"/>
              <a:t>rights</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endParaRPr lang="hr-HR" dirty="0" smtClean="0"/>
          </a:p>
          <a:p>
            <a:r>
              <a:rPr lang="hr-HR" dirty="0" err="1" smtClean="0"/>
              <a:t>Whether</a:t>
            </a:r>
            <a:r>
              <a:rPr lang="hr-HR" dirty="0" smtClean="0"/>
              <a:t> a </a:t>
            </a:r>
            <a:r>
              <a:rPr lang="hr-HR" dirty="0" err="1" smtClean="0"/>
              <a:t>narrative</a:t>
            </a:r>
            <a:r>
              <a:rPr lang="hr-HR" dirty="0" smtClean="0"/>
              <a:t> </a:t>
            </a:r>
            <a:r>
              <a:rPr lang="hr-HR" dirty="0" err="1" smtClean="0"/>
              <a:t>is</a:t>
            </a:r>
            <a:r>
              <a:rPr lang="hr-HR" dirty="0" smtClean="0"/>
              <a:t> </a:t>
            </a:r>
            <a:r>
              <a:rPr lang="hr-HR" dirty="0" err="1" smtClean="0"/>
              <a:t>told</a:t>
            </a:r>
            <a:r>
              <a:rPr lang="hr-HR" dirty="0" smtClean="0"/>
              <a:t>, </a:t>
            </a:r>
            <a:r>
              <a:rPr lang="hr-HR" dirty="0" err="1" smtClean="0"/>
              <a:t>and</a:t>
            </a:r>
            <a:r>
              <a:rPr lang="hr-HR" dirty="0" smtClean="0"/>
              <a:t> how </a:t>
            </a:r>
            <a:r>
              <a:rPr lang="hr-HR" dirty="0" err="1" smtClean="0"/>
              <a:t>it</a:t>
            </a:r>
            <a:r>
              <a:rPr lang="hr-HR" dirty="0" smtClean="0"/>
              <a:t> </a:t>
            </a:r>
            <a:r>
              <a:rPr lang="hr-HR" dirty="0" err="1" smtClean="0"/>
              <a:t>is</a:t>
            </a:r>
            <a:r>
              <a:rPr lang="hr-HR" dirty="0" smtClean="0"/>
              <a:t> </a:t>
            </a:r>
            <a:r>
              <a:rPr lang="hr-HR" dirty="0" err="1" smtClean="0"/>
              <a:t>told</a:t>
            </a:r>
            <a:r>
              <a:rPr lang="hr-HR" dirty="0" smtClean="0"/>
              <a:t>, </a:t>
            </a:r>
            <a:r>
              <a:rPr lang="hr-HR" dirty="0" err="1" smtClean="0"/>
              <a:t>depends</a:t>
            </a:r>
            <a:r>
              <a:rPr lang="hr-HR" dirty="0" smtClean="0"/>
              <a:t> on </a:t>
            </a:r>
            <a:r>
              <a:rPr lang="hr-HR" dirty="0" err="1" smtClean="0"/>
              <a:t>the</a:t>
            </a:r>
            <a:r>
              <a:rPr lang="hr-HR" dirty="0" smtClean="0"/>
              <a:t> </a:t>
            </a:r>
            <a:r>
              <a:rPr lang="hr-HR" dirty="0" err="1" smtClean="0"/>
              <a:t>lawyer’s</a:t>
            </a:r>
            <a:r>
              <a:rPr lang="hr-HR" dirty="0" smtClean="0"/>
              <a:t> </a:t>
            </a:r>
            <a:r>
              <a:rPr lang="hr-HR" dirty="0" err="1" smtClean="0"/>
              <a:t>questions</a:t>
            </a:r>
            <a:endParaRPr lang="hr-HR" dirty="0" smtClean="0"/>
          </a:p>
          <a:p>
            <a:r>
              <a:rPr lang="hr-HR" dirty="0" err="1" smtClean="0"/>
              <a:t>The</a:t>
            </a:r>
            <a:r>
              <a:rPr lang="hr-HR" dirty="0" smtClean="0"/>
              <a:t> </a:t>
            </a:r>
            <a:r>
              <a:rPr lang="hr-HR" dirty="0" err="1" smtClean="0"/>
              <a:t>modified</a:t>
            </a:r>
            <a:r>
              <a:rPr lang="hr-HR" dirty="0" smtClean="0"/>
              <a:t> </a:t>
            </a:r>
            <a:r>
              <a:rPr lang="hr-HR" dirty="0" err="1" smtClean="0"/>
              <a:t>structure</a:t>
            </a:r>
            <a:r>
              <a:rPr lang="hr-HR" dirty="0" smtClean="0"/>
              <a:t>: </a:t>
            </a:r>
          </a:p>
          <a:p>
            <a:r>
              <a:rPr lang="hr-HR" dirty="0" smtClean="0"/>
              <a:t>1)</a:t>
            </a:r>
            <a:r>
              <a:rPr lang="hr-HR" dirty="0"/>
              <a:t> </a:t>
            </a:r>
            <a:r>
              <a:rPr lang="hr-HR" dirty="0" err="1" smtClean="0"/>
              <a:t>orientation</a:t>
            </a:r>
            <a:r>
              <a:rPr lang="hr-HR" dirty="0" smtClean="0"/>
              <a:t>, </a:t>
            </a:r>
          </a:p>
          <a:p>
            <a:r>
              <a:rPr lang="hr-HR" dirty="0" smtClean="0"/>
              <a:t>2)</a:t>
            </a:r>
            <a:r>
              <a:rPr lang="hr-HR" dirty="0"/>
              <a:t> </a:t>
            </a:r>
            <a:r>
              <a:rPr lang="hr-HR" dirty="0" err="1" smtClean="0"/>
              <a:t>core</a:t>
            </a:r>
            <a:r>
              <a:rPr lang="hr-HR" dirty="0" smtClean="0"/>
              <a:t> </a:t>
            </a:r>
            <a:r>
              <a:rPr lang="hr-HR" dirty="0" err="1" smtClean="0"/>
              <a:t>narrative</a:t>
            </a:r>
            <a:r>
              <a:rPr lang="hr-HR" dirty="0" smtClean="0"/>
              <a:t>, </a:t>
            </a:r>
          </a:p>
          <a:p>
            <a:r>
              <a:rPr lang="hr-HR" dirty="0" smtClean="0"/>
              <a:t>3) </a:t>
            </a:r>
            <a:r>
              <a:rPr lang="hr-HR" dirty="0" err="1" smtClean="0"/>
              <a:t>elaboration</a:t>
            </a:r>
            <a:endParaRPr lang="hr-HR" dirty="0"/>
          </a:p>
        </p:txBody>
      </p:sp>
    </p:spTree>
    <p:extLst>
      <p:ext uri="{BB962C8B-B14F-4D97-AF65-F5344CB8AC3E}">
        <p14:creationId xmlns:p14="http://schemas.microsoft.com/office/powerpoint/2010/main" val="13295535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Elaboration</a:t>
            </a:r>
            <a:r>
              <a:rPr lang="hr-HR" dirty="0" smtClean="0"/>
              <a:t> </a:t>
            </a:r>
            <a:endParaRPr lang="hr-HR" dirty="0"/>
          </a:p>
        </p:txBody>
      </p:sp>
      <p:sp>
        <p:nvSpPr>
          <p:cNvPr id="3" name="Content Placeholder 2"/>
          <p:cNvSpPr>
            <a:spLocks noGrp="1"/>
          </p:cNvSpPr>
          <p:nvPr>
            <p:ph idx="1"/>
          </p:nvPr>
        </p:nvSpPr>
        <p:spPr/>
        <p:txBody>
          <a:bodyPr>
            <a:normAutofit lnSpcReduction="10000"/>
          </a:bodyPr>
          <a:lstStyle/>
          <a:p>
            <a:r>
              <a:rPr lang="hr-HR" dirty="0" err="1"/>
              <a:t>T</a:t>
            </a:r>
            <a:r>
              <a:rPr lang="hr-HR" dirty="0" err="1" smtClean="0"/>
              <a:t>he</a:t>
            </a:r>
            <a:r>
              <a:rPr lang="hr-HR" dirty="0" smtClean="0"/>
              <a:t> </a:t>
            </a:r>
            <a:r>
              <a:rPr lang="hr-HR" dirty="0" err="1"/>
              <a:t>point</a:t>
            </a:r>
            <a:r>
              <a:rPr lang="hr-HR" dirty="0"/>
              <a:t> </a:t>
            </a:r>
            <a:r>
              <a:rPr lang="hr-HR" dirty="0" err="1"/>
              <a:t>of</a:t>
            </a:r>
            <a:r>
              <a:rPr lang="hr-HR" dirty="0"/>
              <a:t> </a:t>
            </a:r>
            <a:r>
              <a:rPr lang="hr-HR" dirty="0" err="1"/>
              <a:t>the</a:t>
            </a:r>
            <a:r>
              <a:rPr lang="hr-HR" dirty="0"/>
              <a:t> </a:t>
            </a:r>
            <a:r>
              <a:rPr lang="hr-HR" dirty="0" err="1"/>
              <a:t>narrative</a:t>
            </a:r>
            <a:r>
              <a:rPr lang="hr-HR" dirty="0"/>
              <a:t>; </a:t>
            </a:r>
            <a:endParaRPr lang="hr-HR" dirty="0" smtClean="0"/>
          </a:p>
          <a:p>
            <a:r>
              <a:rPr lang="hr-HR" dirty="0" err="1" smtClean="0"/>
              <a:t>addressed</a:t>
            </a:r>
            <a:r>
              <a:rPr lang="hr-HR" dirty="0" smtClean="0"/>
              <a:t> </a:t>
            </a:r>
            <a:r>
              <a:rPr lang="hr-HR" dirty="0"/>
              <a:t>to </a:t>
            </a:r>
            <a:r>
              <a:rPr lang="hr-HR" dirty="0" err="1"/>
              <a:t>the</a:t>
            </a:r>
            <a:r>
              <a:rPr lang="hr-HR" dirty="0"/>
              <a:t> </a:t>
            </a:r>
            <a:r>
              <a:rPr lang="hr-HR" dirty="0" err="1"/>
              <a:t>jury</a:t>
            </a:r>
            <a:r>
              <a:rPr lang="hr-HR" dirty="0"/>
              <a:t>; </a:t>
            </a:r>
            <a:endParaRPr lang="hr-HR" dirty="0" smtClean="0"/>
          </a:p>
          <a:p>
            <a:r>
              <a:rPr lang="hr-HR" dirty="0" err="1" smtClean="0"/>
              <a:t>provides</a:t>
            </a:r>
            <a:r>
              <a:rPr lang="hr-HR" dirty="0" smtClean="0"/>
              <a:t> </a:t>
            </a:r>
            <a:r>
              <a:rPr lang="hr-HR" dirty="0" err="1"/>
              <a:t>further</a:t>
            </a:r>
            <a:r>
              <a:rPr lang="hr-HR" dirty="0"/>
              <a:t> </a:t>
            </a:r>
            <a:r>
              <a:rPr lang="hr-HR" dirty="0" err="1"/>
              <a:t>details</a:t>
            </a:r>
            <a:r>
              <a:rPr lang="hr-HR" dirty="0"/>
              <a:t>, </a:t>
            </a:r>
            <a:r>
              <a:rPr lang="hr-HR" dirty="0" err="1"/>
              <a:t>clarification</a:t>
            </a:r>
            <a:r>
              <a:rPr lang="hr-HR" dirty="0"/>
              <a:t>, </a:t>
            </a:r>
            <a:r>
              <a:rPr lang="hr-HR" dirty="0" err="1"/>
              <a:t>explication</a:t>
            </a:r>
            <a:r>
              <a:rPr lang="hr-HR" dirty="0"/>
              <a:t> </a:t>
            </a:r>
            <a:r>
              <a:rPr lang="hr-HR" dirty="0" err="1"/>
              <a:t>of</a:t>
            </a:r>
            <a:r>
              <a:rPr lang="hr-HR" dirty="0"/>
              <a:t> </a:t>
            </a:r>
            <a:r>
              <a:rPr lang="hr-HR" dirty="0" err="1"/>
              <a:t>the</a:t>
            </a:r>
            <a:r>
              <a:rPr lang="hr-HR" dirty="0"/>
              <a:t> </a:t>
            </a:r>
            <a:r>
              <a:rPr lang="hr-HR" dirty="0" err="1"/>
              <a:t>core</a:t>
            </a:r>
            <a:r>
              <a:rPr lang="hr-HR" dirty="0"/>
              <a:t> </a:t>
            </a:r>
            <a:r>
              <a:rPr lang="hr-HR" dirty="0" err="1" smtClean="0"/>
              <a:t>narrative</a:t>
            </a:r>
            <a:endParaRPr lang="hr-HR" dirty="0" smtClean="0"/>
          </a:p>
          <a:p>
            <a:r>
              <a:rPr lang="hr-HR" dirty="0" err="1" smtClean="0"/>
              <a:t>The</a:t>
            </a:r>
            <a:r>
              <a:rPr lang="hr-HR" dirty="0" smtClean="0"/>
              <a:t> </a:t>
            </a:r>
            <a:r>
              <a:rPr lang="hr-HR" dirty="0" err="1" smtClean="0"/>
              <a:t>details</a:t>
            </a:r>
            <a:r>
              <a:rPr lang="hr-HR" dirty="0" smtClean="0"/>
              <a:t> </a:t>
            </a:r>
            <a:r>
              <a:rPr lang="hr-HR" dirty="0" err="1" smtClean="0"/>
              <a:t>provided</a:t>
            </a:r>
            <a:r>
              <a:rPr lang="hr-HR" dirty="0" smtClean="0"/>
              <a:t> </a:t>
            </a:r>
            <a:r>
              <a:rPr lang="hr-HR" dirty="0" err="1" smtClean="0"/>
              <a:t>by</a:t>
            </a:r>
            <a:r>
              <a:rPr lang="hr-HR" dirty="0" smtClean="0"/>
              <a:t> </a:t>
            </a:r>
            <a:r>
              <a:rPr lang="hr-HR" dirty="0" err="1" smtClean="0"/>
              <a:t>witnesses</a:t>
            </a:r>
            <a:r>
              <a:rPr lang="hr-HR" dirty="0" smtClean="0"/>
              <a:t> </a:t>
            </a:r>
            <a:r>
              <a:rPr lang="hr-HR" dirty="0" err="1" smtClean="0"/>
              <a:t>may</a:t>
            </a:r>
            <a:r>
              <a:rPr lang="hr-HR" dirty="0" smtClean="0"/>
              <a:t> </a:t>
            </a:r>
            <a:r>
              <a:rPr lang="hr-HR" dirty="0" err="1" smtClean="0"/>
              <a:t>be</a:t>
            </a:r>
            <a:r>
              <a:rPr lang="hr-HR" dirty="0" smtClean="0"/>
              <a:t> </a:t>
            </a:r>
            <a:r>
              <a:rPr lang="hr-HR" dirty="0" err="1" smtClean="0"/>
              <a:t>the</a:t>
            </a:r>
            <a:r>
              <a:rPr lang="hr-HR" dirty="0" smtClean="0"/>
              <a:t> most </a:t>
            </a:r>
            <a:r>
              <a:rPr lang="hr-HR" dirty="0" err="1" smtClean="0"/>
              <a:t>important</a:t>
            </a:r>
            <a:r>
              <a:rPr lang="hr-HR" dirty="0" smtClean="0"/>
              <a:t> </a:t>
            </a:r>
            <a:r>
              <a:rPr lang="hr-HR" dirty="0" err="1" smtClean="0"/>
              <a:t>contribution</a:t>
            </a:r>
            <a:r>
              <a:rPr lang="hr-HR" dirty="0" smtClean="0"/>
              <a:t> a </a:t>
            </a:r>
            <a:r>
              <a:rPr lang="hr-HR" dirty="0" err="1" smtClean="0"/>
              <a:t>witness</a:t>
            </a:r>
            <a:r>
              <a:rPr lang="hr-HR" dirty="0" smtClean="0"/>
              <a:t> </a:t>
            </a:r>
            <a:r>
              <a:rPr lang="hr-HR" dirty="0" err="1" smtClean="0"/>
              <a:t>can</a:t>
            </a:r>
            <a:r>
              <a:rPr lang="hr-HR" dirty="0" smtClean="0"/>
              <a:t> make for 2 </a:t>
            </a:r>
            <a:r>
              <a:rPr lang="hr-HR" dirty="0" err="1" smtClean="0"/>
              <a:t>reasons</a:t>
            </a:r>
            <a:r>
              <a:rPr lang="hr-HR" dirty="0" smtClean="0"/>
              <a:t>:</a:t>
            </a:r>
          </a:p>
          <a:p>
            <a:r>
              <a:rPr lang="hr-HR" dirty="0" smtClean="0"/>
              <a:t>1) </a:t>
            </a:r>
            <a:r>
              <a:rPr lang="hr-HR" dirty="0" err="1" smtClean="0"/>
              <a:t>narratives</a:t>
            </a:r>
            <a:r>
              <a:rPr lang="hr-HR" dirty="0" smtClean="0"/>
              <a:t> </a:t>
            </a:r>
            <a:r>
              <a:rPr lang="hr-HR" dirty="0" err="1" smtClean="0"/>
              <a:t>told</a:t>
            </a:r>
            <a:r>
              <a:rPr lang="hr-HR" dirty="0" smtClean="0"/>
              <a:t> </a:t>
            </a:r>
            <a:r>
              <a:rPr lang="hr-HR" dirty="0" err="1" smtClean="0"/>
              <a:t>in</a:t>
            </a:r>
            <a:r>
              <a:rPr lang="hr-HR" dirty="0" smtClean="0"/>
              <a:t> </a:t>
            </a:r>
            <a:r>
              <a:rPr lang="hr-HR" dirty="0" err="1" smtClean="0"/>
              <a:t>court</a:t>
            </a:r>
            <a:r>
              <a:rPr lang="hr-HR" dirty="0" smtClean="0"/>
              <a:t> </a:t>
            </a:r>
            <a:r>
              <a:rPr lang="hr-HR" dirty="0" err="1" smtClean="0"/>
              <a:t>will</a:t>
            </a:r>
            <a:r>
              <a:rPr lang="hr-HR" dirty="0" smtClean="0"/>
              <a:t> </a:t>
            </a:r>
            <a:r>
              <a:rPr lang="hr-HR" dirty="0" err="1" smtClean="0"/>
              <a:t>be</a:t>
            </a:r>
            <a:r>
              <a:rPr lang="hr-HR" dirty="0" smtClean="0"/>
              <a:t> </a:t>
            </a:r>
            <a:r>
              <a:rPr lang="hr-HR" dirty="0" err="1" smtClean="0"/>
              <a:t>assessed</a:t>
            </a:r>
            <a:r>
              <a:rPr lang="hr-HR" dirty="0" smtClean="0"/>
              <a:t> </a:t>
            </a:r>
            <a:r>
              <a:rPr lang="hr-HR" dirty="0" err="1" smtClean="0"/>
              <a:t>in</a:t>
            </a:r>
            <a:r>
              <a:rPr lang="hr-HR" dirty="0" smtClean="0"/>
              <a:t> </a:t>
            </a:r>
            <a:r>
              <a:rPr lang="hr-HR" dirty="0" err="1" smtClean="0"/>
              <a:t>relation</a:t>
            </a:r>
            <a:r>
              <a:rPr lang="hr-HR" dirty="0" smtClean="0"/>
              <a:t> to </a:t>
            </a:r>
            <a:r>
              <a:rPr lang="hr-HR" dirty="0" err="1" smtClean="0"/>
              <a:t>the</a:t>
            </a:r>
            <a:r>
              <a:rPr lang="hr-HR" dirty="0" smtClean="0"/>
              <a:t> </a:t>
            </a:r>
            <a:r>
              <a:rPr lang="hr-HR" dirty="0" err="1" smtClean="0"/>
              <a:t>details</a:t>
            </a:r>
            <a:r>
              <a:rPr lang="hr-HR" dirty="0" smtClean="0"/>
              <a:t> </a:t>
            </a:r>
            <a:r>
              <a:rPr lang="hr-HR" dirty="0" err="1" smtClean="0"/>
              <a:t>of</a:t>
            </a:r>
            <a:r>
              <a:rPr lang="hr-HR" dirty="0" smtClean="0"/>
              <a:t> </a:t>
            </a:r>
            <a:r>
              <a:rPr lang="hr-HR" dirty="0" err="1" smtClean="0"/>
              <a:t>narratives</a:t>
            </a:r>
            <a:r>
              <a:rPr lang="hr-HR" dirty="0" smtClean="0"/>
              <a:t> </a:t>
            </a:r>
            <a:r>
              <a:rPr lang="hr-HR" dirty="0" err="1" smtClean="0"/>
              <a:t>from</a:t>
            </a:r>
            <a:r>
              <a:rPr lang="hr-HR" dirty="0" smtClean="0"/>
              <a:t> </a:t>
            </a:r>
            <a:r>
              <a:rPr lang="hr-HR" dirty="0" err="1" smtClean="0"/>
              <a:t>other</a:t>
            </a:r>
            <a:r>
              <a:rPr lang="hr-HR" dirty="0" smtClean="0"/>
              <a:t> </a:t>
            </a:r>
            <a:r>
              <a:rPr lang="hr-HR" dirty="0" err="1" smtClean="0"/>
              <a:t>witnesses</a:t>
            </a:r>
            <a:r>
              <a:rPr lang="hr-HR" dirty="0" smtClean="0"/>
              <a:t> </a:t>
            </a:r>
            <a:r>
              <a:rPr lang="hr-HR" dirty="0" err="1" smtClean="0"/>
              <a:t>and</a:t>
            </a:r>
            <a:r>
              <a:rPr lang="hr-HR" dirty="0" smtClean="0"/>
              <a:t> </a:t>
            </a:r>
            <a:r>
              <a:rPr lang="hr-HR" dirty="0" err="1" smtClean="0"/>
              <a:t>other</a:t>
            </a:r>
            <a:r>
              <a:rPr lang="hr-HR" dirty="0" smtClean="0"/>
              <a:t> </a:t>
            </a:r>
            <a:r>
              <a:rPr lang="hr-HR" dirty="0" err="1" smtClean="0"/>
              <a:t>available</a:t>
            </a:r>
            <a:r>
              <a:rPr lang="hr-HR" dirty="0" smtClean="0"/>
              <a:t> </a:t>
            </a:r>
            <a:r>
              <a:rPr lang="hr-HR" dirty="0" err="1" smtClean="0"/>
              <a:t>evidence</a:t>
            </a:r>
            <a:endParaRPr lang="hr-HR" dirty="0" smtClean="0"/>
          </a:p>
          <a:p>
            <a:r>
              <a:rPr lang="hr-HR" dirty="0" smtClean="0"/>
              <a:t>2) </a:t>
            </a:r>
            <a:r>
              <a:rPr lang="hr-HR" dirty="0" err="1" smtClean="0"/>
              <a:t>details</a:t>
            </a:r>
            <a:r>
              <a:rPr lang="hr-HR" dirty="0" smtClean="0"/>
              <a:t> </a:t>
            </a:r>
            <a:r>
              <a:rPr lang="hr-HR" dirty="0" err="1" smtClean="0"/>
              <a:t>provided</a:t>
            </a:r>
            <a:r>
              <a:rPr lang="hr-HR" dirty="0" smtClean="0"/>
              <a:t> </a:t>
            </a:r>
            <a:r>
              <a:rPr lang="hr-HR" dirty="0" err="1" smtClean="0"/>
              <a:t>by</a:t>
            </a:r>
            <a:r>
              <a:rPr lang="hr-HR" dirty="0" smtClean="0"/>
              <a:t> a </a:t>
            </a:r>
            <a:r>
              <a:rPr lang="hr-HR" dirty="0" err="1" smtClean="0"/>
              <a:t>witness</a:t>
            </a:r>
            <a:r>
              <a:rPr lang="hr-HR" dirty="0" smtClean="0"/>
              <a:t> </a:t>
            </a:r>
            <a:r>
              <a:rPr lang="hr-HR" dirty="0" err="1" smtClean="0"/>
              <a:t>can</a:t>
            </a:r>
            <a:r>
              <a:rPr lang="hr-HR" dirty="0" smtClean="0"/>
              <a:t> </a:t>
            </a:r>
            <a:r>
              <a:rPr lang="hr-HR" dirty="0" err="1" smtClean="0"/>
              <a:t>help</a:t>
            </a:r>
            <a:r>
              <a:rPr lang="hr-HR" dirty="0" smtClean="0"/>
              <a:t> </a:t>
            </a:r>
            <a:r>
              <a:rPr lang="hr-HR" dirty="0" err="1" smtClean="0"/>
              <a:t>assess</a:t>
            </a:r>
            <a:r>
              <a:rPr lang="hr-HR" dirty="0" smtClean="0"/>
              <a:t> </a:t>
            </a:r>
            <a:r>
              <a:rPr lang="hr-HR" dirty="0" err="1" smtClean="0"/>
              <a:t>if</a:t>
            </a:r>
            <a:r>
              <a:rPr lang="hr-HR" dirty="0" smtClean="0"/>
              <a:t> </a:t>
            </a:r>
            <a:r>
              <a:rPr lang="hr-HR" dirty="0" err="1" smtClean="0"/>
              <a:t>the</a:t>
            </a:r>
            <a:r>
              <a:rPr lang="hr-HR" dirty="0" smtClean="0"/>
              <a:t> </a:t>
            </a:r>
            <a:r>
              <a:rPr lang="hr-HR" dirty="0" err="1" smtClean="0"/>
              <a:t>narrative</a:t>
            </a:r>
            <a:r>
              <a:rPr lang="hr-HR" dirty="0" smtClean="0"/>
              <a:t> </a:t>
            </a:r>
            <a:r>
              <a:rPr lang="hr-HR" dirty="0" err="1" smtClean="0"/>
              <a:t>is</a:t>
            </a:r>
            <a:r>
              <a:rPr lang="hr-HR" dirty="0" smtClean="0"/>
              <a:t> </a:t>
            </a:r>
            <a:r>
              <a:rPr lang="hr-HR" dirty="0" err="1" smtClean="0"/>
              <a:t>credible</a:t>
            </a:r>
            <a:endParaRPr lang="hr-HR" dirty="0"/>
          </a:p>
          <a:p>
            <a:endParaRPr lang="hr-HR" dirty="0"/>
          </a:p>
        </p:txBody>
      </p:sp>
    </p:spTree>
    <p:extLst>
      <p:ext uri="{BB962C8B-B14F-4D97-AF65-F5344CB8AC3E}">
        <p14:creationId xmlns:p14="http://schemas.microsoft.com/office/powerpoint/2010/main" val="41366450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Narratives</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endParaRPr lang="hr-HR" dirty="0"/>
          </a:p>
        </p:txBody>
      </p:sp>
      <p:sp>
        <p:nvSpPr>
          <p:cNvPr id="3" name="Content Placeholder 2"/>
          <p:cNvSpPr>
            <a:spLocks noGrp="1"/>
          </p:cNvSpPr>
          <p:nvPr>
            <p:ph idx="1"/>
          </p:nvPr>
        </p:nvSpPr>
        <p:spPr/>
        <p:txBody>
          <a:bodyPr/>
          <a:lstStyle/>
          <a:p>
            <a:r>
              <a:rPr lang="hr-HR" dirty="0" err="1" smtClean="0"/>
              <a:t>Question</a:t>
            </a:r>
            <a:r>
              <a:rPr lang="hr-HR" dirty="0" smtClean="0"/>
              <a:t> </a:t>
            </a:r>
            <a:r>
              <a:rPr lang="hr-HR" dirty="0" err="1" smtClean="0"/>
              <a:t>and</a:t>
            </a:r>
            <a:r>
              <a:rPr lang="hr-HR" dirty="0" smtClean="0"/>
              <a:t> </a:t>
            </a:r>
            <a:r>
              <a:rPr lang="hr-HR" dirty="0" err="1" smtClean="0"/>
              <a:t>answer</a:t>
            </a:r>
            <a:r>
              <a:rPr lang="hr-HR" dirty="0" smtClean="0"/>
              <a:t> format </a:t>
            </a:r>
            <a:r>
              <a:rPr lang="hr-HR" dirty="0" err="1" smtClean="0"/>
              <a:t>of</a:t>
            </a:r>
            <a:r>
              <a:rPr lang="hr-HR" dirty="0" smtClean="0"/>
              <a:t> </a:t>
            </a:r>
            <a:r>
              <a:rPr lang="hr-HR" dirty="0" err="1" smtClean="0"/>
              <a:t>proceedings</a:t>
            </a:r>
            <a:endParaRPr lang="hr-HR" dirty="0" smtClean="0"/>
          </a:p>
          <a:p>
            <a:r>
              <a:rPr lang="hr-HR" dirty="0" err="1" smtClean="0"/>
              <a:t>The</a:t>
            </a:r>
            <a:r>
              <a:rPr lang="hr-HR" dirty="0" smtClean="0"/>
              <a:t> </a:t>
            </a:r>
            <a:r>
              <a:rPr lang="hr-HR" dirty="0" err="1" smtClean="0"/>
              <a:t>task</a:t>
            </a:r>
            <a:r>
              <a:rPr lang="hr-HR" dirty="0" smtClean="0"/>
              <a:t> </a:t>
            </a:r>
            <a:r>
              <a:rPr lang="hr-HR" dirty="0" err="1" smtClean="0"/>
              <a:t>of</a:t>
            </a:r>
            <a:r>
              <a:rPr lang="hr-HR" dirty="0" smtClean="0"/>
              <a:t> </a:t>
            </a:r>
            <a:r>
              <a:rPr lang="hr-HR" dirty="0" err="1" smtClean="0"/>
              <a:t>the</a:t>
            </a:r>
            <a:r>
              <a:rPr lang="hr-HR" dirty="0" smtClean="0"/>
              <a:t> </a:t>
            </a:r>
            <a:r>
              <a:rPr lang="hr-HR" dirty="0" err="1" smtClean="0"/>
              <a:t>lawyer</a:t>
            </a:r>
            <a:r>
              <a:rPr lang="hr-HR" dirty="0" smtClean="0"/>
              <a:t> </a:t>
            </a:r>
            <a:r>
              <a:rPr lang="hr-HR" dirty="0" err="1" smtClean="0"/>
              <a:t>in</a:t>
            </a:r>
            <a:r>
              <a:rPr lang="hr-HR" dirty="0" smtClean="0"/>
              <a:t> </a:t>
            </a:r>
            <a:r>
              <a:rPr lang="hr-HR" dirty="0" err="1" smtClean="0"/>
              <a:t>direct</a:t>
            </a:r>
            <a:r>
              <a:rPr lang="hr-HR" dirty="0" smtClean="0"/>
              <a:t> </a:t>
            </a:r>
            <a:r>
              <a:rPr lang="hr-HR" dirty="0" err="1" smtClean="0"/>
              <a:t>examination</a:t>
            </a:r>
            <a:r>
              <a:rPr lang="hr-HR" dirty="0" smtClean="0"/>
              <a:t> – to </a:t>
            </a:r>
            <a:r>
              <a:rPr lang="hr-HR" dirty="0" err="1" smtClean="0"/>
              <a:t>construct</a:t>
            </a:r>
            <a:r>
              <a:rPr lang="hr-HR" dirty="0" smtClean="0"/>
              <a:t> </a:t>
            </a:r>
            <a:r>
              <a:rPr lang="hr-HR" dirty="0" err="1" smtClean="0"/>
              <a:t>or</a:t>
            </a:r>
            <a:r>
              <a:rPr lang="hr-HR" dirty="0" smtClean="0"/>
              <a:t> </a:t>
            </a:r>
            <a:r>
              <a:rPr lang="hr-HR" dirty="0" err="1" smtClean="0"/>
              <a:t>elicit</a:t>
            </a:r>
            <a:r>
              <a:rPr lang="hr-HR" dirty="0" smtClean="0"/>
              <a:t> a </a:t>
            </a:r>
            <a:r>
              <a:rPr lang="hr-HR" dirty="0" err="1" smtClean="0"/>
              <a:t>narrative</a:t>
            </a:r>
            <a:r>
              <a:rPr lang="hr-HR" dirty="0" smtClean="0"/>
              <a:t>, </a:t>
            </a:r>
            <a:r>
              <a:rPr lang="hr-HR" dirty="0" err="1" smtClean="0"/>
              <a:t>the</a:t>
            </a:r>
            <a:r>
              <a:rPr lang="hr-HR" dirty="0" smtClean="0"/>
              <a:t> </a:t>
            </a:r>
            <a:r>
              <a:rPr lang="hr-HR" dirty="0" err="1" smtClean="0"/>
              <a:t>cross-examining</a:t>
            </a:r>
            <a:r>
              <a:rPr lang="hr-HR" dirty="0" smtClean="0"/>
              <a:t> </a:t>
            </a:r>
            <a:r>
              <a:rPr lang="hr-HR" dirty="0" err="1" smtClean="0"/>
              <a:t>lawyer</a:t>
            </a:r>
            <a:r>
              <a:rPr lang="hr-HR" dirty="0" smtClean="0"/>
              <a:t> </a:t>
            </a:r>
            <a:r>
              <a:rPr lang="hr-HR" dirty="0" err="1" smtClean="0"/>
              <a:t>has</a:t>
            </a:r>
            <a:r>
              <a:rPr lang="hr-HR" dirty="0" smtClean="0"/>
              <a:t> 2 </a:t>
            </a:r>
            <a:r>
              <a:rPr lang="hr-HR" dirty="0" err="1" smtClean="0"/>
              <a:t>choices</a:t>
            </a:r>
            <a:r>
              <a:rPr lang="hr-HR" dirty="0" smtClean="0"/>
              <a:t>:</a:t>
            </a:r>
          </a:p>
          <a:p>
            <a:r>
              <a:rPr lang="hr-HR" dirty="0" smtClean="0"/>
              <a:t>1)he </a:t>
            </a:r>
            <a:r>
              <a:rPr lang="hr-HR" dirty="0" err="1" smtClean="0"/>
              <a:t>can</a:t>
            </a:r>
            <a:r>
              <a:rPr lang="hr-HR" dirty="0" smtClean="0"/>
              <a:t> </a:t>
            </a:r>
            <a:r>
              <a:rPr lang="hr-HR" dirty="0" err="1" smtClean="0"/>
              <a:t>construct</a:t>
            </a:r>
            <a:r>
              <a:rPr lang="hr-HR" dirty="0" smtClean="0"/>
              <a:t> </a:t>
            </a:r>
            <a:r>
              <a:rPr lang="hr-HR" dirty="0" err="1" smtClean="0"/>
              <a:t>an</a:t>
            </a:r>
            <a:r>
              <a:rPr lang="hr-HR" dirty="0" smtClean="0"/>
              <a:t> alternative </a:t>
            </a:r>
            <a:r>
              <a:rPr lang="hr-HR" dirty="0" err="1" smtClean="0"/>
              <a:t>narrative</a:t>
            </a:r>
            <a:r>
              <a:rPr lang="hr-HR" dirty="0" smtClean="0"/>
              <a:t> </a:t>
            </a:r>
            <a:r>
              <a:rPr lang="hr-HR" dirty="0" err="1" smtClean="0"/>
              <a:t>or</a:t>
            </a:r>
            <a:endParaRPr lang="hr-HR" dirty="0" smtClean="0"/>
          </a:p>
          <a:p>
            <a:r>
              <a:rPr lang="hr-HR" dirty="0" smtClean="0"/>
              <a:t>2) </a:t>
            </a:r>
            <a:r>
              <a:rPr lang="hr-HR" dirty="0" err="1" smtClean="0"/>
              <a:t>undermine</a:t>
            </a:r>
            <a:r>
              <a:rPr lang="hr-HR" dirty="0" smtClean="0"/>
              <a:t> </a:t>
            </a:r>
            <a:r>
              <a:rPr lang="hr-HR" dirty="0" err="1" smtClean="0"/>
              <a:t>the</a:t>
            </a:r>
            <a:r>
              <a:rPr lang="hr-HR" dirty="0" smtClean="0"/>
              <a:t> </a:t>
            </a:r>
            <a:r>
              <a:rPr lang="hr-HR" dirty="0" err="1" smtClean="0"/>
              <a:t>plausibility</a:t>
            </a:r>
            <a:r>
              <a:rPr lang="hr-HR" dirty="0" smtClean="0"/>
              <a:t> </a:t>
            </a:r>
            <a:r>
              <a:rPr lang="hr-HR" dirty="0" err="1" smtClean="0"/>
              <a:t>of</a:t>
            </a:r>
            <a:r>
              <a:rPr lang="hr-HR" dirty="0" smtClean="0"/>
              <a:t> </a:t>
            </a:r>
            <a:r>
              <a:rPr lang="hr-HR" dirty="0" err="1" smtClean="0"/>
              <a:t>the</a:t>
            </a:r>
            <a:r>
              <a:rPr lang="hr-HR" dirty="0" smtClean="0"/>
              <a:t> </a:t>
            </a:r>
            <a:r>
              <a:rPr lang="hr-HR" dirty="0" err="1" smtClean="0"/>
              <a:t>narrative</a:t>
            </a:r>
            <a:r>
              <a:rPr lang="hr-HR" dirty="0" smtClean="0"/>
              <a:t> </a:t>
            </a:r>
            <a:r>
              <a:rPr lang="hr-HR" dirty="0" err="1" smtClean="0"/>
              <a:t>that</a:t>
            </a:r>
            <a:r>
              <a:rPr lang="hr-HR" dirty="0" smtClean="0"/>
              <a:t> </a:t>
            </a:r>
            <a:r>
              <a:rPr lang="hr-HR" dirty="0" err="1" smtClean="0"/>
              <a:t>was</a:t>
            </a:r>
            <a:r>
              <a:rPr lang="hr-HR" dirty="0" smtClean="0"/>
              <a:t> </a:t>
            </a:r>
            <a:r>
              <a:rPr lang="hr-HR" dirty="0" err="1" smtClean="0"/>
              <a:t>given</a:t>
            </a:r>
            <a:r>
              <a:rPr lang="hr-HR" dirty="0" smtClean="0"/>
              <a:t> </a:t>
            </a:r>
            <a:r>
              <a:rPr lang="hr-HR" dirty="0" err="1" smtClean="0"/>
              <a:t>in</a:t>
            </a:r>
            <a:r>
              <a:rPr lang="hr-HR" dirty="0" smtClean="0"/>
              <a:t> </a:t>
            </a:r>
            <a:r>
              <a:rPr lang="hr-HR" dirty="0" err="1" smtClean="0"/>
              <a:t>direct</a:t>
            </a:r>
            <a:r>
              <a:rPr lang="hr-HR" dirty="0" smtClean="0"/>
              <a:t> </a:t>
            </a:r>
            <a:r>
              <a:rPr lang="hr-HR" dirty="0" err="1" smtClean="0"/>
              <a:t>examination</a:t>
            </a:r>
            <a:endParaRPr lang="hr-HR" dirty="0"/>
          </a:p>
        </p:txBody>
      </p:sp>
    </p:spTree>
    <p:extLst>
      <p:ext uri="{BB962C8B-B14F-4D97-AF65-F5344CB8AC3E}">
        <p14:creationId xmlns:p14="http://schemas.microsoft.com/office/powerpoint/2010/main" val="270775972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Summary </a:t>
            </a:r>
            <a:endParaRPr lang="hr-HR" dirty="0"/>
          </a:p>
        </p:txBody>
      </p:sp>
      <p:sp>
        <p:nvSpPr>
          <p:cNvPr id="3" name="Content Placeholder 2"/>
          <p:cNvSpPr>
            <a:spLocks noGrp="1"/>
          </p:cNvSpPr>
          <p:nvPr>
            <p:ph idx="1"/>
          </p:nvPr>
        </p:nvSpPr>
        <p:spPr/>
        <p:txBody>
          <a:bodyPr/>
          <a:lstStyle/>
          <a:p>
            <a:r>
              <a:rPr lang="hr-HR" dirty="0" err="1" smtClean="0"/>
              <a:t>Narratives</a:t>
            </a:r>
            <a:r>
              <a:rPr lang="hr-HR" dirty="0" smtClean="0"/>
              <a:t> </a:t>
            </a:r>
            <a:r>
              <a:rPr lang="hr-HR" dirty="0" err="1" smtClean="0"/>
              <a:t>provided</a:t>
            </a:r>
            <a:r>
              <a:rPr lang="hr-HR" dirty="0" smtClean="0"/>
              <a:t> </a:t>
            </a:r>
            <a:r>
              <a:rPr lang="hr-HR" dirty="0" err="1" smtClean="0"/>
              <a:t>by</a:t>
            </a:r>
            <a:r>
              <a:rPr lang="hr-HR" dirty="0" smtClean="0"/>
              <a:t> </a:t>
            </a:r>
            <a:r>
              <a:rPr lang="hr-HR" dirty="0" err="1" smtClean="0"/>
              <a:t>witnesses</a:t>
            </a:r>
            <a:r>
              <a:rPr lang="hr-HR" dirty="0" smtClean="0"/>
              <a:t> are </a:t>
            </a:r>
            <a:r>
              <a:rPr lang="hr-HR" dirty="0" err="1" smtClean="0"/>
              <a:t>usually</a:t>
            </a:r>
            <a:r>
              <a:rPr lang="hr-HR" dirty="0" smtClean="0"/>
              <a:t> </a:t>
            </a:r>
            <a:r>
              <a:rPr lang="hr-HR" dirty="0" err="1" smtClean="0"/>
              <a:t>fragmented</a:t>
            </a:r>
            <a:endParaRPr lang="hr-HR" dirty="0" smtClean="0"/>
          </a:p>
          <a:p>
            <a:r>
              <a:rPr lang="hr-HR" dirty="0" err="1" smtClean="0"/>
              <a:t>Narratives</a:t>
            </a:r>
            <a:r>
              <a:rPr lang="hr-HR" dirty="0" smtClean="0"/>
              <a:t> </a:t>
            </a:r>
            <a:r>
              <a:rPr lang="hr-HR" dirty="0" err="1" smtClean="0"/>
              <a:t>may</a:t>
            </a:r>
            <a:r>
              <a:rPr lang="hr-HR" dirty="0" smtClean="0"/>
              <a:t> </a:t>
            </a:r>
            <a:r>
              <a:rPr lang="hr-HR" dirty="0" err="1" smtClean="0"/>
              <a:t>actually</a:t>
            </a:r>
            <a:r>
              <a:rPr lang="hr-HR" dirty="0" smtClean="0"/>
              <a:t> </a:t>
            </a:r>
            <a:r>
              <a:rPr lang="hr-HR" dirty="0" err="1" smtClean="0"/>
              <a:t>be</a:t>
            </a:r>
            <a:r>
              <a:rPr lang="hr-HR" dirty="0" smtClean="0"/>
              <a:t> </a:t>
            </a:r>
            <a:r>
              <a:rPr lang="hr-HR" dirty="0" err="1" smtClean="0"/>
              <a:t>authored</a:t>
            </a:r>
            <a:r>
              <a:rPr lang="hr-HR" dirty="0" smtClean="0"/>
              <a:t> </a:t>
            </a:r>
            <a:r>
              <a:rPr lang="hr-HR" dirty="0" err="1" smtClean="0"/>
              <a:t>by</a:t>
            </a:r>
            <a:r>
              <a:rPr lang="hr-HR" dirty="0" smtClean="0"/>
              <a:t> </a:t>
            </a:r>
            <a:r>
              <a:rPr lang="hr-HR" dirty="0" err="1" smtClean="0"/>
              <a:t>the</a:t>
            </a:r>
            <a:r>
              <a:rPr lang="hr-HR" dirty="0" smtClean="0"/>
              <a:t> </a:t>
            </a:r>
            <a:r>
              <a:rPr lang="hr-HR" dirty="0" err="1" smtClean="0"/>
              <a:t>lawyer</a:t>
            </a:r>
            <a:endParaRPr lang="hr-HR" dirty="0" smtClean="0"/>
          </a:p>
          <a:p>
            <a:r>
              <a:rPr lang="hr-HR" dirty="0" err="1" smtClean="0"/>
              <a:t>Narratives</a:t>
            </a:r>
            <a:r>
              <a:rPr lang="hr-HR" dirty="0" smtClean="0"/>
              <a:t> </a:t>
            </a:r>
            <a:r>
              <a:rPr lang="hr-HR" dirty="0" err="1" smtClean="0"/>
              <a:t>in</a:t>
            </a:r>
            <a:r>
              <a:rPr lang="hr-HR" dirty="0" smtClean="0"/>
              <a:t> </a:t>
            </a:r>
            <a:r>
              <a:rPr lang="hr-HR" dirty="0" err="1" smtClean="0"/>
              <a:t>the</a:t>
            </a:r>
            <a:r>
              <a:rPr lang="hr-HR" dirty="0" smtClean="0"/>
              <a:t> </a:t>
            </a:r>
            <a:r>
              <a:rPr lang="hr-HR" dirty="0" err="1" smtClean="0"/>
              <a:t>courtroom</a:t>
            </a:r>
            <a:r>
              <a:rPr lang="hr-HR" dirty="0" smtClean="0"/>
              <a:t> </a:t>
            </a:r>
            <a:r>
              <a:rPr lang="hr-HR" dirty="0" err="1" smtClean="0"/>
              <a:t>need</a:t>
            </a:r>
            <a:r>
              <a:rPr lang="hr-HR" dirty="0" smtClean="0"/>
              <a:t> to </a:t>
            </a:r>
            <a:r>
              <a:rPr lang="hr-HR" dirty="0" err="1" smtClean="0"/>
              <a:t>have</a:t>
            </a:r>
            <a:r>
              <a:rPr lang="hr-HR" dirty="0" smtClean="0"/>
              <a:t> a </a:t>
            </a:r>
            <a:r>
              <a:rPr lang="hr-HR" dirty="0" err="1" smtClean="0"/>
              <a:t>point</a:t>
            </a:r>
            <a:endParaRPr lang="hr-HR" dirty="0"/>
          </a:p>
        </p:txBody>
      </p:sp>
    </p:spTree>
    <p:extLst>
      <p:ext uri="{BB962C8B-B14F-4D97-AF65-F5344CB8AC3E}">
        <p14:creationId xmlns:p14="http://schemas.microsoft.com/office/powerpoint/2010/main" val="383621924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instructive</a:t>
            </a:r>
            <a:r>
              <a:rPr lang="hr-HR" dirty="0" smtClean="0"/>
              <a:t> </a:t>
            </a:r>
            <a:r>
              <a:rPr lang="hr-HR" dirty="0" err="1" smtClean="0"/>
              <a:t>narrative</a:t>
            </a:r>
            <a:endParaRPr lang="hr-HR" dirty="0"/>
          </a:p>
        </p:txBody>
      </p:sp>
      <p:sp>
        <p:nvSpPr>
          <p:cNvPr id="3" name="Content Placeholder 2"/>
          <p:cNvSpPr>
            <a:spLocks noGrp="1"/>
          </p:cNvSpPr>
          <p:nvPr>
            <p:ph idx="1"/>
          </p:nvPr>
        </p:nvSpPr>
        <p:spPr/>
        <p:txBody>
          <a:bodyPr>
            <a:normAutofit fontScale="92500" lnSpcReduction="10000"/>
          </a:bodyPr>
          <a:lstStyle/>
          <a:p>
            <a:r>
              <a:rPr lang="hr-HR" dirty="0" err="1" smtClean="0"/>
              <a:t>Before</a:t>
            </a:r>
            <a:r>
              <a:rPr lang="hr-HR" dirty="0" smtClean="0"/>
              <a:t> </a:t>
            </a:r>
            <a:r>
              <a:rPr lang="hr-HR" dirty="0" err="1" smtClean="0"/>
              <a:t>the</a:t>
            </a:r>
            <a:r>
              <a:rPr lang="hr-HR" dirty="0" smtClean="0"/>
              <a:t> </a:t>
            </a:r>
            <a:r>
              <a:rPr lang="hr-HR" dirty="0" err="1" smtClean="0"/>
              <a:t>jury</a:t>
            </a:r>
            <a:r>
              <a:rPr lang="hr-HR" dirty="0" smtClean="0"/>
              <a:t> are </a:t>
            </a:r>
            <a:r>
              <a:rPr lang="hr-HR" dirty="0" err="1" smtClean="0"/>
              <a:t>allowed</a:t>
            </a:r>
            <a:r>
              <a:rPr lang="hr-HR" dirty="0" smtClean="0"/>
              <a:t> to </a:t>
            </a:r>
            <a:r>
              <a:rPr lang="hr-HR" dirty="0" err="1" smtClean="0"/>
              <a:t>deliberate</a:t>
            </a:r>
            <a:r>
              <a:rPr lang="hr-HR" dirty="0" smtClean="0"/>
              <a:t>, </a:t>
            </a:r>
            <a:r>
              <a:rPr lang="hr-HR" dirty="0" err="1" smtClean="0"/>
              <a:t>each</a:t>
            </a:r>
            <a:r>
              <a:rPr lang="hr-HR" dirty="0" smtClean="0"/>
              <a:t> side </a:t>
            </a:r>
            <a:r>
              <a:rPr lang="hr-HR" dirty="0" err="1" smtClean="0"/>
              <a:t>will</a:t>
            </a:r>
            <a:r>
              <a:rPr lang="hr-HR" dirty="0" smtClean="0"/>
              <a:t> </a:t>
            </a:r>
            <a:r>
              <a:rPr lang="hr-HR" dirty="0" err="1" smtClean="0"/>
              <a:t>tell</a:t>
            </a:r>
            <a:r>
              <a:rPr lang="hr-HR" dirty="0" smtClean="0"/>
              <a:t> </a:t>
            </a:r>
            <a:r>
              <a:rPr lang="hr-HR" dirty="0" err="1" smtClean="0"/>
              <a:t>and</a:t>
            </a:r>
            <a:r>
              <a:rPr lang="hr-HR" dirty="0" smtClean="0"/>
              <a:t> </a:t>
            </a:r>
            <a:r>
              <a:rPr lang="hr-HR" dirty="0" err="1" smtClean="0"/>
              <a:t>overarching</a:t>
            </a:r>
            <a:r>
              <a:rPr lang="hr-HR" dirty="0" smtClean="0"/>
              <a:t> story: one </a:t>
            </a:r>
            <a:r>
              <a:rPr lang="hr-HR" dirty="0" err="1" smtClean="0"/>
              <a:t>that</a:t>
            </a:r>
            <a:r>
              <a:rPr lang="hr-HR" dirty="0" smtClean="0"/>
              <a:t> </a:t>
            </a:r>
            <a:r>
              <a:rPr lang="hr-HR" dirty="0" err="1" smtClean="0"/>
              <a:t>takes</a:t>
            </a:r>
            <a:r>
              <a:rPr lang="hr-HR" dirty="0" smtClean="0"/>
              <a:t> </a:t>
            </a:r>
            <a:r>
              <a:rPr lang="hr-HR" dirty="0" err="1" smtClean="0"/>
              <a:t>into</a:t>
            </a:r>
            <a:r>
              <a:rPr lang="hr-HR" dirty="0" smtClean="0"/>
              <a:t> </a:t>
            </a:r>
            <a:r>
              <a:rPr lang="hr-HR" dirty="0" err="1" smtClean="0"/>
              <a:t>account</a:t>
            </a:r>
            <a:r>
              <a:rPr lang="hr-HR" dirty="0" smtClean="0"/>
              <a:t> </a:t>
            </a:r>
            <a:r>
              <a:rPr lang="hr-HR" dirty="0" err="1" smtClean="0"/>
              <a:t>all</a:t>
            </a:r>
            <a:r>
              <a:rPr lang="hr-HR" dirty="0" smtClean="0"/>
              <a:t> </a:t>
            </a:r>
            <a:r>
              <a:rPr lang="hr-HR" dirty="0" err="1" smtClean="0"/>
              <a:t>the</a:t>
            </a:r>
            <a:r>
              <a:rPr lang="hr-HR" dirty="0" smtClean="0"/>
              <a:t> </a:t>
            </a:r>
            <a:r>
              <a:rPr lang="hr-HR" dirty="0" err="1" smtClean="0"/>
              <a:t>narratives</a:t>
            </a:r>
            <a:r>
              <a:rPr lang="hr-HR" dirty="0" smtClean="0"/>
              <a:t> </a:t>
            </a:r>
            <a:r>
              <a:rPr lang="hr-HR" dirty="0" err="1" smtClean="0"/>
              <a:t>and</a:t>
            </a:r>
            <a:r>
              <a:rPr lang="hr-HR" dirty="0" smtClean="0"/>
              <a:t> </a:t>
            </a:r>
            <a:r>
              <a:rPr lang="hr-HR" dirty="0" err="1" smtClean="0"/>
              <a:t>details</a:t>
            </a:r>
            <a:r>
              <a:rPr lang="hr-HR" dirty="0" smtClean="0"/>
              <a:t> </a:t>
            </a:r>
            <a:r>
              <a:rPr lang="hr-HR" dirty="0" err="1" smtClean="0"/>
              <a:t>elicited</a:t>
            </a:r>
            <a:r>
              <a:rPr lang="hr-HR" dirty="0" smtClean="0"/>
              <a:t> </a:t>
            </a:r>
            <a:r>
              <a:rPr lang="hr-HR" dirty="0" err="1" smtClean="0"/>
              <a:t>during</a:t>
            </a:r>
            <a:r>
              <a:rPr lang="hr-HR" dirty="0" smtClean="0"/>
              <a:t> </a:t>
            </a:r>
            <a:r>
              <a:rPr lang="hr-HR" dirty="0" err="1" smtClean="0"/>
              <a:t>the</a:t>
            </a:r>
            <a:r>
              <a:rPr lang="hr-HR" dirty="0" smtClean="0"/>
              <a:t> </a:t>
            </a:r>
            <a:r>
              <a:rPr lang="hr-HR" dirty="0" err="1" smtClean="0"/>
              <a:t>trial</a:t>
            </a:r>
            <a:r>
              <a:rPr lang="hr-HR" dirty="0" smtClean="0"/>
              <a:t>: </a:t>
            </a:r>
            <a:r>
              <a:rPr lang="hr-HR" dirty="0" err="1" smtClean="0"/>
              <a:t>closing</a:t>
            </a:r>
            <a:r>
              <a:rPr lang="hr-HR" dirty="0" smtClean="0"/>
              <a:t> </a:t>
            </a:r>
            <a:r>
              <a:rPr lang="hr-HR" dirty="0" err="1" smtClean="0"/>
              <a:t>statements</a:t>
            </a:r>
            <a:endParaRPr lang="hr-HR" dirty="0" smtClean="0"/>
          </a:p>
          <a:p>
            <a:r>
              <a:rPr lang="hr-HR" dirty="0" err="1" smtClean="0"/>
              <a:t>The</a:t>
            </a:r>
            <a:r>
              <a:rPr lang="hr-HR" dirty="0" smtClean="0"/>
              <a:t> </a:t>
            </a:r>
            <a:r>
              <a:rPr lang="hr-HR" dirty="0" err="1" smtClean="0"/>
              <a:t>judge</a:t>
            </a:r>
            <a:r>
              <a:rPr lang="hr-HR" dirty="0" smtClean="0"/>
              <a:t> </a:t>
            </a:r>
            <a:r>
              <a:rPr lang="hr-HR" dirty="0" err="1" smtClean="0"/>
              <a:t>sums</a:t>
            </a:r>
            <a:r>
              <a:rPr lang="hr-HR" dirty="0" smtClean="0"/>
              <a:t> </a:t>
            </a:r>
            <a:r>
              <a:rPr lang="hr-HR" dirty="0" err="1" smtClean="0"/>
              <a:t>up</a:t>
            </a:r>
            <a:r>
              <a:rPr lang="hr-HR" dirty="0" smtClean="0"/>
              <a:t>, </a:t>
            </a:r>
            <a:r>
              <a:rPr lang="hr-HR" dirty="0" err="1" smtClean="0"/>
              <a:t>taking</a:t>
            </a:r>
            <a:r>
              <a:rPr lang="hr-HR" dirty="0" smtClean="0"/>
              <a:t> </a:t>
            </a:r>
            <a:r>
              <a:rPr lang="hr-HR" dirty="0" err="1" smtClean="0"/>
              <a:t>into</a:t>
            </a:r>
            <a:r>
              <a:rPr lang="hr-HR" dirty="0" smtClean="0"/>
              <a:t> </a:t>
            </a:r>
            <a:r>
              <a:rPr lang="hr-HR" dirty="0" err="1" smtClean="0"/>
              <a:t>account</a:t>
            </a:r>
            <a:r>
              <a:rPr lang="hr-HR" dirty="0" smtClean="0"/>
              <a:t> </a:t>
            </a:r>
            <a:r>
              <a:rPr lang="hr-HR" dirty="0" err="1" smtClean="0"/>
              <a:t>the</a:t>
            </a:r>
            <a:r>
              <a:rPr lang="hr-HR" dirty="0" smtClean="0"/>
              <a:t> </a:t>
            </a:r>
            <a:r>
              <a:rPr lang="hr-HR" dirty="0" err="1" smtClean="0"/>
              <a:t>narratives</a:t>
            </a:r>
            <a:r>
              <a:rPr lang="hr-HR" dirty="0" smtClean="0"/>
              <a:t> </a:t>
            </a:r>
            <a:r>
              <a:rPr lang="hr-HR" dirty="0" err="1" smtClean="0"/>
              <a:t>and</a:t>
            </a:r>
            <a:r>
              <a:rPr lang="hr-HR" dirty="0" smtClean="0"/>
              <a:t> </a:t>
            </a:r>
            <a:r>
              <a:rPr lang="hr-HR" dirty="0" err="1" smtClean="0"/>
              <a:t>details</a:t>
            </a:r>
            <a:r>
              <a:rPr lang="hr-HR" dirty="0" smtClean="0"/>
              <a:t> </a:t>
            </a:r>
            <a:r>
              <a:rPr lang="hr-HR" dirty="0" err="1" smtClean="0"/>
              <a:t>produced</a:t>
            </a:r>
            <a:r>
              <a:rPr lang="hr-HR" dirty="0" smtClean="0"/>
              <a:t> </a:t>
            </a:r>
            <a:r>
              <a:rPr lang="hr-HR" dirty="0" err="1" smtClean="0"/>
              <a:t>during</a:t>
            </a:r>
            <a:r>
              <a:rPr lang="hr-HR" dirty="0" smtClean="0"/>
              <a:t> </a:t>
            </a:r>
            <a:r>
              <a:rPr lang="hr-HR" dirty="0" err="1" smtClean="0"/>
              <a:t>the</a:t>
            </a:r>
            <a:r>
              <a:rPr lang="hr-HR" dirty="0" smtClean="0"/>
              <a:t> </a:t>
            </a:r>
            <a:r>
              <a:rPr lang="hr-HR" dirty="0" err="1" smtClean="0"/>
              <a:t>trial</a:t>
            </a:r>
            <a:r>
              <a:rPr lang="hr-HR" dirty="0" smtClean="0"/>
              <a:t> </a:t>
            </a:r>
            <a:r>
              <a:rPr lang="hr-HR" dirty="0" err="1" smtClean="0"/>
              <a:t>by</a:t>
            </a:r>
            <a:r>
              <a:rPr lang="hr-HR" dirty="0" smtClean="0"/>
              <a:t> </a:t>
            </a:r>
            <a:r>
              <a:rPr lang="hr-HR" dirty="0" err="1" smtClean="0"/>
              <a:t>each</a:t>
            </a:r>
            <a:r>
              <a:rPr lang="hr-HR" dirty="0" smtClean="0"/>
              <a:t> side </a:t>
            </a:r>
            <a:r>
              <a:rPr lang="hr-HR" dirty="0" err="1" smtClean="0"/>
              <a:t>in</a:t>
            </a:r>
            <a:r>
              <a:rPr lang="hr-HR" dirty="0" smtClean="0"/>
              <a:t> </a:t>
            </a:r>
            <a:r>
              <a:rPr lang="hr-HR" dirty="0" err="1" smtClean="0"/>
              <a:t>the</a:t>
            </a:r>
            <a:r>
              <a:rPr lang="hr-HR" dirty="0" smtClean="0"/>
              <a:t> </a:t>
            </a:r>
            <a:r>
              <a:rPr lang="hr-HR" dirty="0" err="1" smtClean="0"/>
              <a:t>case</a:t>
            </a:r>
            <a:r>
              <a:rPr lang="hr-HR" dirty="0" smtClean="0"/>
              <a:t>: </a:t>
            </a:r>
            <a:r>
              <a:rPr lang="hr-HR" dirty="0" err="1" smtClean="0"/>
              <a:t>all</a:t>
            </a:r>
            <a:r>
              <a:rPr lang="hr-HR" dirty="0" smtClean="0"/>
              <a:t> </a:t>
            </a:r>
            <a:r>
              <a:rPr lang="hr-HR" dirty="0" err="1" smtClean="0"/>
              <a:t>the</a:t>
            </a:r>
            <a:r>
              <a:rPr lang="hr-HR" dirty="0" smtClean="0"/>
              <a:t> </a:t>
            </a:r>
            <a:r>
              <a:rPr lang="hr-HR" dirty="0" err="1" smtClean="0"/>
              <a:t>details</a:t>
            </a:r>
            <a:r>
              <a:rPr lang="hr-HR" dirty="0" smtClean="0"/>
              <a:t> </a:t>
            </a:r>
            <a:r>
              <a:rPr lang="hr-HR" dirty="0" err="1" smtClean="0"/>
              <a:t>and</a:t>
            </a:r>
            <a:r>
              <a:rPr lang="hr-HR" dirty="0" smtClean="0"/>
              <a:t> </a:t>
            </a:r>
            <a:r>
              <a:rPr lang="hr-HR" dirty="0" err="1" smtClean="0"/>
              <a:t>events</a:t>
            </a:r>
            <a:r>
              <a:rPr lang="hr-HR" dirty="0" smtClean="0"/>
              <a:t> </a:t>
            </a:r>
            <a:r>
              <a:rPr lang="hr-HR" dirty="0" err="1" smtClean="0"/>
              <a:t>about</a:t>
            </a:r>
            <a:r>
              <a:rPr lang="hr-HR" dirty="0" smtClean="0"/>
              <a:t> </a:t>
            </a:r>
            <a:r>
              <a:rPr lang="hr-HR" dirty="0" err="1" smtClean="0"/>
              <a:t>which</a:t>
            </a:r>
            <a:r>
              <a:rPr lang="hr-HR" dirty="0" smtClean="0"/>
              <a:t> </a:t>
            </a:r>
            <a:r>
              <a:rPr lang="hr-HR" dirty="0" err="1" smtClean="0"/>
              <a:t>witnesses</a:t>
            </a:r>
            <a:r>
              <a:rPr lang="hr-HR" dirty="0" smtClean="0"/>
              <a:t> </a:t>
            </a:r>
            <a:r>
              <a:rPr lang="hr-HR" dirty="0" err="1" smtClean="0"/>
              <a:t>have</a:t>
            </a:r>
            <a:r>
              <a:rPr lang="hr-HR" dirty="0" smtClean="0"/>
              <a:t> </a:t>
            </a:r>
            <a:r>
              <a:rPr lang="hr-HR" dirty="0" err="1" smtClean="0"/>
              <a:t>testified</a:t>
            </a:r>
            <a:r>
              <a:rPr lang="hr-HR" dirty="0" smtClean="0"/>
              <a:t> are </a:t>
            </a:r>
            <a:r>
              <a:rPr lang="hr-HR" dirty="0" err="1" smtClean="0"/>
              <a:t>knitted</a:t>
            </a:r>
            <a:r>
              <a:rPr lang="hr-HR" dirty="0" smtClean="0"/>
              <a:t> </a:t>
            </a:r>
            <a:r>
              <a:rPr lang="hr-HR" dirty="0" err="1" smtClean="0"/>
              <a:t>together</a:t>
            </a:r>
            <a:r>
              <a:rPr lang="hr-HR" dirty="0" smtClean="0"/>
              <a:t> </a:t>
            </a:r>
            <a:r>
              <a:rPr lang="hr-HR" dirty="0" err="1" smtClean="0"/>
              <a:t>into</a:t>
            </a:r>
            <a:r>
              <a:rPr lang="hr-HR" dirty="0" smtClean="0"/>
              <a:t> a single, </a:t>
            </a:r>
            <a:r>
              <a:rPr lang="hr-HR" dirty="0" err="1" smtClean="0"/>
              <a:t>albeit</a:t>
            </a:r>
            <a:r>
              <a:rPr lang="hr-HR" dirty="0" smtClean="0"/>
              <a:t> complex, </a:t>
            </a:r>
            <a:r>
              <a:rPr lang="hr-HR" dirty="0" err="1" smtClean="0"/>
              <a:t>narrative</a:t>
            </a:r>
            <a:r>
              <a:rPr lang="hr-HR" dirty="0" smtClean="0"/>
              <a:t> </a:t>
            </a:r>
            <a:r>
              <a:rPr lang="hr-HR" dirty="0" err="1" smtClean="0"/>
              <a:t>which</a:t>
            </a:r>
            <a:r>
              <a:rPr lang="hr-HR" dirty="0" smtClean="0"/>
              <a:t> </a:t>
            </a:r>
            <a:r>
              <a:rPr lang="hr-HR" dirty="0" err="1" smtClean="0"/>
              <a:t>should</a:t>
            </a:r>
            <a:r>
              <a:rPr lang="hr-HR" dirty="0" smtClean="0"/>
              <a:t> </a:t>
            </a:r>
            <a:r>
              <a:rPr lang="hr-HR" dirty="0" err="1" smtClean="0"/>
              <a:t>be</a:t>
            </a:r>
            <a:r>
              <a:rPr lang="hr-HR" dirty="0" smtClean="0"/>
              <a:t> </a:t>
            </a:r>
            <a:r>
              <a:rPr lang="hr-HR" dirty="0" err="1" smtClean="0"/>
              <a:t>unbiased</a:t>
            </a:r>
            <a:r>
              <a:rPr lang="hr-HR" dirty="0" smtClean="0"/>
              <a:t> </a:t>
            </a:r>
          </a:p>
          <a:p>
            <a:r>
              <a:rPr lang="hr-HR" dirty="0" err="1" smtClean="0"/>
              <a:t>The</a:t>
            </a:r>
            <a:r>
              <a:rPr lang="hr-HR" dirty="0" smtClean="0"/>
              <a:t> </a:t>
            </a:r>
            <a:r>
              <a:rPr lang="hr-HR" dirty="0" err="1" smtClean="0"/>
              <a:t>jury</a:t>
            </a:r>
            <a:r>
              <a:rPr lang="hr-HR" dirty="0" smtClean="0"/>
              <a:t> </a:t>
            </a:r>
            <a:r>
              <a:rPr lang="hr-HR" dirty="0" err="1" smtClean="0"/>
              <a:t>have</a:t>
            </a:r>
            <a:r>
              <a:rPr lang="hr-HR" dirty="0" smtClean="0"/>
              <a:t> to </a:t>
            </a:r>
            <a:r>
              <a:rPr lang="hr-HR" dirty="0" err="1" smtClean="0"/>
              <a:t>decide</a:t>
            </a:r>
            <a:r>
              <a:rPr lang="hr-HR" dirty="0" smtClean="0"/>
              <a:t> </a:t>
            </a:r>
            <a:r>
              <a:rPr lang="hr-HR" dirty="0" err="1" smtClean="0"/>
              <a:t>which</a:t>
            </a:r>
            <a:r>
              <a:rPr lang="hr-HR" dirty="0" smtClean="0"/>
              <a:t> </a:t>
            </a:r>
            <a:r>
              <a:rPr lang="hr-HR" dirty="0" err="1" smtClean="0"/>
              <a:t>narrative</a:t>
            </a:r>
            <a:r>
              <a:rPr lang="hr-HR" dirty="0" smtClean="0"/>
              <a:t> </a:t>
            </a:r>
            <a:r>
              <a:rPr lang="hr-HR" dirty="0" err="1" smtClean="0"/>
              <a:t>is</a:t>
            </a:r>
            <a:r>
              <a:rPr lang="hr-HR" dirty="0" smtClean="0"/>
              <a:t> more </a:t>
            </a:r>
            <a:r>
              <a:rPr lang="hr-HR" dirty="0" err="1" smtClean="0"/>
              <a:t>convincing</a:t>
            </a:r>
            <a:r>
              <a:rPr lang="hr-HR" dirty="0" smtClean="0"/>
              <a:t> </a:t>
            </a:r>
            <a:r>
              <a:rPr lang="hr-HR" dirty="0" err="1" smtClean="0"/>
              <a:t>in</a:t>
            </a:r>
            <a:r>
              <a:rPr lang="hr-HR" dirty="0" smtClean="0"/>
              <a:t> </a:t>
            </a:r>
            <a:r>
              <a:rPr lang="hr-HR" dirty="0" err="1" smtClean="0"/>
              <a:t>the</a:t>
            </a:r>
            <a:r>
              <a:rPr lang="hr-HR" dirty="0" smtClean="0"/>
              <a:t> </a:t>
            </a:r>
            <a:r>
              <a:rPr lang="hr-HR" dirty="0" err="1" smtClean="0"/>
              <a:t>light</a:t>
            </a:r>
            <a:r>
              <a:rPr lang="hr-HR" dirty="0" smtClean="0"/>
              <a:t> </a:t>
            </a:r>
            <a:r>
              <a:rPr lang="hr-HR" dirty="0" err="1" smtClean="0"/>
              <a:t>of</a:t>
            </a:r>
            <a:r>
              <a:rPr lang="hr-HR" dirty="0" smtClean="0"/>
              <a:t> </a:t>
            </a:r>
            <a:r>
              <a:rPr lang="hr-HR" dirty="0" err="1" smtClean="0"/>
              <a:t>the</a:t>
            </a:r>
            <a:r>
              <a:rPr lang="hr-HR" dirty="0" smtClean="0"/>
              <a:t> </a:t>
            </a:r>
            <a:r>
              <a:rPr lang="hr-HR" dirty="0" err="1" smtClean="0"/>
              <a:t>physical</a:t>
            </a:r>
            <a:r>
              <a:rPr lang="hr-HR" dirty="0" smtClean="0"/>
              <a:t> </a:t>
            </a:r>
            <a:r>
              <a:rPr lang="hr-HR" dirty="0" err="1" smtClean="0"/>
              <a:t>evidence</a:t>
            </a:r>
            <a:r>
              <a:rPr lang="hr-HR" dirty="0" smtClean="0"/>
              <a:t> </a:t>
            </a:r>
            <a:r>
              <a:rPr lang="hr-HR" dirty="0" err="1" smtClean="0"/>
              <a:t>and</a:t>
            </a:r>
            <a:r>
              <a:rPr lang="hr-HR" dirty="0" smtClean="0"/>
              <a:t> </a:t>
            </a:r>
            <a:r>
              <a:rPr lang="hr-HR" dirty="0" err="1" smtClean="0"/>
              <a:t>everything</a:t>
            </a:r>
            <a:r>
              <a:rPr lang="hr-HR" dirty="0" smtClean="0"/>
              <a:t> </a:t>
            </a:r>
            <a:r>
              <a:rPr lang="hr-HR" dirty="0" err="1" smtClean="0"/>
              <a:t>they</a:t>
            </a:r>
            <a:r>
              <a:rPr lang="hr-HR" dirty="0" smtClean="0"/>
              <a:t> </a:t>
            </a:r>
            <a:r>
              <a:rPr lang="hr-HR" dirty="0" err="1" smtClean="0"/>
              <a:t>have</a:t>
            </a:r>
            <a:r>
              <a:rPr lang="hr-HR" dirty="0" smtClean="0"/>
              <a:t> </a:t>
            </a:r>
            <a:r>
              <a:rPr lang="hr-HR" dirty="0" err="1" smtClean="0"/>
              <a:t>heard</a:t>
            </a:r>
            <a:endParaRPr lang="hr-HR" dirty="0" smtClean="0"/>
          </a:p>
          <a:p>
            <a:r>
              <a:rPr lang="hr-HR" dirty="0" err="1" smtClean="0"/>
              <a:t>The</a:t>
            </a:r>
            <a:r>
              <a:rPr lang="hr-HR" dirty="0" smtClean="0"/>
              <a:t> </a:t>
            </a:r>
            <a:r>
              <a:rPr lang="hr-HR" dirty="0" err="1" smtClean="0"/>
              <a:t>jury</a:t>
            </a:r>
            <a:r>
              <a:rPr lang="hr-HR" dirty="0" smtClean="0"/>
              <a:t> – </a:t>
            </a:r>
            <a:r>
              <a:rPr lang="hr-HR" dirty="0" err="1" smtClean="0"/>
              <a:t>the</a:t>
            </a:r>
            <a:r>
              <a:rPr lang="hr-HR" dirty="0" smtClean="0"/>
              <a:t> </a:t>
            </a:r>
            <a:r>
              <a:rPr lang="hr-HR" dirty="0" err="1" smtClean="0"/>
              <a:t>author</a:t>
            </a:r>
            <a:r>
              <a:rPr lang="hr-HR" dirty="0" smtClean="0"/>
              <a:t> </a:t>
            </a:r>
            <a:r>
              <a:rPr lang="hr-HR" dirty="0" err="1" smtClean="0"/>
              <a:t>of</a:t>
            </a:r>
            <a:r>
              <a:rPr lang="hr-HR" dirty="0" smtClean="0"/>
              <a:t> </a:t>
            </a:r>
            <a:r>
              <a:rPr lang="hr-HR" dirty="0" err="1" smtClean="0"/>
              <a:t>the</a:t>
            </a:r>
            <a:r>
              <a:rPr lang="hr-HR" dirty="0" smtClean="0"/>
              <a:t> </a:t>
            </a:r>
            <a:r>
              <a:rPr lang="hr-HR" dirty="0" err="1" smtClean="0"/>
              <a:t>final</a:t>
            </a:r>
            <a:r>
              <a:rPr lang="hr-HR" dirty="0" smtClean="0"/>
              <a:t> </a:t>
            </a:r>
            <a:r>
              <a:rPr lang="hr-HR" dirty="0" err="1" smtClean="0"/>
              <a:t>narrative</a:t>
            </a:r>
            <a:r>
              <a:rPr lang="hr-HR" dirty="0" smtClean="0"/>
              <a:t>, </a:t>
            </a:r>
            <a:r>
              <a:rPr lang="hr-HR" dirty="0" err="1" smtClean="0"/>
              <a:t>which</a:t>
            </a:r>
            <a:r>
              <a:rPr lang="hr-HR" dirty="0" smtClean="0"/>
              <a:t> </a:t>
            </a:r>
            <a:r>
              <a:rPr lang="hr-HR" dirty="0" err="1" smtClean="0"/>
              <a:t>is</a:t>
            </a:r>
            <a:r>
              <a:rPr lang="hr-HR" dirty="0" smtClean="0"/>
              <a:t> </a:t>
            </a:r>
            <a:r>
              <a:rPr lang="hr-HR" dirty="0" err="1" smtClean="0"/>
              <a:t>indicated</a:t>
            </a:r>
            <a:r>
              <a:rPr lang="hr-HR" dirty="0" smtClean="0"/>
              <a:t> </a:t>
            </a:r>
            <a:r>
              <a:rPr lang="hr-HR" dirty="0" err="1" smtClean="0"/>
              <a:t>by</a:t>
            </a:r>
            <a:r>
              <a:rPr lang="hr-HR" dirty="0" smtClean="0"/>
              <a:t> </a:t>
            </a:r>
            <a:r>
              <a:rPr lang="hr-HR" dirty="0" err="1" smtClean="0"/>
              <a:t>their</a:t>
            </a:r>
            <a:r>
              <a:rPr lang="hr-HR" dirty="0" smtClean="0"/>
              <a:t> </a:t>
            </a:r>
            <a:r>
              <a:rPr lang="hr-HR" dirty="0" err="1" smtClean="0"/>
              <a:t>verdict</a:t>
            </a:r>
            <a:endParaRPr lang="hr-HR" dirty="0" smtClean="0"/>
          </a:p>
          <a:p>
            <a:endParaRPr lang="hr-HR" dirty="0"/>
          </a:p>
        </p:txBody>
      </p:sp>
    </p:spTree>
    <p:extLst>
      <p:ext uri="{BB962C8B-B14F-4D97-AF65-F5344CB8AC3E}">
        <p14:creationId xmlns:p14="http://schemas.microsoft.com/office/powerpoint/2010/main" val="125389674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The</a:t>
            </a:r>
            <a:r>
              <a:rPr lang="hr-HR" dirty="0"/>
              <a:t> </a:t>
            </a:r>
            <a:r>
              <a:rPr lang="hr-HR" dirty="0" err="1"/>
              <a:t>instructive</a:t>
            </a:r>
            <a:r>
              <a:rPr lang="hr-HR" dirty="0"/>
              <a:t> </a:t>
            </a:r>
            <a:r>
              <a:rPr lang="hr-HR" dirty="0" err="1"/>
              <a:t>narrative</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judge</a:t>
            </a:r>
            <a:r>
              <a:rPr lang="hr-HR" dirty="0" smtClean="0"/>
              <a:t> </a:t>
            </a:r>
            <a:r>
              <a:rPr lang="hr-HR" dirty="0" err="1" smtClean="0"/>
              <a:t>instructs</a:t>
            </a:r>
            <a:r>
              <a:rPr lang="hr-HR" dirty="0" smtClean="0"/>
              <a:t> </a:t>
            </a:r>
            <a:r>
              <a:rPr lang="hr-HR" dirty="0" err="1" smtClean="0"/>
              <a:t>the</a:t>
            </a:r>
            <a:r>
              <a:rPr lang="hr-HR" dirty="0" smtClean="0"/>
              <a:t> </a:t>
            </a:r>
            <a:r>
              <a:rPr lang="hr-HR" dirty="0" err="1" smtClean="0"/>
              <a:t>jury</a:t>
            </a:r>
            <a:r>
              <a:rPr lang="hr-HR" dirty="0" smtClean="0"/>
              <a:t> </a:t>
            </a:r>
            <a:r>
              <a:rPr lang="hr-HR" dirty="0" err="1" smtClean="0"/>
              <a:t>about</a:t>
            </a:r>
            <a:r>
              <a:rPr lang="hr-HR" dirty="0" smtClean="0"/>
              <a:t> </a:t>
            </a:r>
            <a:r>
              <a:rPr lang="hr-HR" dirty="0" err="1" smtClean="0"/>
              <a:t>the</a:t>
            </a:r>
            <a:r>
              <a:rPr lang="hr-HR" dirty="0" smtClean="0"/>
              <a:t> </a:t>
            </a:r>
            <a:r>
              <a:rPr lang="hr-HR" dirty="0" err="1" smtClean="0"/>
              <a:t>relevant</a:t>
            </a:r>
            <a:r>
              <a:rPr lang="hr-HR" dirty="0" smtClean="0"/>
              <a:t> </a:t>
            </a:r>
            <a:r>
              <a:rPr lang="hr-HR" dirty="0" err="1" smtClean="0"/>
              <a:t>law</a:t>
            </a:r>
            <a:endParaRPr lang="hr-HR" dirty="0" smtClean="0"/>
          </a:p>
          <a:p>
            <a:r>
              <a:rPr lang="hr-HR" dirty="0" err="1" smtClean="0"/>
              <a:t>Judicial</a:t>
            </a:r>
            <a:r>
              <a:rPr lang="hr-HR" dirty="0" smtClean="0"/>
              <a:t> </a:t>
            </a:r>
            <a:r>
              <a:rPr lang="hr-HR" dirty="0" err="1" smtClean="0"/>
              <a:t>instructions</a:t>
            </a:r>
            <a:r>
              <a:rPr lang="hr-HR" dirty="0" smtClean="0"/>
              <a:t> </a:t>
            </a:r>
            <a:r>
              <a:rPr lang="hr-HR" dirty="0" err="1" smtClean="0"/>
              <a:t>need</a:t>
            </a:r>
            <a:r>
              <a:rPr lang="hr-HR" dirty="0" smtClean="0"/>
              <a:t> to </a:t>
            </a:r>
            <a:r>
              <a:rPr lang="hr-HR" dirty="0" err="1" smtClean="0"/>
              <a:t>be</a:t>
            </a:r>
            <a:r>
              <a:rPr lang="hr-HR" dirty="0" smtClean="0"/>
              <a:t> </a:t>
            </a:r>
            <a:r>
              <a:rPr lang="hr-HR" dirty="0" err="1" smtClean="0"/>
              <a:t>accurate</a:t>
            </a:r>
            <a:r>
              <a:rPr lang="hr-HR" dirty="0" smtClean="0"/>
              <a:t> </a:t>
            </a:r>
            <a:r>
              <a:rPr lang="hr-HR" dirty="0" err="1" smtClean="0"/>
              <a:t>and</a:t>
            </a:r>
            <a:r>
              <a:rPr lang="hr-HR" dirty="0" smtClean="0"/>
              <a:t> </a:t>
            </a:r>
            <a:r>
              <a:rPr lang="hr-HR" dirty="0" err="1" smtClean="0"/>
              <a:t>comprehensible</a:t>
            </a:r>
            <a:endParaRPr lang="hr-HR" dirty="0" smtClean="0"/>
          </a:p>
          <a:p>
            <a:r>
              <a:rPr lang="hr-HR" dirty="0" smtClean="0"/>
              <a:t>Research </a:t>
            </a:r>
            <a:r>
              <a:rPr lang="hr-HR" dirty="0" err="1" smtClean="0"/>
              <a:t>has</a:t>
            </a:r>
            <a:r>
              <a:rPr lang="hr-HR" dirty="0" smtClean="0"/>
              <a:t> </a:t>
            </a:r>
            <a:r>
              <a:rPr lang="hr-HR" dirty="0" err="1" smtClean="0"/>
              <a:t>shown</a:t>
            </a:r>
            <a:r>
              <a:rPr lang="hr-HR" dirty="0" smtClean="0"/>
              <a:t> </a:t>
            </a:r>
            <a:r>
              <a:rPr lang="hr-HR" dirty="0" err="1" smtClean="0"/>
              <a:t>that</a:t>
            </a:r>
            <a:r>
              <a:rPr lang="hr-HR" dirty="0" smtClean="0"/>
              <a:t> </a:t>
            </a:r>
            <a:r>
              <a:rPr lang="hr-HR" dirty="0" err="1" smtClean="0"/>
              <a:t>jury</a:t>
            </a:r>
            <a:r>
              <a:rPr lang="hr-HR" dirty="0" smtClean="0"/>
              <a:t> </a:t>
            </a:r>
            <a:r>
              <a:rPr lang="hr-HR" dirty="0" err="1" smtClean="0"/>
              <a:t>comprehension</a:t>
            </a:r>
            <a:r>
              <a:rPr lang="hr-HR" dirty="0" smtClean="0"/>
              <a:t> </a:t>
            </a:r>
            <a:r>
              <a:rPr lang="hr-HR" dirty="0" err="1" smtClean="0"/>
              <a:t>is</a:t>
            </a:r>
            <a:r>
              <a:rPr lang="hr-HR" dirty="0" smtClean="0"/>
              <a:t> </a:t>
            </a:r>
            <a:r>
              <a:rPr lang="hr-HR" dirty="0" err="1" smtClean="0"/>
              <a:t>not</a:t>
            </a:r>
            <a:r>
              <a:rPr lang="hr-HR" dirty="0" smtClean="0"/>
              <a:t> </a:t>
            </a:r>
            <a:r>
              <a:rPr lang="hr-HR" dirty="0" err="1" smtClean="0"/>
              <a:t>always</a:t>
            </a:r>
            <a:r>
              <a:rPr lang="hr-HR" dirty="0" smtClean="0"/>
              <a:t> </a:t>
            </a:r>
            <a:r>
              <a:rPr lang="hr-HR" dirty="0" err="1" smtClean="0"/>
              <a:t>high</a:t>
            </a:r>
            <a:endParaRPr lang="hr-HR" dirty="0" smtClean="0"/>
          </a:p>
          <a:p>
            <a:r>
              <a:rPr lang="hr-HR" dirty="0" err="1" smtClean="0"/>
              <a:t>The</a:t>
            </a:r>
            <a:r>
              <a:rPr lang="hr-HR" dirty="0" smtClean="0"/>
              <a:t> </a:t>
            </a:r>
            <a:r>
              <a:rPr lang="hr-HR" dirty="0" err="1" smtClean="0"/>
              <a:t>judge’s</a:t>
            </a:r>
            <a:r>
              <a:rPr lang="hr-HR" dirty="0" smtClean="0"/>
              <a:t> </a:t>
            </a:r>
            <a:r>
              <a:rPr lang="hr-HR" dirty="0" err="1" smtClean="0"/>
              <a:t>task</a:t>
            </a:r>
            <a:r>
              <a:rPr lang="hr-HR" dirty="0" smtClean="0"/>
              <a:t> </a:t>
            </a:r>
            <a:r>
              <a:rPr lang="hr-HR" dirty="0" err="1" smtClean="0"/>
              <a:t>is</a:t>
            </a:r>
            <a:r>
              <a:rPr lang="hr-HR" dirty="0" smtClean="0"/>
              <a:t> to ‘</a:t>
            </a:r>
            <a:r>
              <a:rPr lang="hr-HR" dirty="0" err="1" smtClean="0"/>
              <a:t>translate</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the</a:t>
            </a:r>
            <a:r>
              <a:rPr lang="hr-HR" dirty="0" smtClean="0"/>
              <a:t> </a:t>
            </a:r>
            <a:r>
              <a:rPr lang="hr-HR" dirty="0" err="1" smtClean="0"/>
              <a:t>law</a:t>
            </a:r>
            <a:r>
              <a:rPr lang="hr-HR" dirty="0" smtClean="0"/>
              <a:t> for </a:t>
            </a:r>
            <a:r>
              <a:rPr lang="hr-HR" dirty="0" err="1" smtClean="0"/>
              <a:t>the</a:t>
            </a:r>
            <a:r>
              <a:rPr lang="hr-HR" dirty="0" smtClean="0"/>
              <a:t> </a:t>
            </a:r>
            <a:r>
              <a:rPr lang="hr-HR" dirty="0" err="1" smtClean="0"/>
              <a:t>lay</a:t>
            </a:r>
            <a:r>
              <a:rPr lang="hr-HR" dirty="0" smtClean="0"/>
              <a:t> </a:t>
            </a:r>
            <a:r>
              <a:rPr lang="hr-HR" dirty="0" err="1" smtClean="0"/>
              <a:t>jury</a:t>
            </a:r>
            <a:r>
              <a:rPr lang="hr-HR" dirty="0" smtClean="0"/>
              <a:t> </a:t>
            </a:r>
            <a:r>
              <a:rPr lang="hr-HR" dirty="0" err="1" smtClean="0"/>
              <a:t>without</a:t>
            </a:r>
            <a:r>
              <a:rPr lang="hr-HR" dirty="0" smtClean="0"/>
              <a:t> </a:t>
            </a:r>
            <a:r>
              <a:rPr lang="hr-HR" dirty="0" err="1" smtClean="0"/>
              <a:t>including</a:t>
            </a:r>
            <a:r>
              <a:rPr lang="hr-HR" dirty="0" smtClean="0"/>
              <a:t> </a:t>
            </a:r>
            <a:r>
              <a:rPr lang="hr-HR" dirty="0" err="1" smtClean="0"/>
              <a:t>elements</a:t>
            </a:r>
            <a:r>
              <a:rPr lang="hr-HR" dirty="0" smtClean="0"/>
              <a:t> </a:t>
            </a:r>
            <a:r>
              <a:rPr lang="hr-HR" dirty="0" err="1" smtClean="0"/>
              <a:t>that</a:t>
            </a:r>
            <a:r>
              <a:rPr lang="hr-HR" dirty="0" smtClean="0"/>
              <a:t> </a:t>
            </a:r>
            <a:r>
              <a:rPr lang="hr-HR" dirty="0" err="1" smtClean="0"/>
              <a:t>should</a:t>
            </a:r>
            <a:r>
              <a:rPr lang="hr-HR" dirty="0" smtClean="0"/>
              <a:t> </a:t>
            </a:r>
            <a:r>
              <a:rPr lang="hr-HR" dirty="0" err="1" smtClean="0"/>
              <a:t>not</a:t>
            </a:r>
            <a:r>
              <a:rPr lang="hr-HR" dirty="0" smtClean="0"/>
              <a:t> </a:t>
            </a:r>
            <a:r>
              <a:rPr lang="hr-HR" dirty="0" err="1" smtClean="0"/>
              <a:t>be</a:t>
            </a:r>
            <a:r>
              <a:rPr lang="hr-HR" dirty="0" smtClean="0"/>
              <a:t> </a:t>
            </a:r>
            <a:r>
              <a:rPr lang="hr-HR" dirty="0" err="1" smtClean="0"/>
              <a:t>there</a:t>
            </a:r>
            <a:r>
              <a:rPr lang="hr-HR" dirty="0" smtClean="0"/>
              <a:t> </a:t>
            </a:r>
            <a:r>
              <a:rPr lang="hr-HR" dirty="0" err="1" smtClean="0"/>
              <a:t>or</a:t>
            </a:r>
            <a:r>
              <a:rPr lang="hr-HR" dirty="0" smtClean="0"/>
              <a:t> </a:t>
            </a:r>
            <a:r>
              <a:rPr lang="hr-HR" dirty="0" err="1" smtClean="0"/>
              <a:t>omitting</a:t>
            </a:r>
            <a:r>
              <a:rPr lang="hr-HR" dirty="0" smtClean="0"/>
              <a:t> </a:t>
            </a:r>
            <a:r>
              <a:rPr lang="hr-HR" dirty="0" err="1" smtClean="0"/>
              <a:t>features</a:t>
            </a:r>
            <a:r>
              <a:rPr lang="hr-HR" dirty="0" smtClean="0"/>
              <a:t> </a:t>
            </a:r>
            <a:r>
              <a:rPr lang="hr-HR" dirty="0" err="1" smtClean="0"/>
              <a:t>which</a:t>
            </a:r>
            <a:r>
              <a:rPr lang="hr-HR" dirty="0" smtClean="0"/>
              <a:t> </a:t>
            </a:r>
            <a:r>
              <a:rPr lang="hr-HR" dirty="0" err="1" smtClean="0"/>
              <a:t>should</a:t>
            </a:r>
            <a:r>
              <a:rPr lang="hr-HR" dirty="0" smtClean="0"/>
              <a:t> </a:t>
            </a:r>
            <a:r>
              <a:rPr lang="hr-HR" dirty="0" err="1" smtClean="0"/>
              <a:t>be</a:t>
            </a:r>
            <a:endParaRPr lang="hr-HR" dirty="0" smtClean="0"/>
          </a:p>
          <a:p>
            <a:r>
              <a:rPr lang="hr-HR" dirty="0" err="1" smtClean="0"/>
              <a:t>Judicial</a:t>
            </a:r>
            <a:r>
              <a:rPr lang="hr-HR" dirty="0" smtClean="0"/>
              <a:t> </a:t>
            </a:r>
            <a:r>
              <a:rPr lang="hr-HR" dirty="0" err="1" smtClean="0"/>
              <a:t>instructions</a:t>
            </a:r>
            <a:r>
              <a:rPr lang="hr-HR" dirty="0" smtClean="0"/>
              <a:t> </a:t>
            </a:r>
            <a:r>
              <a:rPr lang="hr-HR" dirty="0" err="1" smtClean="0"/>
              <a:t>about</a:t>
            </a:r>
            <a:r>
              <a:rPr lang="hr-HR" dirty="0" smtClean="0"/>
              <a:t> </a:t>
            </a:r>
            <a:r>
              <a:rPr lang="hr-HR" dirty="0" err="1" smtClean="0"/>
              <a:t>the</a:t>
            </a:r>
            <a:r>
              <a:rPr lang="hr-HR" dirty="0" smtClean="0"/>
              <a:t> </a:t>
            </a:r>
            <a:r>
              <a:rPr lang="hr-HR" dirty="0" err="1" smtClean="0"/>
              <a:t>law</a:t>
            </a:r>
            <a:r>
              <a:rPr lang="hr-HR" dirty="0" smtClean="0"/>
              <a:t> – </a:t>
            </a:r>
            <a:r>
              <a:rPr lang="hr-HR" dirty="0" err="1" smtClean="0"/>
              <a:t>better</a:t>
            </a:r>
            <a:r>
              <a:rPr lang="hr-HR" dirty="0" smtClean="0"/>
              <a:t> </a:t>
            </a:r>
            <a:r>
              <a:rPr lang="hr-HR" dirty="0" err="1" smtClean="0"/>
              <a:t>understood</a:t>
            </a:r>
            <a:r>
              <a:rPr lang="hr-HR" dirty="0" smtClean="0"/>
              <a:t> </a:t>
            </a:r>
            <a:r>
              <a:rPr lang="hr-HR" dirty="0" err="1" smtClean="0"/>
              <a:t>when</a:t>
            </a:r>
            <a:r>
              <a:rPr lang="hr-HR" dirty="0" smtClean="0"/>
              <a:t> </a:t>
            </a:r>
            <a:r>
              <a:rPr lang="hr-HR" dirty="0" err="1" smtClean="0"/>
              <a:t>conveyed</a:t>
            </a:r>
            <a:r>
              <a:rPr lang="hr-HR" dirty="0" smtClean="0"/>
              <a:t> </a:t>
            </a:r>
            <a:r>
              <a:rPr lang="hr-HR" dirty="0" err="1" smtClean="0"/>
              <a:t>in</a:t>
            </a:r>
            <a:r>
              <a:rPr lang="hr-HR" dirty="0" smtClean="0"/>
              <a:t> </a:t>
            </a:r>
            <a:r>
              <a:rPr lang="hr-HR" dirty="0" err="1" smtClean="0"/>
              <a:t>the</a:t>
            </a:r>
            <a:r>
              <a:rPr lang="hr-HR" dirty="0" smtClean="0"/>
              <a:t> ‘</a:t>
            </a:r>
            <a:r>
              <a:rPr lang="hr-HR" dirty="0" err="1" smtClean="0"/>
              <a:t>narrative</a:t>
            </a:r>
            <a:r>
              <a:rPr lang="hr-HR" dirty="0" smtClean="0"/>
              <a:t> mode’</a:t>
            </a:r>
            <a:endParaRPr lang="hr-HR" dirty="0"/>
          </a:p>
        </p:txBody>
      </p:sp>
    </p:spTree>
    <p:extLst>
      <p:ext uri="{BB962C8B-B14F-4D97-AF65-F5344CB8AC3E}">
        <p14:creationId xmlns:p14="http://schemas.microsoft.com/office/powerpoint/2010/main" val="3983180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Customary</a:t>
            </a:r>
            <a:r>
              <a:rPr lang="hr-HR" dirty="0" smtClean="0"/>
              <a:t> (</a:t>
            </a:r>
            <a:r>
              <a:rPr lang="hr-HR" dirty="0" err="1" smtClean="0"/>
              <a:t>traditional</a:t>
            </a:r>
            <a:r>
              <a:rPr lang="hr-HR" dirty="0" smtClean="0"/>
              <a:t>) </a:t>
            </a:r>
            <a:r>
              <a:rPr lang="hr-HR" dirty="0" err="1" smtClean="0"/>
              <a:t>law</a:t>
            </a:r>
            <a:endParaRPr lang="hr-HR" dirty="0"/>
          </a:p>
        </p:txBody>
      </p:sp>
      <p:sp>
        <p:nvSpPr>
          <p:cNvPr id="3" name="Content Placeholder 2"/>
          <p:cNvSpPr>
            <a:spLocks noGrp="1"/>
          </p:cNvSpPr>
          <p:nvPr>
            <p:ph idx="1"/>
          </p:nvPr>
        </p:nvSpPr>
        <p:spPr/>
        <p:txBody>
          <a:bodyPr/>
          <a:lstStyle/>
          <a:p>
            <a:r>
              <a:rPr lang="hr-HR" dirty="0" err="1" smtClean="0"/>
              <a:t>Law</a:t>
            </a:r>
            <a:r>
              <a:rPr lang="hr-HR" dirty="0" smtClean="0"/>
              <a:t> </a:t>
            </a:r>
            <a:r>
              <a:rPr lang="hr-HR" dirty="0" err="1" smtClean="0"/>
              <a:t>developed</a:t>
            </a:r>
            <a:r>
              <a:rPr lang="hr-HR" dirty="0" smtClean="0"/>
              <a:t> </a:t>
            </a:r>
            <a:r>
              <a:rPr lang="hr-HR" dirty="0" err="1" smtClean="0"/>
              <a:t>long</a:t>
            </a:r>
            <a:r>
              <a:rPr lang="hr-HR" dirty="0" smtClean="0"/>
              <a:t> </a:t>
            </a:r>
            <a:r>
              <a:rPr lang="hr-HR" dirty="0" err="1" smtClean="0"/>
              <a:t>before</a:t>
            </a:r>
            <a:r>
              <a:rPr lang="hr-HR" dirty="0" smtClean="0"/>
              <a:t> </a:t>
            </a:r>
            <a:r>
              <a:rPr lang="hr-HR" dirty="0" err="1" smtClean="0"/>
              <a:t>writing</a:t>
            </a:r>
            <a:r>
              <a:rPr lang="hr-HR" dirty="0" smtClean="0"/>
              <a:t> as </a:t>
            </a:r>
            <a:r>
              <a:rPr lang="hr-HR" dirty="0" err="1" smtClean="0"/>
              <a:t>part</a:t>
            </a:r>
            <a:r>
              <a:rPr lang="hr-HR" dirty="0" smtClean="0"/>
              <a:t> </a:t>
            </a:r>
            <a:r>
              <a:rPr lang="hr-HR" dirty="0" err="1" smtClean="0"/>
              <a:t>of</a:t>
            </a:r>
            <a:r>
              <a:rPr lang="hr-HR" dirty="0" smtClean="0"/>
              <a:t> </a:t>
            </a:r>
            <a:r>
              <a:rPr lang="hr-HR" dirty="0" err="1" smtClean="0"/>
              <a:t>the</a:t>
            </a:r>
            <a:r>
              <a:rPr lang="hr-HR" dirty="0" smtClean="0"/>
              <a:t> </a:t>
            </a:r>
            <a:r>
              <a:rPr lang="hr-HR" dirty="0" err="1" smtClean="0"/>
              <a:t>regulatory</a:t>
            </a:r>
            <a:r>
              <a:rPr lang="hr-HR" dirty="0" smtClean="0"/>
              <a:t> system </a:t>
            </a:r>
            <a:r>
              <a:rPr lang="hr-HR" dirty="0" err="1" smtClean="0"/>
              <a:t>of</a:t>
            </a:r>
            <a:r>
              <a:rPr lang="hr-HR" dirty="0" smtClean="0"/>
              <a:t> </a:t>
            </a:r>
            <a:r>
              <a:rPr lang="hr-HR" dirty="0" err="1" smtClean="0"/>
              <a:t>societies</a:t>
            </a:r>
            <a:endParaRPr lang="hr-HR" dirty="0" smtClean="0"/>
          </a:p>
          <a:p>
            <a:r>
              <a:rPr lang="hr-HR" dirty="0" err="1" smtClean="0"/>
              <a:t>Such</a:t>
            </a:r>
            <a:r>
              <a:rPr lang="hr-HR" dirty="0" smtClean="0"/>
              <a:t> </a:t>
            </a:r>
            <a:r>
              <a:rPr lang="hr-HR" dirty="0" err="1" smtClean="0"/>
              <a:t>oral</a:t>
            </a:r>
            <a:r>
              <a:rPr lang="hr-HR" dirty="0" smtClean="0"/>
              <a:t> </a:t>
            </a:r>
            <a:r>
              <a:rPr lang="hr-HR" dirty="0" err="1" smtClean="0"/>
              <a:t>legal</a:t>
            </a:r>
            <a:r>
              <a:rPr lang="hr-HR" dirty="0" smtClean="0"/>
              <a:t> </a:t>
            </a:r>
            <a:r>
              <a:rPr lang="hr-HR" dirty="0" err="1" smtClean="0"/>
              <a:t>systems</a:t>
            </a:r>
            <a:r>
              <a:rPr lang="hr-HR" dirty="0" smtClean="0"/>
              <a:t> – </a:t>
            </a:r>
            <a:r>
              <a:rPr lang="hr-HR" dirty="0" err="1" smtClean="0"/>
              <a:t>predecessors</a:t>
            </a:r>
            <a:r>
              <a:rPr lang="hr-HR" dirty="0" smtClean="0"/>
              <a:t> </a:t>
            </a:r>
            <a:r>
              <a:rPr lang="hr-HR" dirty="0" err="1" smtClean="0"/>
              <a:t>of</a:t>
            </a:r>
            <a:r>
              <a:rPr lang="hr-HR" dirty="0" smtClean="0"/>
              <a:t> </a:t>
            </a:r>
            <a:r>
              <a:rPr lang="hr-HR" dirty="0" err="1" smtClean="0"/>
              <a:t>all</a:t>
            </a:r>
            <a:r>
              <a:rPr lang="hr-HR" dirty="0" smtClean="0"/>
              <a:t> </a:t>
            </a:r>
            <a:r>
              <a:rPr lang="hr-HR" dirty="0" err="1" smtClean="0"/>
              <a:t>modern</a:t>
            </a:r>
            <a:r>
              <a:rPr lang="hr-HR" dirty="0" smtClean="0"/>
              <a:t> </a:t>
            </a:r>
            <a:r>
              <a:rPr lang="hr-HR" dirty="0" err="1" smtClean="0"/>
              <a:t>legal</a:t>
            </a:r>
            <a:r>
              <a:rPr lang="hr-HR" dirty="0" smtClean="0"/>
              <a:t> </a:t>
            </a:r>
            <a:r>
              <a:rPr lang="hr-HR" dirty="0" err="1" smtClean="0"/>
              <a:t>systems</a:t>
            </a:r>
            <a:endParaRPr lang="hr-HR" dirty="0" smtClean="0"/>
          </a:p>
          <a:p>
            <a:r>
              <a:rPr lang="hr-HR" dirty="0" err="1" smtClean="0"/>
              <a:t>Customary</a:t>
            </a:r>
            <a:r>
              <a:rPr lang="hr-HR" dirty="0" smtClean="0"/>
              <a:t> </a:t>
            </a:r>
            <a:r>
              <a:rPr lang="hr-HR" dirty="0" err="1" smtClean="0"/>
              <a:t>law</a:t>
            </a:r>
            <a:r>
              <a:rPr lang="hr-HR" dirty="0" smtClean="0"/>
              <a:t> – </a:t>
            </a:r>
            <a:r>
              <a:rPr lang="hr-HR" dirty="0" err="1" smtClean="0"/>
              <a:t>local</a:t>
            </a:r>
            <a:r>
              <a:rPr lang="hr-HR" dirty="0" smtClean="0"/>
              <a:t> </a:t>
            </a:r>
            <a:r>
              <a:rPr lang="hr-HR" dirty="0" err="1" smtClean="0"/>
              <a:t>and</a:t>
            </a:r>
            <a:r>
              <a:rPr lang="hr-HR" dirty="0" smtClean="0"/>
              <a:t> </a:t>
            </a:r>
            <a:r>
              <a:rPr lang="hr-HR" dirty="0" err="1" smtClean="0"/>
              <a:t>fragmented</a:t>
            </a:r>
            <a:endParaRPr lang="hr-HR" dirty="0"/>
          </a:p>
        </p:txBody>
      </p:sp>
    </p:spTree>
    <p:extLst>
      <p:ext uri="{BB962C8B-B14F-4D97-AF65-F5344CB8AC3E}">
        <p14:creationId xmlns:p14="http://schemas.microsoft.com/office/powerpoint/2010/main" val="231113914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narrative</a:t>
            </a:r>
            <a:r>
              <a:rPr lang="hr-HR" dirty="0" smtClean="0"/>
              <a:t> mode</a:t>
            </a:r>
            <a:endParaRPr lang="hr-HR" dirty="0"/>
          </a:p>
        </p:txBody>
      </p:sp>
      <p:sp>
        <p:nvSpPr>
          <p:cNvPr id="3" name="Content Placeholder 2"/>
          <p:cNvSpPr>
            <a:spLocks noGrp="1"/>
          </p:cNvSpPr>
          <p:nvPr>
            <p:ph idx="1"/>
          </p:nvPr>
        </p:nvSpPr>
        <p:spPr/>
        <p:txBody>
          <a:bodyPr/>
          <a:lstStyle/>
          <a:p>
            <a:r>
              <a:rPr lang="hr-HR" dirty="0"/>
              <a:t>– a </a:t>
            </a:r>
            <a:r>
              <a:rPr lang="hr-HR" dirty="0" err="1"/>
              <a:t>way</a:t>
            </a:r>
            <a:r>
              <a:rPr lang="hr-HR" dirty="0"/>
              <a:t> </a:t>
            </a:r>
            <a:r>
              <a:rPr lang="hr-HR" dirty="0" err="1"/>
              <a:t>of</a:t>
            </a:r>
            <a:r>
              <a:rPr lang="hr-HR" dirty="0"/>
              <a:t> </a:t>
            </a:r>
            <a:r>
              <a:rPr lang="hr-HR" dirty="0" err="1"/>
              <a:t>encoding</a:t>
            </a:r>
            <a:r>
              <a:rPr lang="hr-HR" dirty="0"/>
              <a:t> </a:t>
            </a:r>
            <a:r>
              <a:rPr lang="hr-HR" dirty="0" err="1" smtClean="0"/>
              <a:t>subjectivity</a:t>
            </a:r>
            <a:r>
              <a:rPr lang="hr-HR" dirty="0" smtClean="0"/>
              <a:t>, </a:t>
            </a:r>
            <a:r>
              <a:rPr lang="hr-HR" dirty="0" err="1" smtClean="0"/>
              <a:t>the</a:t>
            </a:r>
            <a:r>
              <a:rPr lang="hr-HR" dirty="0" smtClean="0"/>
              <a:t> nature </a:t>
            </a:r>
            <a:r>
              <a:rPr lang="hr-HR" dirty="0" err="1" smtClean="0"/>
              <a:t>of</a:t>
            </a:r>
            <a:r>
              <a:rPr lang="hr-HR" dirty="0" smtClean="0"/>
              <a:t> human </a:t>
            </a:r>
            <a:r>
              <a:rPr lang="hr-HR" dirty="0" err="1" smtClean="0"/>
              <a:t>reality</a:t>
            </a:r>
            <a:r>
              <a:rPr lang="hr-HR" dirty="0" smtClean="0"/>
              <a:t>, </a:t>
            </a:r>
            <a:r>
              <a:rPr lang="hr-HR" dirty="0" err="1" smtClean="0"/>
              <a:t>experience</a:t>
            </a:r>
            <a:r>
              <a:rPr lang="hr-HR" dirty="0" smtClean="0"/>
              <a:t>, </a:t>
            </a:r>
            <a:r>
              <a:rPr lang="hr-HR" dirty="0" err="1" smtClean="0"/>
              <a:t>beliefs</a:t>
            </a:r>
            <a:r>
              <a:rPr lang="hr-HR" dirty="0" smtClean="0"/>
              <a:t> </a:t>
            </a:r>
            <a:r>
              <a:rPr lang="hr-HR" dirty="0" err="1" smtClean="0"/>
              <a:t>and</a:t>
            </a:r>
            <a:r>
              <a:rPr lang="hr-HR" dirty="0" smtClean="0"/>
              <a:t> </a:t>
            </a:r>
            <a:r>
              <a:rPr lang="hr-HR" dirty="0" err="1" smtClean="0"/>
              <a:t>emotions</a:t>
            </a:r>
            <a:endParaRPr lang="hr-HR" dirty="0" smtClean="0"/>
          </a:p>
          <a:p>
            <a:r>
              <a:rPr lang="hr-HR" dirty="0" err="1" smtClean="0"/>
              <a:t>Refers</a:t>
            </a:r>
            <a:r>
              <a:rPr lang="hr-HR" dirty="0" smtClean="0"/>
              <a:t> to </a:t>
            </a:r>
            <a:r>
              <a:rPr lang="hr-HR" dirty="0" err="1" smtClean="0"/>
              <a:t>the</a:t>
            </a:r>
            <a:r>
              <a:rPr lang="hr-HR" dirty="0" smtClean="0"/>
              <a:t> </a:t>
            </a:r>
            <a:r>
              <a:rPr lang="hr-HR" dirty="0" err="1" smtClean="0"/>
              <a:t>particular</a:t>
            </a:r>
            <a:r>
              <a:rPr lang="hr-HR" dirty="0" smtClean="0"/>
              <a:t>, </a:t>
            </a:r>
            <a:r>
              <a:rPr lang="hr-HR" dirty="0" err="1" smtClean="0"/>
              <a:t>the</a:t>
            </a:r>
            <a:r>
              <a:rPr lang="hr-HR" dirty="0" smtClean="0"/>
              <a:t> personal, </a:t>
            </a:r>
            <a:r>
              <a:rPr lang="hr-HR" dirty="0" err="1" smtClean="0"/>
              <a:t>what</a:t>
            </a:r>
            <a:r>
              <a:rPr lang="hr-HR" dirty="0" smtClean="0"/>
              <a:t> </a:t>
            </a:r>
            <a:r>
              <a:rPr lang="hr-HR" dirty="0" err="1" smtClean="0"/>
              <a:t>has</a:t>
            </a:r>
            <a:r>
              <a:rPr lang="hr-HR" dirty="0" smtClean="0"/>
              <a:t> </a:t>
            </a:r>
            <a:r>
              <a:rPr lang="hr-HR" dirty="0" err="1" smtClean="0"/>
              <a:t>happened</a:t>
            </a:r>
            <a:endParaRPr lang="hr-HR" dirty="0" smtClean="0"/>
          </a:p>
          <a:p>
            <a:r>
              <a:rPr lang="hr-HR" dirty="0" err="1" smtClean="0"/>
              <a:t>Tends</a:t>
            </a:r>
            <a:r>
              <a:rPr lang="hr-HR" dirty="0" smtClean="0"/>
              <a:t> to </a:t>
            </a:r>
            <a:r>
              <a:rPr lang="hr-HR" dirty="0" err="1" smtClean="0"/>
              <a:t>be</a:t>
            </a:r>
            <a:r>
              <a:rPr lang="hr-HR" dirty="0" smtClean="0"/>
              <a:t> </a:t>
            </a:r>
            <a:r>
              <a:rPr lang="hr-HR" dirty="0" err="1" smtClean="0"/>
              <a:t>oral</a:t>
            </a:r>
            <a:endParaRPr lang="hr-HR" dirty="0"/>
          </a:p>
        </p:txBody>
      </p:sp>
    </p:spTree>
    <p:extLst>
      <p:ext uri="{BB962C8B-B14F-4D97-AF65-F5344CB8AC3E}">
        <p14:creationId xmlns:p14="http://schemas.microsoft.com/office/powerpoint/2010/main" val="144974410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paradigmatic</a:t>
            </a:r>
            <a:r>
              <a:rPr lang="hr-HR" dirty="0" smtClean="0"/>
              <a:t> mode</a:t>
            </a:r>
            <a:endParaRPr lang="hr-HR" dirty="0"/>
          </a:p>
        </p:txBody>
      </p:sp>
      <p:sp>
        <p:nvSpPr>
          <p:cNvPr id="3" name="Content Placeholder 2"/>
          <p:cNvSpPr>
            <a:spLocks noGrp="1"/>
          </p:cNvSpPr>
          <p:nvPr>
            <p:ph idx="1"/>
          </p:nvPr>
        </p:nvSpPr>
        <p:spPr/>
        <p:txBody>
          <a:bodyPr/>
          <a:lstStyle/>
          <a:p>
            <a:r>
              <a:rPr lang="hr-HR" dirty="0" err="1" smtClean="0"/>
              <a:t>Deals</a:t>
            </a:r>
            <a:r>
              <a:rPr lang="hr-HR" dirty="0" smtClean="0"/>
              <a:t> </a:t>
            </a:r>
            <a:r>
              <a:rPr lang="hr-HR" dirty="0" err="1" smtClean="0"/>
              <a:t>withe</a:t>
            </a:r>
            <a:r>
              <a:rPr lang="hr-HR" dirty="0" smtClean="0"/>
              <a:t> </a:t>
            </a:r>
            <a:r>
              <a:rPr lang="hr-HR" dirty="0" err="1" smtClean="0"/>
              <a:t>the</a:t>
            </a:r>
            <a:r>
              <a:rPr lang="hr-HR" dirty="0" smtClean="0"/>
              <a:t> general </a:t>
            </a:r>
            <a:r>
              <a:rPr lang="hr-HR" dirty="0" err="1" smtClean="0"/>
              <a:t>and</a:t>
            </a:r>
            <a:r>
              <a:rPr lang="hr-HR" dirty="0" smtClean="0"/>
              <a:t> </a:t>
            </a:r>
            <a:r>
              <a:rPr lang="hr-HR" dirty="0" err="1" smtClean="0"/>
              <a:t>the</a:t>
            </a:r>
            <a:r>
              <a:rPr lang="hr-HR" dirty="0" smtClean="0"/>
              <a:t> </a:t>
            </a:r>
            <a:r>
              <a:rPr lang="hr-HR" dirty="0" err="1" smtClean="0"/>
              <a:t>abstract</a:t>
            </a:r>
            <a:endParaRPr lang="hr-HR" dirty="0" smtClean="0"/>
          </a:p>
          <a:p>
            <a:r>
              <a:rPr lang="hr-HR" dirty="0" err="1" smtClean="0"/>
              <a:t>Concerned</a:t>
            </a:r>
            <a:r>
              <a:rPr lang="hr-HR" dirty="0" smtClean="0"/>
              <a:t> </a:t>
            </a:r>
            <a:r>
              <a:rPr lang="hr-HR" dirty="0" err="1" smtClean="0"/>
              <a:t>with</a:t>
            </a:r>
            <a:r>
              <a:rPr lang="hr-HR" dirty="0" smtClean="0"/>
              <a:t> </a:t>
            </a:r>
            <a:r>
              <a:rPr lang="hr-HR" dirty="0" err="1" smtClean="0"/>
              <a:t>rationality</a:t>
            </a:r>
            <a:r>
              <a:rPr lang="hr-HR" dirty="0" smtClean="0"/>
              <a:t>, </a:t>
            </a:r>
            <a:r>
              <a:rPr lang="hr-HR" dirty="0" err="1" smtClean="0"/>
              <a:t>the</a:t>
            </a:r>
            <a:r>
              <a:rPr lang="hr-HR" dirty="0" smtClean="0"/>
              <a:t> </a:t>
            </a:r>
            <a:r>
              <a:rPr lang="hr-HR" dirty="0" err="1" smtClean="0"/>
              <a:t>observation</a:t>
            </a:r>
            <a:r>
              <a:rPr lang="hr-HR" dirty="0" smtClean="0"/>
              <a:t> </a:t>
            </a:r>
            <a:r>
              <a:rPr lang="hr-HR" dirty="0" err="1" smtClean="0"/>
              <a:t>and</a:t>
            </a:r>
            <a:r>
              <a:rPr lang="hr-HR" dirty="0" smtClean="0"/>
              <a:t> </a:t>
            </a:r>
            <a:r>
              <a:rPr lang="hr-HR" dirty="0" err="1" smtClean="0"/>
              <a:t>analysis</a:t>
            </a:r>
            <a:r>
              <a:rPr lang="hr-HR" dirty="0" smtClean="0"/>
              <a:t> </a:t>
            </a:r>
            <a:r>
              <a:rPr lang="hr-HR" dirty="0" err="1" smtClean="0"/>
              <a:t>of</a:t>
            </a:r>
            <a:r>
              <a:rPr lang="hr-HR" dirty="0" smtClean="0"/>
              <a:t> </a:t>
            </a:r>
            <a:r>
              <a:rPr lang="hr-HR" dirty="0" err="1" smtClean="0"/>
              <a:t>physical</a:t>
            </a:r>
            <a:r>
              <a:rPr lang="hr-HR" dirty="0" smtClean="0"/>
              <a:t> </a:t>
            </a:r>
            <a:r>
              <a:rPr lang="hr-HR" dirty="0" err="1" smtClean="0"/>
              <a:t>reality</a:t>
            </a:r>
            <a:endParaRPr lang="hr-HR" dirty="0" smtClean="0"/>
          </a:p>
          <a:p>
            <a:r>
              <a:rPr lang="hr-HR" dirty="0" err="1" smtClean="0"/>
              <a:t>Pays</a:t>
            </a:r>
            <a:r>
              <a:rPr lang="hr-HR" dirty="0" smtClean="0"/>
              <a:t> </a:t>
            </a:r>
            <a:r>
              <a:rPr lang="hr-HR" dirty="0" err="1" smtClean="0"/>
              <a:t>attention</a:t>
            </a:r>
            <a:r>
              <a:rPr lang="hr-HR" dirty="0" smtClean="0"/>
              <a:t> to </a:t>
            </a:r>
            <a:r>
              <a:rPr lang="hr-HR" dirty="0" err="1" smtClean="0"/>
              <a:t>categories</a:t>
            </a:r>
            <a:r>
              <a:rPr lang="hr-HR" dirty="0" smtClean="0"/>
              <a:t>, </a:t>
            </a:r>
            <a:r>
              <a:rPr lang="hr-HR" dirty="0" err="1" smtClean="0"/>
              <a:t>logic</a:t>
            </a:r>
            <a:r>
              <a:rPr lang="hr-HR" dirty="0" smtClean="0"/>
              <a:t>, </a:t>
            </a:r>
            <a:r>
              <a:rPr lang="hr-HR" dirty="0" err="1" smtClean="0"/>
              <a:t>universality</a:t>
            </a:r>
            <a:r>
              <a:rPr lang="hr-HR" dirty="0" smtClean="0"/>
              <a:t>, </a:t>
            </a:r>
            <a:r>
              <a:rPr lang="hr-HR" dirty="0" err="1" smtClean="0"/>
              <a:t>what</a:t>
            </a:r>
            <a:r>
              <a:rPr lang="hr-HR" dirty="0" smtClean="0"/>
              <a:t> </a:t>
            </a:r>
            <a:r>
              <a:rPr lang="hr-HR" dirty="0" err="1" smtClean="0"/>
              <a:t>is</a:t>
            </a:r>
            <a:r>
              <a:rPr lang="hr-HR" dirty="0" smtClean="0"/>
              <a:t> </a:t>
            </a:r>
            <a:r>
              <a:rPr lang="hr-HR" dirty="0" err="1" smtClean="0"/>
              <a:t>generalisable</a:t>
            </a:r>
            <a:r>
              <a:rPr lang="hr-HR" dirty="0" smtClean="0"/>
              <a:t> </a:t>
            </a:r>
            <a:r>
              <a:rPr lang="hr-HR" dirty="0" err="1" smtClean="0"/>
              <a:t>and</a:t>
            </a:r>
            <a:r>
              <a:rPr lang="hr-HR" dirty="0" smtClean="0"/>
              <a:t> </a:t>
            </a:r>
            <a:r>
              <a:rPr lang="hr-HR" dirty="0" err="1" smtClean="0"/>
              <a:t>what</a:t>
            </a:r>
            <a:r>
              <a:rPr lang="hr-HR" dirty="0" smtClean="0"/>
              <a:t> </a:t>
            </a:r>
            <a:r>
              <a:rPr lang="hr-HR" dirty="0" err="1" smtClean="0"/>
              <a:t>is</a:t>
            </a:r>
            <a:r>
              <a:rPr lang="hr-HR" dirty="0" smtClean="0"/>
              <a:t> </a:t>
            </a:r>
            <a:r>
              <a:rPr lang="hr-HR" dirty="0" err="1" smtClean="0"/>
              <a:t>true</a:t>
            </a:r>
            <a:endParaRPr lang="hr-HR" dirty="0" smtClean="0"/>
          </a:p>
          <a:p>
            <a:r>
              <a:rPr lang="hr-HR" dirty="0" err="1" smtClean="0"/>
              <a:t>Written</a:t>
            </a:r>
            <a:r>
              <a:rPr lang="hr-HR" dirty="0" smtClean="0"/>
              <a:t> mode</a:t>
            </a:r>
          </a:p>
          <a:p>
            <a:r>
              <a:rPr lang="hr-HR" dirty="0" err="1" smtClean="0"/>
              <a:t>Context</a:t>
            </a:r>
            <a:r>
              <a:rPr lang="hr-HR" dirty="0" smtClean="0"/>
              <a:t>-free</a:t>
            </a:r>
          </a:p>
          <a:p>
            <a:r>
              <a:rPr lang="hr-HR" dirty="0" err="1" smtClean="0"/>
              <a:t>Concerned</a:t>
            </a:r>
            <a:r>
              <a:rPr lang="hr-HR" dirty="0" smtClean="0"/>
              <a:t> </a:t>
            </a:r>
            <a:r>
              <a:rPr lang="hr-HR" dirty="0" err="1" smtClean="0"/>
              <a:t>with</a:t>
            </a:r>
            <a:r>
              <a:rPr lang="hr-HR" dirty="0" smtClean="0"/>
              <a:t> </a:t>
            </a:r>
            <a:r>
              <a:rPr lang="hr-HR" dirty="0" err="1" smtClean="0"/>
              <a:t>verifiability</a:t>
            </a:r>
            <a:r>
              <a:rPr lang="hr-HR" dirty="0" smtClean="0"/>
              <a:t> </a:t>
            </a:r>
            <a:r>
              <a:rPr lang="hr-HR" dirty="0" err="1" smtClean="0"/>
              <a:t>rather</a:t>
            </a:r>
            <a:r>
              <a:rPr lang="hr-HR" dirty="0" smtClean="0"/>
              <a:t> </a:t>
            </a:r>
            <a:r>
              <a:rPr lang="hr-HR" dirty="0" err="1" smtClean="0"/>
              <a:t>than</a:t>
            </a:r>
            <a:r>
              <a:rPr lang="hr-HR" dirty="0" smtClean="0"/>
              <a:t> </a:t>
            </a:r>
            <a:r>
              <a:rPr lang="hr-HR" dirty="0" err="1" smtClean="0"/>
              <a:t>versimilitude</a:t>
            </a:r>
            <a:endParaRPr lang="hr-HR" dirty="0"/>
          </a:p>
        </p:txBody>
      </p:sp>
    </p:spTree>
    <p:extLst>
      <p:ext uri="{BB962C8B-B14F-4D97-AF65-F5344CB8AC3E}">
        <p14:creationId xmlns:p14="http://schemas.microsoft.com/office/powerpoint/2010/main" val="85518752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Example</a:t>
            </a:r>
            <a:r>
              <a:rPr lang="hr-HR" dirty="0" smtClean="0"/>
              <a:t> </a:t>
            </a:r>
            <a:endParaRPr lang="hr-HR" dirty="0"/>
          </a:p>
        </p:txBody>
      </p:sp>
      <p:sp>
        <p:nvSpPr>
          <p:cNvPr id="3" name="Content Placeholder 2"/>
          <p:cNvSpPr>
            <a:spLocks noGrp="1"/>
          </p:cNvSpPr>
          <p:nvPr>
            <p:ph idx="1"/>
          </p:nvPr>
        </p:nvSpPr>
        <p:spPr/>
        <p:txBody>
          <a:bodyPr/>
          <a:lstStyle/>
          <a:p>
            <a:r>
              <a:rPr lang="hr-HR" dirty="0" smtClean="0"/>
              <a:t>22. </a:t>
            </a:r>
            <a:r>
              <a:rPr lang="hr-HR" dirty="0" err="1" smtClean="0"/>
              <a:t>Handling</a:t>
            </a:r>
            <a:r>
              <a:rPr lang="hr-HR" dirty="0" smtClean="0"/>
              <a:t> </a:t>
            </a:r>
            <a:r>
              <a:rPr lang="hr-HR" dirty="0" err="1" smtClean="0"/>
              <a:t>stolen</a:t>
            </a:r>
            <a:r>
              <a:rPr lang="hr-HR" dirty="0" smtClean="0"/>
              <a:t> </a:t>
            </a:r>
            <a:r>
              <a:rPr lang="hr-HR" dirty="0" err="1" smtClean="0"/>
              <a:t>goods</a:t>
            </a:r>
            <a:endParaRPr lang="hr-HR" dirty="0" smtClean="0"/>
          </a:p>
          <a:p>
            <a:r>
              <a:rPr lang="hr-HR" dirty="0" smtClean="0"/>
              <a:t>(1) A </a:t>
            </a:r>
            <a:r>
              <a:rPr lang="hr-HR" dirty="0" err="1" smtClean="0"/>
              <a:t>person</a:t>
            </a:r>
            <a:r>
              <a:rPr lang="hr-HR" dirty="0" smtClean="0"/>
              <a:t> </a:t>
            </a:r>
            <a:r>
              <a:rPr lang="hr-HR" dirty="0" err="1" smtClean="0"/>
              <a:t>handles</a:t>
            </a:r>
            <a:r>
              <a:rPr lang="hr-HR" dirty="0" smtClean="0"/>
              <a:t> </a:t>
            </a:r>
            <a:r>
              <a:rPr lang="hr-HR" dirty="0" err="1" smtClean="0"/>
              <a:t>stolen</a:t>
            </a:r>
            <a:r>
              <a:rPr lang="hr-HR" dirty="0" smtClean="0"/>
              <a:t> </a:t>
            </a:r>
            <a:r>
              <a:rPr lang="hr-HR" dirty="0" err="1" smtClean="0"/>
              <a:t>goods</a:t>
            </a:r>
            <a:r>
              <a:rPr lang="hr-HR" dirty="0" smtClean="0"/>
              <a:t> </a:t>
            </a:r>
            <a:r>
              <a:rPr lang="hr-HR" dirty="0" err="1" smtClean="0"/>
              <a:t>if</a:t>
            </a:r>
            <a:r>
              <a:rPr lang="hr-HR" dirty="0" smtClean="0"/>
              <a:t> (</a:t>
            </a:r>
            <a:r>
              <a:rPr lang="hr-HR" dirty="0" err="1" smtClean="0"/>
              <a:t>otherwise</a:t>
            </a:r>
            <a:r>
              <a:rPr lang="hr-HR" dirty="0" smtClean="0"/>
              <a:t> </a:t>
            </a:r>
            <a:r>
              <a:rPr lang="hr-HR" dirty="0" err="1" smtClean="0"/>
              <a:t>than</a:t>
            </a:r>
            <a:r>
              <a:rPr lang="hr-HR" dirty="0" smtClean="0"/>
              <a:t> </a:t>
            </a:r>
            <a:r>
              <a:rPr lang="hr-HR" dirty="0" err="1" smtClean="0"/>
              <a:t>in</a:t>
            </a:r>
            <a:r>
              <a:rPr lang="hr-HR" dirty="0" smtClean="0"/>
              <a:t> </a:t>
            </a:r>
            <a:r>
              <a:rPr lang="hr-HR" dirty="0" err="1" smtClean="0"/>
              <a:t>the</a:t>
            </a:r>
            <a:r>
              <a:rPr lang="hr-HR" dirty="0" smtClean="0"/>
              <a:t> </a:t>
            </a:r>
            <a:r>
              <a:rPr lang="hr-HR" dirty="0" err="1" smtClean="0"/>
              <a:t>course</a:t>
            </a:r>
            <a:r>
              <a:rPr lang="hr-HR" dirty="0" smtClean="0"/>
              <a:t> </a:t>
            </a:r>
            <a:r>
              <a:rPr lang="hr-HR" dirty="0" err="1" smtClean="0"/>
              <a:t>of</a:t>
            </a:r>
            <a:r>
              <a:rPr lang="hr-HR" dirty="0" smtClean="0"/>
              <a:t> </a:t>
            </a:r>
            <a:r>
              <a:rPr lang="hr-HR" dirty="0" err="1" smtClean="0"/>
              <a:t>the</a:t>
            </a:r>
            <a:r>
              <a:rPr lang="hr-HR" dirty="0" smtClean="0"/>
              <a:t> </a:t>
            </a:r>
            <a:r>
              <a:rPr lang="hr-HR" dirty="0" err="1" smtClean="0"/>
              <a:t>stealing</a:t>
            </a:r>
            <a:r>
              <a:rPr lang="hr-HR" dirty="0" smtClean="0"/>
              <a:t>) </a:t>
            </a:r>
            <a:r>
              <a:rPr lang="hr-HR" dirty="0" err="1" smtClean="0"/>
              <a:t>knowing</a:t>
            </a:r>
            <a:r>
              <a:rPr lang="hr-HR" dirty="0" smtClean="0"/>
              <a:t> </a:t>
            </a:r>
            <a:r>
              <a:rPr lang="hr-HR" dirty="0" err="1" smtClean="0"/>
              <a:t>or</a:t>
            </a:r>
            <a:r>
              <a:rPr lang="hr-HR" dirty="0" smtClean="0"/>
              <a:t> </a:t>
            </a:r>
            <a:r>
              <a:rPr lang="hr-HR" dirty="0" err="1" smtClean="0"/>
              <a:t>believing</a:t>
            </a:r>
            <a:r>
              <a:rPr lang="hr-HR" dirty="0" smtClean="0"/>
              <a:t> </a:t>
            </a:r>
            <a:r>
              <a:rPr lang="hr-HR" dirty="0" err="1" smtClean="0"/>
              <a:t>them</a:t>
            </a:r>
            <a:r>
              <a:rPr lang="hr-HR" dirty="0" smtClean="0"/>
              <a:t> to </a:t>
            </a:r>
            <a:r>
              <a:rPr lang="hr-HR" dirty="0" err="1" smtClean="0"/>
              <a:t>be</a:t>
            </a:r>
            <a:r>
              <a:rPr lang="hr-HR" dirty="0" smtClean="0"/>
              <a:t> </a:t>
            </a:r>
            <a:r>
              <a:rPr lang="hr-HR" dirty="0" err="1" smtClean="0"/>
              <a:t>stolen</a:t>
            </a:r>
            <a:r>
              <a:rPr lang="hr-HR" dirty="0" smtClean="0"/>
              <a:t> </a:t>
            </a:r>
            <a:r>
              <a:rPr lang="hr-HR" dirty="0" err="1" smtClean="0"/>
              <a:t>goods</a:t>
            </a:r>
            <a:r>
              <a:rPr lang="hr-HR" dirty="0" smtClean="0"/>
              <a:t> he </a:t>
            </a:r>
            <a:r>
              <a:rPr lang="hr-HR" dirty="0" err="1" smtClean="0"/>
              <a:t>dishonestly</a:t>
            </a:r>
            <a:r>
              <a:rPr lang="hr-HR" dirty="0" smtClean="0"/>
              <a:t> </a:t>
            </a:r>
            <a:r>
              <a:rPr lang="hr-HR" dirty="0" err="1" smtClean="0"/>
              <a:t>receives</a:t>
            </a:r>
            <a:r>
              <a:rPr lang="hr-HR" dirty="0" smtClean="0"/>
              <a:t> </a:t>
            </a:r>
            <a:r>
              <a:rPr lang="hr-HR" dirty="0" err="1" smtClean="0"/>
              <a:t>the</a:t>
            </a:r>
            <a:r>
              <a:rPr lang="hr-HR" dirty="0" smtClean="0"/>
              <a:t> </a:t>
            </a:r>
            <a:r>
              <a:rPr lang="hr-HR" dirty="0" err="1" smtClean="0"/>
              <a:t>goods</a:t>
            </a:r>
            <a:r>
              <a:rPr lang="hr-HR" dirty="0" smtClean="0"/>
              <a:t>, </a:t>
            </a:r>
            <a:r>
              <a:rPr lang="hr-HR" dirty="0" err="1" smtClean="0"/>
              <a:t>or</a:t>
            </a:r>
            <a:r>
              <a:rPr lang="hr-HR" dirty="0" smtClean="0"/>
              <a:t> </a:t>
            </a:r>
            <a:r>
              <a:rPr lang="hr-HR" dirty="0" err="1" smtClean="0"/>
              <a:t>dishonestly</a:t>
            </a:r>
            <a:r>
              <a:rPr lang="hr-HR" dirty="0" smtClean="0"/>
              <a:t> </a:t>
            </a:r>
            <a:r>
              <a:rPr lang="hr-HR" dirty="0" err="1" smtClean="0"/>
              <a:t>undertakes</a:t>
            </a:r>
            <a:r>
              <a:rPr lang="hr-HR" dirty="0" smtClean="0"/>
              <a:t> </a:t>
            </a:r>
            <a:r>
              <a:rPr lang="hr-HR" dirty="0" err="1" smtClean="0"/>
              <a:t>or</a:t>
            </a:r>
            <a:r>
              <a:rPr lang="hr-HR" dirty="0" smtClean="0"/>
              <a:t> </a:t>
            </a:r>
            <a:r>
              <a:rPr lang="hr-HR" dirty="0" err="1" smtClean="0"/>
              <a:t>assists</a:t>
            </a:r>
            <a:r>
              <a:rPr lang="hr-HR" dirty="0" smtClean="0"/>
              <a:t> </a:t>
            </a:r>
            <a:r>
              <a:rPr lang="hr-HR" dirty="0" err="1" smtClean="0"/>
              <a:t>in</a:t>
            </a:r>
            <a:r>
              <a:rPr lang="hr-HR" dirty="0" smtClean="0"/>
              <a:t> </a:t>
            </a:r>
            <a:r>
              <a:rPr lang="hr-HR" dirty="0" err="1" smtClean="0"/>
              <a:t>their</a:t>
            </a:r>
            <a:r>
              <a:rPr lang="hr-HR" dirty="0" smtClean="0"/>
              <a:t> </a:t>
            </a:r>
            <a:r>
              <a:rPr lang="hr-HR" dirty="0" err="1" smtClean="0"/>
              <a:t>retention</a:t>
            </a:r>
            <a:r>
              <a:rPr lang="hr-HR" dirty="0" smtClean="0"/>
              <a:t>, </a:t>
            </a:r>
            <a:r>
              <a:rPr lang="hr-HR" dirty="0" err="1" smtClean="0"/>
              <a:t>removal</a:t>
            </a:r>
            <a:r>
              <a:rPr lang="hr-HR" dirty="0" smtClean="0"/>
              <a:t>, </a:t>
            </a:r>
            <a:r>
              <a:rPr lang="hr-HR" dirty="0" err="1" smtClean="0"/>
              <a:t>disposal</a:t>
            </a:r>
            <a:r>
              <a:rPr lang="hr-HR" dirty="0" smtClean="0"/>
              <a:t> </a:t>
            </a:r>
            <a:r>
              <a:rPr lang="hr-HR" dirty="0" err="1" smtClean="0"/>
              <a:t>or</a:t>
            </a:r>
            <a:r>
              <a:rPr lang="hr-HR" dirty="0" smtClean="0"/>
              <a:t> </a:t>
            </a:r>
            <a:r>
              <a:rPr lang="hr-HR" dirty="0" err="1" smtClean="0"/>
              <a:t>realisation</a:t>
            </a:r>
            <a:r>
              <a:rPr lang="hr-HR" dirty="0" smtClean="0"/>
              <a:t> </a:t>
            </a:r>
            <a:r>
              <a:rPr lang="hr-HR" dirty="0" err="1" smtClean="0"/>
              <a:t>by</a:t>
            </a:r>
            <a:r>
              <a:rPr lang="hr-HR" dirty="0" smtClean="0"/>
              <a:t> </a:t>
            </a:r>
            <a:r>
              <a:rPr lang="hr-HR" dirty="0" err="1" smtClean="0"/>
              <a:t>or</a:t>
            </a:r>
            <a:r>
              <a:rPr lang="hr-HR" dirty="0" smtClean="0"/>
              <a:t> for </a:t>
            </a:r>
            <a:r>
              <a:rPr lang="hr-HR" dirty="0" err="1" smtClean="0"/>
              <a:t>the</a:t>
            </a:r>
            <a:r>
              <a:rPr lang="hr-HR" dirty="0" smtClean="0"/>
              <a:t> </a:t>
            </a:r>
            <a:r>
              <a:rPr lang="hr-HR" dirty="0" err="1" smtClean="0"/>
              <a:t>benefit</a:t>
            </a:r>
            <a:r>
              <a:rPr lang="hr-HR" dirty="0" smtClean="0"/>
              <a:t> </a:t>
            </a:r>
            <a:r>
              <a:rPr lang="hr-HR" dirty="0" err="1" smtClean="0"/>
              <a:t>of</a:t>
            </a:r>
            <a:r>
              <a:rPr lang="hr-HR" dirty="0" smtClean="0"/>
              <a:t> </a:t>
            </a:r>
            <a:r>
              <a:rPr lang="hr-HR" dirty="0" err="1" smtClean="0"/>
              <a:t>another</a:t>
            </a:r>
            <a:r>
              <a:rPr lang="hr-HR" dirty="0" smtClean="0"/>
              <a:t> </a:t>
            </a:r>
            <a:r>
              <a:rPr lang="hr-HR" dirty="0" err="1" smtClean="0"/>
              <a:t>person</a:t>
            </a:r>
            <a:r>
              <a:rPr lang="hr-HR" dirty="0" smtClean="0"/>
              <a:t>, </a:t>
            </a:r>
            <a:r>
              <a:rPr lang="hr-HR" dirty="0" err="1" smtClean="0"/>
              <a:t>or</a:t>
            </a:r>
            <a:r>
              <a:rPr lang="hr-HR" dirty="0" smtClean="0"/>
              <a:t> </a:t>
            </a:r>
            <a:r>
              <a:rPr lang="hr-HR" dirty="0" err="1" smtClean="0"/>
              <a:t>if</a:t>
            </a:r>
            <a:r>
              <a:rPr lang="hr-HR" dirty="0" smtClean="0"/>
              <a:t> he </a:t>
            </a:r>
            <a:r>
              <a:rPr lang="hr-HR" dirty="0" err="1" smtClean="0"/>
              <a:t>arranges</a:t>
            </a:r>
            <a:r>
              <a:rPr lang="hr-HR" dirty="0" smtClean="0"/>
              <a:t> to do </a:t>
            </a:r>
            <a:r>
              <a:rPr lang="hr-HR" dirty="0" err="1" smtClean="0"/>
              <a:t>so</a:t>
            </a:r>
            <a:r>
              <a:rPr lang="hr-HR" dirty="0" smtClean="0"/>
              <a:t>.</a:t>
            </a:r>
          </a:p>
          <a:p>
            <a:r>
              <a:rPr lang="hr-HR" dirty="0" smtClean="0"/>
              <a:t>(2) A </a:t>
            </a:r>
            <a:r>
              <a:rPr lang="hr-HR" dirty="0" err="1" smtClean="0"/>
              <a:t>person</a:t>
            </a:r>
            <a:r>
              <a:rPr lang="hr-HR" dirty="0" smtClean="0"/>
              <a:t> </a:t>
            </a:r>
            <a:r>
              <a:rPr lang="hr-HR" dirty="0" err="1" smtClean="0"/>
              <a:t>guilty</a:t>
            </a:r>
            <a:r>
              <a:rPr lang="hr-HR" dirty="0" smtClean="0"/>
              <a:t> </a:t>
            </a:r>
            <a:r>
              <a:rPr lang="hr-HR" dirty="0" err="1" smtClean="0"/>
              <a:t>of</a:t>
            </a:r>
            <a:r>
              <a:rPr lang="hr-HR" dirty="0" smtClean="0"/>
              <a:t> </a:t>
            </a:r>
            <a:r>
              <a:rPr lang="hr-HR" dirty="0" err="1" smtClean="0"/>
              <a:t>handling</a:t>
            </a:r>
            <a:r>
              <a:rPr lang="hr-HR" dirty="0" smtClean="0"/>
              <a:t> </a:t>
            </a:r>
            <a:r>
              <a:rPr lang="hr-HR" dirty="0" err="1" smtClean="0"/>
              <a:t>stolen</a:t>
            </a:r>
            <a:r>
              <a:rPr lang="hr-HR" dirty="0" smtClean="0"/>
              <a:t> </a:t>
            </a:r>
            <a:r>
              <a:rPr lang="hr-HR" dirty="0" err="1" smtClean="0"/>
              <a:t>goods</a:t>
            </a:r>
            <a:r>
              <a:rPr lang="hr-HR" dirty="0" smtClean="0"/>
              <a:t> </a:t>
            </a:r>
            <a:r>
              <a:rPr lang="hr-HR" dirty="0" err="1" smtClean="0"/>
              <a:t>shall</a:t>
            </a:r>
            <a:r>
              <a:rPr lang="hr-HR" dirty="0" smtClean="0"/>
              <a:t> on </a:t>
            </a:r>
            <a:r>
              <a:rPr lang="hr-HR" dirty="0" err="1" smtClean="0"/>
              <a:t>conviction</a:t>
            </a:r>
            <a:r>
              <a:rPr lang="hr-HR" dirty="0" smtClean="0"/>
              <a:t> on </a:t>
            </a:r>
            <a:r>
              <a:rPr lang="hr-HR" dirty="0" err="1" smtClean="0"/>
              <a:t>indictment</a:t>
            </a:r>
            <a:r>
              <a:rPr lang="hr-HR" dirty="0" smtClean="0"/>
              <a:t> </a:t>
            </a:r>
            <a:r>
              <a:rPr lang="hr-HR" dirty="0" err="1" smtClean="0"/>
              <a:t>be</a:t>
            </a:r>
            <a:r>
              <a:rPr lang="hr-HR" dirty="0" smtClean="0"/>
              <a:t> </a:t>
            </a:r>
            <a:r>
              <a:rPr lang="hr-HR" dirty="0" err="1" smtClean="0"/>
              <a:t>liable</a:t>
            </a:r>
            <a:r>
              <a:rPr lang="hr-HR" dirty="0" smtClean="0"/>
              <a:t> to </a:t>
            </a:r>
            <a:r>
              <a:rPr lang="hr-HR" dirty="0" err="1" smtClean="0"/>
              <a:t>imprisonment</a:t>
            </a:r>
            <a:r>
              <a:rPr lang="hr-HR" dirty="0" smtClean="0"/>
              <a:t> for a </a:t>
            </a:r>
            <a:r>
              <a:rPr lang="hr-HR" dirty="0" err="1" smtClean="0"/>
              <a:t>term</a:t>
            </a:r>
            <a:r>
              <a:rPr lang="hr-HR" dirty="0" smtClean="0"/>
              <a:t> </a:t>
            </a:r>
            <a:r>
              <a:rPr lang="hr-HR" dirty="0" err="1" smtClean="0"/>
              <a:t>not</a:t>
            </a:r>
            <a:r>
              <a:rPr lang="hr-HR" dirty="0" smtClean="0"/>
              <a:t> </a:t>
            </a:r>
            <a:r>
              <a:rPr lang="hr-HR" dirty="0" err="1" smtClean="0"/>
              <a:t>exceeding</a:t>
            </a:r>
            <a:r>
              <a:rPr lang="hr-HR" dirty="0" smtClean="0"/>
              <a:t> </a:t>
            </a:r>
            <a:r>
              <a:rPr lang="hr-HR" dirty="0" err="1" smtClean="0"/>
              <a:t>fourteen</a:t>
            </a:r>
            <a:r>
              <a:rPr lang="hr-HR" dirty="0" smtClean="0"/>
              <a:t> </a:t>
            </a:r>
            <a:r>
              <a:rPr lang="hr-HR" dirty="0" err="1" smtClean="0"/>
              <a:t>years</a:t>
            </a:r>
            <a:r>
              <a:rPr lang="hr-HR" dirty="0" smtClean="0"/>
              <a:t> (</a:t>
            </a:r>
            <a:r>
              <a:rPr lang="hr-HR" dirty="0" err="1" smtClean="0"/>
              <a:t>Theft</a:t>
            </a:r>
            <a:r>
              <a:rPr lang="hr-HR" dirty="0" smtClean="0"/>
              <a:t> </a:t>
            </a:r>
            <a:r>
              <a:rPr lang="hr-HR" dirty="0" err="1" smtClean="0"/>
              <a:t>Act</a:t>
            </a:r>
            <a:r>
              <a:rPr lang="hr-HR" dirty="0" smtClean="0"/>
              <a:t> 1968, s. 22)</a:t>
            </a:r>
            <a:endParaRPr lang="hr-HR" dirty="0"/>
          </a:p>
        </p:txBody>
      </p:sp>
    </p:spTree>
    <p:extLst>
      <p:ext uri="{BB962C8B-B14F-4D97-AF65-F5344CB8AC3E}">
        <p14:creationId xmlns:p14="http://schemas.microsoft.com/office/powerpoint/2010/main" val="414003586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Activity</a:t>
            </a:r>
            <a:endParaRPr lang="hr-HR" dirty="0"/>
          </a:p>
        </p:txBody>
      </p:sp>
      <p:sp>
        <p:nvSpPr>
          <p:cNvPr id="3" name="Content Placeholder 2"/>
          <p:cNvSpPr>
            <a:spLocks noGrp="1"/>
          </p:cNvSpPr>
          <p:nvPr>
            <p:ph idx="1"/>
          </p:nvPr>
        </p:nvSpPr>
        <p:spPr/>
        <p:txBody>
          <a:bodyPr/>
          <a:lstStyle/>
          <a:p>
            <a:r>
              <a:rPr lang="hr-HR" dirty="0" err="1" smtClean="0"/>
              <a:t>Analyse</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section</a:t>
            </a:r>
            <a:r>
              <a:rPr lang="hr-HR" dirty="0" smtClean="0"/>
              <a:t> 22, </a:t>
            </a:r>
            <a:r>
              <a:rPr lang="hr-HR" dirty="0" err="1" smtClean="0"/>
              <a:t>paying</a:t>
            </a:r>
            <a:r>
              <a:rPr lang="hr-HR" dirty="0" smtClean="0"/>
              <a:t> </a:t>
            </a:r>
            <a:r>
              <a:rPr lang="hr-HR" dirty="0" err="1" smtClean="0"/>
              <a:t>attention</a:t>
            </a:r>
            <a:r>
              <a:rPr lang="hr-HR" dirty="0" smtClean="0"/>
              <a:t> to </a:t>
            </a:r>
            <a:r>
              <a:rPr lang="hr-HR" dirty="0" err="1" smtClean="0"/>
              <a:t>nominalisation</a:t>
            </a:r>
            <a:r>
              <a:rPr lang="hr-HR" dirty="0" smtClean="0"/>
              <a:t> </a:t>
            </a:r>
            <a:r>
              <a:rPr lang="hr-HR" dirty="0" err="1" smtClean="0"/>
              <a:t>and</a:t>
            </a:r>
            <a:r>
              <a:rPr lang="hr-HR" dirty="0" smtClean="0"/>
              <a:t> </a:t>
            </a:r>
            <a:r>
              <a:rPr lang="hr-HR" dirty="0" err="1" smtClean="0"/>
              <a:t>syntactic</a:t>
            </a:r>
            <a:r>
              <a:rPr lang="hr-HR" dirty="0" smtClean="0"/>
              <a:t> </a:t>
            </a:r>
            <a:r>
              <a:rPr lang="hr-HR" dirty="0" err="1" smtClean="0"/>
              <a:t>structure</a:t>
            </a:r>
            <a:r>
              <a:rPr lang="hr-HR" dirty="0" smtClean="0"/>
              <a:t>. </a:t>
            </a:r>
            <a:r>
              <a:rPr lang="hr-HR" dirty="0" err="1" smtClean="0"/>
              <a:t>Think</a:t>
            </a:r>
            <a:r>
              <a:rPr lang="hr-HR" dirty="0" smtClean="0"/>
              <a:t> </a:t>
            </a:r>
            <a:r>
              <a:rPr lang="hr-HR" dirty="0" err="1" smtClean="0"/>
              <a:t>about</a:t>
            </a:r>
            <a:r>
              <a:rPr lang="hr-HR" dirty="0" smtClean="0"/>
              <a:t> how </a:t>
            </a:r>
            <a:r>
              <a:rPr lang="hr-HR" dirty="0" err="1" smtClean="0"/>
              <a:t>best</a:t>
            </a:r>
            <a:r>
              <a:rPr lang="hr-HR" dirty="0" smtClean="0"/>
              <a:t> to </a:t>
            </a:r>
            <a:r>
              <a:rPr lang="hr-HR" dirty="0" err="1" smtClean="0"/>
              <a:t>explain</a:t>
            </a:r>
            <a:r>
              <a:rPr lang="hr-HR" dirty="0" smtClean="0"/>
              <a:t> </a:t>
            </a:r>
            <a:r>
              <a:rPr lang="hr-HR" dirty="0" err="1" smtClean="0"/>
              <a:t>the</a:t>
            </a:r>
            <a:r>
              <a:rPr lang="hr-HR" dirty="0" smtClean="0"/>
              <a:t> </a:t>
            </a:r>
            <a:r>
              <a:rPr lang="hr-HR" dirty="0" err="1" smtClean="0"/>
              <a:t>offence</a:t>
            </a:r>
            <a:r>
              <a:rPr lang="hr-HR" dirty="0" smtClean="0"/>
              <a:t> to </a:t>
            </a:r>
            <a:r>
              <a:rPr lang="hr-HR" dirty="0" err="1" smtClean="0"/>
              <a:t>someone</a:t>
            </a:r>
            <a:r>
              <a:rPr lang="hr-HR" dirty="0" smtClean="0"/>
              <a:t> </a:t>
            </a:r>
            <a:r>
              <a:rPr lang="hr-HR" dirty="0" err="1" smtClean="0"/>
              <a:t>else</a:t>
            </a:r>
            <a:r>
              <a:rPr lang="hr-HR" dirty="0" smtClean="0"/>
              <a:t>. </a:t>
            </a:r>
            <a:r>
              <a:rPr lang="hr-HR" dirty="0" err="1" smtClean="0"/>
              <a:t>It</a:t>
            </a:r>
            <a:r>
              <a:rPr lang="hr-HR" dirty="0" smtClean="0"/>
              <a:t> </a:t>
            </a:r>
            <a:r>
              <a:rPr lang="hr-HR" dirty="0" err="1" smtClean="0"/>
              <a:t>might</a:t>
            </a:r>
            <a:r>
              <a:rPr lang="hr-HR" dirty="0" smtClean="0"/>
              <a:t> </a:t>
            </a:r>
            <a:r>
              <a:rPr lang="hr-HR" dirty="0" err="1" smtClean="0"/>
              <a:t>help</a:t>
            </a:r>
            <a:r>
              <a:rPr lang="hr-HR" dirty="0" smtClean="0"/>
              <a:t> to </a:t>
            </a:r>
            <a:r>
              <a:rPr lang="hr-HR" dirty="0" err="1" smtClean="0"/>
              <a:t>construct</a:t>
            </a:r>
            <a:r>
              <a:rPr lang="hr-HR" dirty="0" smtClean="0"/>
              <a:t> a </a:t>
            </a:r>
            <a:r>
              <a:rPr lang="hr-HR" dirty="0" err="1" smtClean="0"/>
              <a:t>narrative</a:t>
            </a:r>
            <a:r>
              <a:rPr lang="hr-HR" dirty="0" smtClean="0"/>
              <a:t> </a:t>
            </a:r>
            <a:r>
              <a:rPr lang="hr-HR" dirty="0" err="1" smtClean="0"/>
              <a:t>about</a:t>
            </a:r>
            <a:r>
              <a:rPr lang="hr-HR" dirty="0" smtClean="0"/>
              <a:t> a </a:t>
            </a:r>
            <a:r>
              <a:rPr lang="hr-HR" dirty="0" err="1" smtClean="0"/>
              <a:t>particular</a:t>
            </a:r>
            <a:r>
              <a:rPr lang="hr-HR" dirty="0" smtClean="0"/>
              <a:t> </a:t>
            </a:r>
            <a:r>
              <a:rPr lang="hr-HR" dirty="0" err="1" smtClean="0"/>
              <a:t>person</a:t>
            </a:r>
            <a:r>
              <a:rPr lang="hr-HR" dirty="0" smtClean="0"/>
              <a:t> to </a:t>
            </a:r>
            <a:r>
              <a:rPr lang="hr-HR" dirty="0" err="1" smtClean="0"/>
              <a:t>convey</a:t>
            </a:r>
            <a:r>
              <a:rPr lang="hr-HR" dirty="0" smtClean="0"/>
              <a:t> </a:t>
            </a:r>
            <a:r>
              <a:rPr lang="hr-HR" dirty="0" err="1" smtClean="0"/>
              <a:t>the</a:t>
            </a:r>
            <a:r>
              <a:rPr lang="hr-HR" dirty="0" smtClean="0"/>
              <a:t> </a:t>
            </a:r>
            <a:r>
              <a:rPr lang="hr-HR" dirty="0" err="1" smtClean="0"/>
              <a:t>meaning</a:t>
            </a:r>
            <a:r>
              <a:rPr lang="hr-HR" dirty="0" smtClean="0"/>
              <a:t> </a:t>
            </a:r>
            <a:r>
              <a:rPr lang="hr-HR" dirty="0" err="1" smtClean="0"/>
              <a:t>of</a:t>
            </a:r>
            <a:r>
              <a:rPr lang="hr-HR" dirty="0" smtClean="0"/>
              <a:t> </a:t>
            </a:r>
            <a:r>
              <a:rPr lang="hr-HR" dirty="0" err="1" smtClean="0"/>
              <a:t>this</a:t>
            </a:r>
            <a:r>
              <a:rPr lang="hr-HR" dirty="0" smtClean="0"/>
              <a:t> </a:t>
            </a:r>
            <a:r>
              <a:rPr lang="hr-HR" dirty="0" err="1" smtClean="0"/>
              <a:t>section</a:t>
            </a:r>
            <a:endParaRPr lang="hr-HR" dirty="0"/>
          </a:p>
        </p:txBody>
      </p:sp>
    </p:spTree>
    <p:extLst>
      <p:ext uri="{BB962C8B-B14F-4D97-AF65-F5344CB8AC3E}">
        <p14:creationId xmlns:p14="http://schemas.microsoft.com/office/powerpoint/2010/main" val="277530749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Comment</a:t>
            </a:r>
            <a:endParaRPr lang="hr-HR" dirty="0"/>
          </a:p>
        </p:txBody>
      </p:sp>
      <p:sp>
        <p:nvSpPr>
          <p:cNvPr id="3" name="Content Placeholder 2"/>
          <p:cNvSpPr>
            <a:spLocks noGrp="1"/>
          </p:cNvSpPr>
          <p:nvPr>
            <p:ph idx="1"/>
          </p:nvPr>
        </p:nvSpPr>
        <p:spPr/>
        <p:txBody>
          <a:bodyPr/>
          <a:lstStyle/>
          <a:p>
            <a:r>
              <a:rPr lang="hr-HR" dirty="0" err="1" smtClean="0"/>
              <a:t>Paradigmatic</a:t>
            </a:r>
            <a:r>
              <a:rPr lang="hr-HR" dirty="0" smtClean="0"/>
              <a:t> mode: </a:t>
            </a:r>
            <a:r>
              <a:rPr lang="hr-HR" dirty="0" err="1" smtClean="0"/>
              <a:t>sytactic</a:t>
            </a:r>
            <a:r>
              <a:rPr lang="hr-HR" dirty="0" smtClean="0"/>
              <a:t> </a:t>
            </a:r>
            <a:r>
              <a:rPr lang="hr-HR" dirty="0" err="1" smtClean="0"/>
              <a:t>structure</a:t>
            </a:r>
            <a:r>
              <a:rPr lang="hr-HR" dirty="0" smtClean="0"/>
              <a:t>, </a:t>
            </a:r>
            <a:r>
              <a:rPr lang="hr-HR" dirty="0" err="1" smtClean="0"/>
              <a:t>disjunctions</a:t>
            </a:r>
            <a:r>
              <a:rPr lang="hr-HR" dirty="0" smtClean="0"/>
              <a:t> (‘</a:t>
            </a:r>
            <a:r>
              <a:rPr lang="hr-HR" dirty="0" err="1" smtClean="0"/>
              <a:t>or</a:t>
            </a:r>
            <a:r>
              <a:rPr lang="hr-HR" dirty="0" smtClean="0"/>
              <a:t>’) </a:t>
            </a:r>
          </a:p>
          <a:p>
            <a:r>
              <a:rPr lang="hr-HR" dirty="0" err="1" smtClean="0"/>
              <a:t>the</a:t>
            </a:r>
            <a:r>
              <a:rPr lang="hr-HR" dirty="0" smtClean="0"/>
              <a:t> </a:t>
            </a:r>
            <a:r>
              <a:rPr lang="hr-HR" dirty="0" err="1" smtClean="0"/>
              <a:t>main</a:t>
            </a:r>
            <a:r>
              <a:rPr lang="hr-HR" dirty="0" smtClean="0"/>
              <a:t> </a:t>
            </a:r>
            <a:r>
              <a:rPr lang="hr-HR" dirty="0" err="1" smtClean="0"/>
              <a:t>clause</a:t>
            </a:r>
            <a:r>
              <a:rPr lang="hr-HR" dirty="0" smtClean="0"/>
              <a:t> </a:t>
            </a:r>
            <a:r>
              <a:rPr lang="hr-HR" dirty="0" err="1" smtClean="0"/>
              <a:t>followed</a:t>
            </a:r>
            <a:r>
              <a:rPr lang="hr-HR" dirty="0" smtClean="0"/>
              <a:t> </a:t>
            </a:r>
            <a:r>
              <a:rPr lang="hr-HR" dirty="0" err="1" smtClean="0"/>
              <a:t>by</a:t>
            </a:r>
            <a:r>
              <a:rPr lang="hr-HR" dirty="0" smtClean="0"/>
              <a:t> </a:t>
            </a:r>
            <a:r>
              <a:rPr lang="hr-HR" dirty="0" err="1" smtClean="0"/>
              <a:t>conditional</a:t>
            </a:r>
            <a:r>
              <a:rPr lang="hr-HR" dirty="0" smtClean="0"/>
              <a:t> </a:t>
            </a:r>
            <a:r>
              <a:rPr lang="hr-HR" dirty="0" err="1" smtClean="0"/>
              <a:t>structure</a:t>
            </a:r>
            <a:r>
              <a:rPr lang="hr-HR" dirty="0" smtClean="0"/>
              <a:t> </a:t>
            </a:r>
            <a:r>
              <a:rPr lang="hr-HR" dirty="0" err="1" smtClean="0"/>
              <a:t>with</a:t>
            </a:r>
            <a:r>
              <a:rPr lang="hr-HR" dirty="0" smtClean="0"/>
              <a:t> a </a:t>
            </a:r>
            <a:r>
              <a:rPr lang="hr-HR" dirty="0" err="1" smtClean="0"/>
              <a:t>long</a:t>
            </a:r>
            <a:r>
              <a:rPr lang="hr-HR" dirty="0" smtClean="0"/>
              <a:t> and complex </a:t>
            </a:r>
            <a:r>
              <a:rPr lang="hr-HR" dirty="0" err="1" smtClean="0"/>
              <a:t>suordinate</a:t>
            </a:r>
            <a:r>
              <a:rPr lang="hr-HR" dirty="0" smtClean="0"/>
              <a:t> </a:t>
            </a:r>
            <a:r>
              <a:rPr lang="hr-HR" dirty="0" err="1" smtClean="0"/>
              <a:t>clauses</a:t>
            </a:r>
            <a:endParaRPr lang="hr-HR" dirty="0" smtClean="0"/>
          </a:p>
          <a:p>
            <a:r>
              <a:rPr lang="hr-HR" dirty="0" err="1" smtClean="0"/>
              <a:t>Actions</a:t>
            </a:r>
            <a:r>
              <a:rPr lang="hr-HR" dirty="0" smtClean="0"/>
              <a:t> – </a:t>
            </a:r>
            <a:r>
              <a:rPr lang="hr-HR" dirty="0" err="1" smtClean="0"/>
              <a:t>abstract</a:t>
            </a:r>
            <a:r>
              <a:rPr lang="hr-HR" dirty="0" smtClean="0"/>
              <a:t>; </a:t>
            </a:r>
            <a:r>
              <a:rPr lang="hr-HR" dirty="0" err="1" smtClean="0"/>
              <a:t>not</a:t>
            </a:r>
            <a:r>
              <a:rPr lang="hr-HR" dirty="0" smtClean="0"/>
              <a:t> </a:t>
            </a:r>
            <a:r>
              <a:rPr lang="hr-HR" dirty="0" err="1" smtClean="0"/>
              <a:t>situated</a:t>
            </a:r>
            <a:r>
              <a:rPr lang="hr-HR" dirty="0" smtClean="0"/>
              <a:t> </a:t>
            </a:r>
            <a:r>
              <a:rPr lang="hr-HR" dirty="0" err="1" smtClean="0"/>
              <a:t>in</a:t>
            </a:r>
            <a:r>
              <a:rPr lang="hr-HR" dirty="0" smtClean="0"/>
              <a:t> time </a:t>
            </a:r>
            <a:r>
              <a:rPr lang="hr-HR" dirty="0" err="1" smtClean="0"/>
              <a:t>and</a:t>
            </a:r>
            <a:r>
              <a:rPr lang="hr-HR" dirty="0" smtClean="0"/>
              <a:t> </a:t>
            </a:r>
            <a:r>
              <a:rPr lang="hr-HR" dirty="0" err="1" smtClean="0"/>
              <a:t>space</a:t>
            </a:r>
            <a:endParaRPr lang="hr-HR" dirty="0" smtClean="0"/>
          </a:p>
          <a:p>
            <a:r>
              <a:rPr lang="hr-HR" dirty="0" err="1" smtClean="0"/>
              <a:t>Mens</a:t>
            </a:r>
            <a:r>
              <a:rPr lang="hr-HR" dirty="0" smtClean="0"/>
              <a:t> </a:t>
            </a:r>
            <a:r>
              <a:rPr lang="hr-HR" dirty="0" err="1" smtClean="0"/>
              <a:t>rea</a:t>
            </a:r>
            <a:r>
              <a:rPr lang="hr-HR" dirty="0" smtClean="0"/>
              <a:t>, </a:t>
            </a:r>
            <a:r>
              <a:rPr lang="hr-HR" dirty="0" err="1" smtClean="0"/>
              <a:t>actus</a:t>
            </a:r>
            <a:r>
              <a:rPr lang="hr-HR" dirty="0" smtClean="0"/>
              <a:t> </a:t>
            </a:r>
            <a:r>
              <a:rPr lang="hr-HR" dirty="0" err="1" smtClean="0"/>
              <a:t>reus</a:t>
            </a:r>
            <a:endParaRPr lang="hr-HR" dirty="0" smtClean="0"/>
          </a:p>
          <a:p>
            <a:r>
              <a:rPr lang="hr-HR" dirty="0" err="1" smtClean="0"/>
              <a:t>Taking</a:t>
            </a:r>
            <a:r>
              <a:rPr lang="hr-HR" dirty="0" smtClean="0"/>
              <a:t> </a:t>
            </a:r>
            <a:r>
              <a:rPr lang="hr-HR" dirty="0" err="1" smtClean="0"/>
              <a:t>all</a:t>
            </a:r>
            <a:r>
              <a:rPr lang="hr-HR" dirty="0" smtClean="0"/>
              <a:t> </a:t>
            </a:r>
            <a:r>
              <a:rPr lang="hr-HR" dirty="0" err="1" smtClean="0"/>
              <a:t>the</a:t>
            </a:r>
            <a:r>
              <a:rPr lang="hr-HR" dirty="0" smtClean="0"/>
              <a:t> </a:t>
            </a:r>
            <a:r>
              <a:rPr lang="hr-HR" dirty="0" err="1" smtClean="0"/>
              <a:t>possible</a:t>
            </a:r>
            <a:r>
              <a:rPr lang="hr-HR" dirty="0" smtClean="0"/>
              <a:t> </a:t>
            </a:r>
            <a:r>
              <a:rPr lang="hr-HR" dirty="0" err="1" smtClean="0"/>
              <a:t>actions</a:t>
            </a:r>
            <a:r>
              <a:rPr lang="hr-HR" dirty="0" smtClean="0"/>
              <a:t> </a:t>
            </a:r>
            <a:r>
              <a:rPr lang="hr-HR" dirty="0" err="1" smtClean="0"/>
              <a:t>and</a:t>
            </a:r>
            <a:r>
              <a:rPr lang="hr-HR" dirty="0" smtClean="0"/>
              <a:t> </a:t>
            </a:r>
            <a:r>
              <a:rPr lang="hr-HR" dirty="0" err="1" smtClean="0"/>
              <a:t>states</a:t>
            </a:r>
            <a:r>
              <a:rPr lang="hr-HR" dirty="0" smtClean="0"/>
              <a:t> </a:t>
            </a:r>
            <a:r>
              <a:rPr lang="hr-HR" dirty="0" err="1" smtClean="0"/>
              <a:t>of</a:t>
            </a:r>
            <a:r>
              <a:rPr lang="hr-HR" dirty="0" smtClean="0"/>
              <a:t> </a:t>
            </a:r>
            <a:r>
              <a:rPr lang="hr-HR" dirty="0" err="1" smtClean="0"/>
              <a:t>mind</a:t>
            </a:r>
            <a:r>
              <a:rPr lang="hr-HR" dirty="0" smtClean="0"/>
              <a:t> </a:t>
            </a:r>
            <a:r>
              <a:rPr lang="hr-HR" dirty="0" err="1" smtClean="0"/>
              <a:t>into</a:t>
            </a:r>
            <a:r>
              <a:rPr lang="hr-HR" dirty="0" smtClean="0"/>
              <a:t> </a:t>
            </a:r>
            <a:r>
              <a:rPr lang="hr-HR" dirty="0" err="1" smtClean="0"/>
              <a:t>account</a:t>
            </a:r>
            <a:r>
              <a:rPr lang="hr-HR" dirty="0" smtClean="0"/>
              <a:t> </a:t>
            </a:r>
            <a:r>
              <a:rPr lang="hr-HR" dirty="0" err="1" smtClean="0"/>
              <a:t>and</a:t>
            </a:r>
            <a:r>
              <a:rPr lang="hr-HR" dirty="0" smtClean="0"/>
              <a:t> </a:t>
            </a:r>
            <a:r>
              <a:rPr lang="hr-HR" dirty="0" err="1" smtClean="0"/>
              <a:t>mapping</a:t>
            </a:r>
            <a:r>
              <a:rPr lang="hr-HR" dirty="0" smtClean="0"/>
              <a:t> </a:t>
            </a:r>
            <a:r>
              <a:rPr lang="hr-HR" dirty="0" err="1" smtClean="0"/>
              <a:t>them</a:t>
            </a:r>
            <a:r>
              <a:rPr lang="hr-HR" dirty="0" smtClean="0"/>
              <a:t> </a:t>
            </a:r>
            <a:r>
              <a:rPr lang="hr-HR" dirty="0" err="1" smtClean="0"/>
              <a:t>out</a:t>
            </a:r>
            <a:r>
              <a:rPr lang="hr-HR" dirty="0" smtClean="0"/>
              <a:t> </a:t>
            </a:r>
            <a:r>
              <a:rPr lang="hr-HR" dirty="0" err="1" smtClean="0"/>
              <a:t>in</a:t>
            </a:r>
            <a:r>
              <a:rPr lang="hr-HR" dirty="0" smtClean="0"/>
              <a:t> a </a:t>
            </a:r>
            <a:r>
              <a:rPr lang="hr-HR" dirty="0" err="1" smtClean="0"/>
              <a:t>simple</a:t>
            </a:r>
            <a:r>
              <a:rPr lang="hr-HR" dirty="0" smtClean="0"/>
              <a:t> </a:t>
            </a:r>
            <a:r>
              <a:rPr lang="hr-HR" dirty="0" err="1" smtClean="0"/>
              <a:t>statement</a:t>
            </a:r>
            <a:r>
              <a:rPr lang="hr-HR" dirty="0" smtClean="0"/>
              <a:t> </a:t>
            </a:r>
            <a:r>
              <a:rPr lang="hr-HR" dirty="0" err="1" smtClean="0"/>
              <a:t>would</a:t>
            </a:r>
            <a:r>
              <a:rPr lang="hr-HR" dirty="0" smtClean="0"/>
              <a:t> take some time </a:t>
            </a:r>
            <a:r>
              <a:rPr lang="hr-HR" dirty="0" err="1" smtClean="0"/>
              <a:t>because</a:t>
            </a:r>
            <a:r>
              <a:rPr lang="hr-HR" dirty="0" smtClean="0"/>
              <a:t> </a:t>
            </a:r>
            <a:r>
              <a:rPr lang="hr-HR" dirty="0" err="1" smtClean="0"/>
              <a:t>of</a:t>
            </a:r>
            <a:r>
              <a:rPr lang="hr-HR" dirty="0" smtClean="0"/>
              <a:t> </a:t>
            </a:r>
            <a:r>
              <a:rPr lang="hr-HR" dirty="0" err="1" smtClean="0"/>
              <a:t>all</a:t>
            </a:r>
            <a:r>
              <a:rPr lang="hr-HR" dirty="0" smtClean="0"/>
              <a:t> </a:t>
            </a:r>
            <a:r>
              <a:rPr lang="hr-HR" dirty="0" err="1" smtClean="0"/>
              <a:t>the</a:t>
            </a:r>
            <a:r>
              <a:rPr lang="hr-HR" dirty="0" smtClean="0"/>
              <a:t> </a:t>
            </a:r>
            <a:r>
              <a:rPr lang="hr-HR" dirty="0" err="1" smtClean="0"/>
              <a:t>possible</a:t>
            </a:r>
            <a:r>
              <a:rPr lang="hr-HR" dirty="0" smtClean="0"/>
              <a:t> </a:t>
            </a:r>
            <a:r>
              <a:rPr lang="hr-HR" dirty="0" err="1" smtClean="0"/>
              <a:t>factual</a:t>
            </a:r>
            <a:r>
              <a:rPr lang="hr-HR" dirty="0" smtClean="0"/>
              <a:t> </a:t>
            </a:r>
            <a:r>
              <a:rPr lang="hr-HR" dirty="0" err="1" smtClean="0"/>
              <a:t>scenarios</a:t>
            </a:r>
            <a:r>
              <a:rPr lang="hr-HR" dirty="0" smtClean="0"/>
              <a:t> </a:t>
            </a:r>
            <a:r>
              <a:rPr lang="hr-HR" dirty="0" err="1" smtClean="0"/>
              <a:t>the</a:t>
            </a:r>
            <a:r>
              <a:rPr lang="hr-HR" dirty="0" smtClean="0"/>
              <a:t> </a:t>
            </a:r>
            <a:r>
              <a:rPr lang="hr-HR" dirty="0" err="1" smtClean="0"/>
              <a:t>section</a:t>
            </a:r>
            <a:r>
              <a:rPr lang="hr-HR" dirty="0" smtClean="0"/>
              <a:t> </a:t>
            </a:r>
            <a:r>
              <a:rPr lang="hr-HR" dirty="0" err="1" smtClean="0"/>
              <a:t>is</a:t>
            </a:r>
            <a:r>
              <a:rPr lang="hr-HR" dirty="0" smtClean="0"/>
              <a:t> </a:t>
            </a:r>
            <a:r>
              <a:rPr lang="hr-HR" dirty="0" err="1" smtClean="0"/>
              <a:t>designed</a:t>
            </a:r>
            <a:r>
              <a:rPr lang="hr-HR" dirty="0" smtClean="0"/>
              <a:t> to </a:t>
            </a:r>
            <a:r>
              <a:rPr lang="hr-HR" dirty="0" err="1" smtClean="0"/>
              <a:t>cover</a:t>
            </a:r>
            <a:endParaRPr lang="hr-HR" dirty="0"/>
          </a:p>
        </p:txBody>
      </p:sp>
    </p:spTree>
    <p:extLst>
      <p:ext uri="{BB962C8B-B14F-4D97-AF65-F5344CB8AC3E}">
        <p14:creationId xmlns:p14="http://schemas.microsoft.com/office/powerpoint/2010/main" val="353523135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Example</a:t>
            </a:r>
            <a:r>
              <a:rPr lang="hr-HR" dirty="0" smtClean="0"/>
              <a:t>: a </a:t>
            </a:r>
            <a:r>
              <a:rPr lang="hr-HR" dirty="0" err="1" smtClean="0"/>
              <a:t>recorder</a:t>
            </a:r>
            <a:r>
              <a:rPr lang="hr-HR" dirty="0" smtClean="0"/>
              <a:t> </a:t>
            </a:r>
            <a:r>
              <a:rPr lang="hr-HR" dirty="0" err="1" smtClean="0"/>
              <a:t>instructing</a:t>
            </a:r>
            <a:r>
              <a:rPr lang="hr-HR" dirty="0" smtClean="0"/>
              <a:t> a </a:t>
            </a:r>
            <a:r>
              <a:rPr lang="hr-HR" dirty="0" err="1" smtClean="0"/>
              <a:t>jury</a:t>
            </a:r>
            <a:r>
              <a:rPr lang="hr-HR" dirty="0" smtClean="0"/>
              <a:t> </a:t>
            </a:r>
            <a:endParaRPr lang="hr-HR" dirty="0"/>
          </a:p>
        </p:txBody>
      </p:sp>
      <p:sp>
        <p:nvSpPr>
          <p:cNvPr id="3" name="Content Placeholder 2"/>
          <p:cNvSpPr>
            <a:spLocks noGrp="1"/>
          </p:cNvSpPr>
          <p:nvPr>
            <p:ph idx="1"/>
          </p:nvPr>
        </p:nvSpPr>
        <p:spPr/>
        <p:txBody>
          <a:bodyPr/>
          <a:lstStyle/>
          <a:p>
            <a:r>
              <a:rPr lang="hr-HR" dirty="0" smtClean="0"/>
              <a:t>Let me </a:t>
            </a:r>
            <a:r>
              <a:rPr lang="hr-HR" dirty="0" err="1" smtClean="0"/>
              <a:t>just</a:t>
            </a:r>
            <a:r>
              <a:rPr lang="hr-HR" dirty="0" smtClean="0"/>
              <a:t> </a:t>
            </a:r>
            <a:r>
              <a:rPr lang="hr-HR" dirty="0" err="1" smtClean="0"/>
              <a:t>move</a:t>
            </a:r>
            <a:r>
              <a:rPr lang="hr-HR" dirty="0" smtClean="0"/>
              <a:t> on </a:t>
            </a:r>
            <a:r>
              <a:rPr lang="hr-HR" dirty="0" err="1" smtClean="0"/>
              <a:t>then</a:t>
            </a:r>
            <a:r>
              <a:rPr lang="hr-HR" dirty="0" smtClean="0"/>
              <a:t> to </a:t>
            </a:r>
            <a:r>
              <a:rPr lang="hr-HR" dirty="0" err="1" smtClean="0"/>
              <a:t>the</a:t>
            </a:r>
            <a:r>
              <a:rPr lang="hr-HR" dirty="0" smtClean="0"/>
              <a:t> </a:t>
            </a:r>
            <a:r>
              <a:rPr lang="hr-HR" dirty="0" err="1" smtClean="0"/>
              <a:t>offence</a:t>
            </a:r>
            <a:r>
              <a:rPr lang="hr-HR" dirty="0" smtClean="0"/>
              <a:t> </a:t>
            </a:r>
            <a:r>
              <a:rPr lang="hr-HR" dirty="0" err="1" smtClean="0"/>
              <a:t>of</a:t>
            </a:r>
            <a:r>
              <a:rPr lang="hr-HR" dirty="0" smtClean="0"/>
              <a:t> </a:t>
            </a:r>
            <a:r>
              <a:rPr lang="hr-HR" dirty="0" err="1" smtClean="0"/>
              <a:t>handling</a:t>
            </a:r>
            <a:r>
              <a:rPr lang="hr-HR" dirty="0" smtClean="0"/>
              <a:t>, </a:t>
            </a:r>
            <a:r>
              <a:rPr lang="hr-HR" dirty="0" err="1" smtClean="0"/>
              <a:t>because</a:t>
            </a:r>
            <a:r>
              <a:rPr lang="hr-HR" dirty="0" smtClean="0"/>
              <a:t> </a:t>
            </a:r>
            <a:r>
              <a:rPr lang="hr-HR" dirty="0" err="1" smtClean="0"/>
              <a:t>you</a:t>
            </a:r>
            <a:r>
              <a:rPr lang="hr-HR" dirty="0" smtClean="0"/>
              <a:t> </a:t>
            </a:r>
            <a:r>
              <a:rPr lang="hr-HR" dirty="0" err="1" smtClean="0"/>
              <a:t>need</a:t>
            </a:r>
            <a:r>
              <a:rPr lang="hr-HR" dirty="0" smtClean="0"/>
              <a:t> to </a:t>
            </a:r>
            <a:r>
              <a:rPr lang="hr-HR" dirty="0" err="1" smtClean="0"/>
              <a:t>consider</a:t>
            </a:r>
            <a:r>
              <a:rPr lang="hr-HR" dirty="0" smtClean="0"/>
              <a:t> </a:t>
            </a:r>
            <a:r>
              <a:rPr lang="hr-HR" dirty="0" err="1" smtClean="0"/>
              <a:t>the</a:t>
            </a:r>
            <a:r>
              <a:rPr lang="hr-HR" dirty="0" smtClean="0"/>
              <a:t> </a:t>
            </a:r>
            <a:r>
              <a:rPr lang="hr-HR" dirty="0" err="1" smtClean="0"/>
              <a:t>definition</a:t>
            </a:r>
            <a:r>
              <a:rPr lang="hr-HR" dirty="0" smtClean="0"/>
              <a:t> </a:t>
            </a:r>
            <a:r>
              <a:rPr lang="hr-HR" dirty="0" err="1" smtClean="0"/>
              <a:t>of</a:t>
            </a:r>
            <a:r>
              <a:rPr lang="hr-HR" dirty="0" smtClean="0"/>
              <a:t> </a:t>
            </a:r>
            <a:r>
              <a:rPr lang="hr-HR" dirty="0" err="1" smtClean="0"/>
              <a:t>that</a:t>
            </a:r>
            <a:r>
              <a:rPr lang="hr-HR" dirty="0" smtClean="0"/>
              <a:t>. </a:t>
            </a:r>
            <a:r>
              <a:rPr lang="hr-HR" dirty="0" err="1" smtClean="0"/>
              <a:t>This</a:t>
            </a:r>
            <a:r>
              <a:rPr lang="hr-HR" dirty="0" smtClean="0"/>
              <a:t> </a:t>
            </a:r>
            <a:r>
              <a:rPr lang="hr-HR" dirty="0" err="1" smtClean="0"/>
              <a:t>is</a:t>
            </a:r>
            <a:r>
              <a:rPr lang="hr-HR" dirty="0" smtClean="0"/>
              <a:t> a bit more </a:t>
            </a:r>
            <a:r>
              <a:rPr lang="hr-HR" dirty="0" err="1" smtClean="0"/>
              <a:t>complicated</a:t>
            </a:r>
            <a:r>
              <a:rPr lang="hr-HR" dirty="0" smtClean="0"/>
              <a:t> </a:t>
            </a:r>
            <a:r>
              <a:rPr lang="hr-HR" dirty="0" err="1" smtClean="0"/>
              <a:t>and</a:t>
            </a:r>
            <a:r>
              <a:rPr lang="hr-HR" dirty="0" smtClean="0"/>
              <a:t> I </a:t>
            </a:r>
            <a:r>
              <a:rPr lang="hr-HR" dirty="0" err="1" smtClean="0"/>
              <a:t>will</a:t>
            </a:r>
            <a:r>
              <a:rPr lang="hr-HR" dirty="0" smtClean="0"/>
              <a:t> </a:t>
            </a:r>
            <a:r>
              <a:rPr lang="hr-HR" dirty="0" err="1" smtClean="0"/>
              <a:t>go</a:t>
            </a:r>
            <a:r>
              <a:rPr lang="hr-HR" dirty="0" smtClean="0"/>
              <a:t> </a:t>
            </a:r>
            <a:r>
              <a:rPr lang="hr-HR" dirty="0" err="1" smtClean="0"/>
              <a:t>through</a:t>
            </a:r>
            <a:r>
              <a:rPr lang="hr-HR" dirty="0" smtClean="0"/>
              <a:t> </a:t>
            </a:r>
            <a:r>
              <a:rPr lang="hr-HR" dirty="0" err="1" smtClean="0"/>
              <a:t>it</a:t>
            </a:r>
            <a:r>
              <a:rPr lang="hr-HR" dirty="0" smtClean="0"/>
              <a:t> more </a:t>
            </a:r>
            <a:r>
              <a:rPr lang="hr-HR" dirty="0" err="1" smtClean="0"/>
              <a:t>slowly</a:t>
            </a:r>
            <a:r>
              <a:rPr lang="hr-HR" dirty="0" smtClean="0"/>
              <a:t> </a:t>
            </a:r>
            <a:r>
              <a:rPr lang="hr-HR" dirty="0" err="1" smtClean="0"/>
              <a:t>with</a:t>
            </a:r>
            <a:r>
              <a:rPr lang="hr-HR" dirty="0" smtClean="0"/>
              <a:t> </a:t>
            </a:r>
            <a:r>
              <a:rPr lang="hr-HR" dirty="0" err="1" smtClean="0"/>
              <a:t>you</a:t>
            </a:r>
            <a:r>
              <a:rPr lang="hr-HR" dirty="0" smtClean="0"/>
              <a:t>. (I </a:t>
            </a:r>
            <a:r>
              <a:rPr lang="hr-HR" dirty="0" err="1" smtClean="0"/>
              <a:t>have</a:t>
            </a:r>
            <a:r>
              <a:rPr lang="hr-HR" dirty="0" smtClean="0"/>
              <a:t> to </a:t>
            </a:r>
            <a:r>
              <a:rPr lang="hr-HR" dirty="0" err="1" smtClean="0"/>
              <a:t>find</a:t>
            </a:r>
            <a:r>
              <a:rPr lang="hr-HR" dirty="0" smtClean="0"/>
              <a:t> </a:t>
            </a:r>
            <a:r>
              <a:rPr lang="hr-HR" dirty="0" err="1" smtClean="0"/>
              <a:t>the</a:t>
            </a:r>
            <a:r>
              <a:rPr lang="hr-HR" dirty="0" smtClean="0"/>
              <a:t> </a:t>
            </a:r>
            <a:r>
              <a:rPr lang="hr-HR" dirty="0" err="1" smtClean="0"/>
              <a:t>right</a:t>
            </a:r>
            <a:r>
              <a:rPr lang="hr-HR" dirty="0" smtClean="0"/>
              <a:t> </a:t>
            </a:r>
            <a:r>
              <a:rPr lang="hr-HR" dirty="0" err="1" smtClean="0"/>
              <a:t>page</a:t>
            </a:r>
            <a:r>
              <a:rPr lang="hr-HR" dirty="0" smtClean="0"/>
              <a:t>.) A </a:t>
            </a:r>
            <a:r>
              <a:rPr lang="hr-HR" dirty="0" err="1" smtClean="0"/>
              <a:t>person</a:t>
            </a:r>
            <a:r>
              <a:rPr lang="hr-HR" dirty="0" smtClean="0"/>
              <a:t> </a:t>
            </a:r>
            <a:r>
              <a:rPr lang="hr-HR" dirty="0" err="1" smtClean="0"/>
              <a:t>handled</a:t>
            </a:r>
            <a:r>
              <a:rPr lang="hr-HR" dirty="0" smtClean="0"/>
              <a:t> </a:t>
            </a:r>
            <a:r>
              <a:rPr lang="hr-HR" dirty="0" err="1" smtClean="0"/>
              <a:t>stolen</a:t>
            </a:r>
            <a:r>
              <a:rPr lang="hr-HR" dirty="0" smtClean="0"/>
              <a:t> </a:t>
            </a:r>
            <a:r>
              <a:rPr lang="hr-HR" dirty="0" err="1" smtClean="0"/>
              <a:t>goods</a:t>
            </a:r>
            <a:r>
              <a:rPr lang="hr-HR" dirty="0" smtClean="0"/>
              <a:t> </a:t>
            </a:r>
            <a:r>
              <a:rPr lang="hr-HR" dirty="0" err="1" smtClean="0"/>
              <a:t>if</a:t>
            </a:r>
            <a:r>
              <a:rPr lang="hr-HR" dirty="0" smtClean="0"/>
              <a:t> </a:t>
            </a:r>
            <a:r>
              <a:rPr lang="hr-HR" dirty="0" err="1" smtClean="0"/>
              <a:t>otherwise</a:t>
            </a:r>
            <a:r>
              <a:rPr lang="hr-HR" dirty="0" smtClean="0"/>
              <a:t> </a:t>
            </a:r>
            <a:r>
              <a:rPr lang="hr-HR" dirty="0" err="1" smtClean="0"/>
              <a:t>than</a:t>
            </a:r>
            <a:r>
              <a:rPr lang="hr-HR" dirty="0" smtClean="0"/>
              <a:t> </a:t>
            </a:r>
            <a:r>
              <a:rPr lang="hr-HR" dirty="0" err="1" smtClean="0"/>
              <a:t>in</a:t>
            </a:r>
            <a:r>
              <a:rPr lang="hr-HR" dirty="0" smtClean="0"/>
              <a:t> </a:t>
            </a:r>
            <a:r>
              <a:rPr lang="hr-HR" dirty="0" err="1" smtClean="0"/>
              <a:t>the</a:t>
            </a:r>
            <a:r>
              <a:rPr lang="hr-HR" dirty="0" smtClean="0"/>
              <a:t> </a:t>
            </a:r>
            <a:r>
              <a:rPr lang="hr-HR" dirty="0" err="1" smtClean="0"/>
              <a:t>course</a:t>
            </a:r>
            <a:r>
              <a:rPr lang="hr-HR" dirty="0" smtClean="0"/>
              <a:t> </a:t>
            </a:r>
            <a:r>
              <a:rPr lang="hr-HR" dirty="0" err="1" smtClean="0"/>
              <a:t>of</a:t>
            </a:r>
            <a:r>
              <a:rPr lang="hr-HR" dirty="0" smtClean="0"/>
              <a:t> </a:t>
            </a:r>
            <a:r>
              <a:rPr lang="hr-HR" dirty="0" err="1" smtClean="0"/>
              <a:t>stealing</a:t>
            </a:r>
            <a:r>
              <a:rPr lang="hr-HR" dirty="0" smtClean="0"/>
              <a:t>, </a:t>
            </a:r>
            <a:r>
              <a:rPr lang="hr-HR" dirty="0" err="1" smtClean="0"/>
              <a:t>knowing</a:t>
            </a:r>
            <a:r>
              <a:rPr lang="hr-HR" dirty="0" smtClean="0"/>
              <a:t> </a:t>
            </a:r>
            <a:r>
              <a:rPr lang="hr-HR" dirty="0" err="1" smtClean="0"/>
              <a:t>or</a:t>
            </a:r>
            <a:r>
              <a:rPr lang="hr-HR" dirty="0" smtClean="0"/>
              <a:t> </a:t>
            </a:r>
            <a:r>
              <a:rPr lang="hr-HR" dirty="0" err="1" smtClean="0"/>
              <a:t>believing</a:t>
            </a:r>
            <a:r>
              <a:rPr lang="hr-HR" dirty="0" smtClean="0"/>
              <a:t> </a:t>
            </a:r>
            <a:r>
              <a:rPr lang="hr-HR" dirty="0" err="1" smtClean="0"/>
              <a:t>them</a:t>
            </a:r>
            <a:r>
              <a:rPr lang="hr-HR" dirty="0" smtClean="0"/>
              <a:t> to </a:t>
            </a:r>
            <a:r>
              <a:rPr lang="hr-HR" dirty="0" err="1" smtClean="0"/>
              <a:t>be</a:t>
            </a:r>
            <a:r>
              <a:rPr lang="hr-HR" dirty="0" smtClean="0"/>
              <a:t> </a:t>
            </a:r>
            <a:r>
              <a:rPr lang="hr-HR" dirty="0" err="1" smtClean="0"/>
              <a:t>stolen</a:t>
            </a:r>
            <a:r>
              <a:rPr lang="hr-HR" dirty="0" smtClean="0"/>
              <a:t>, he </a:t>
            </a:r>
            <a:r>
              <a:rPr lang="hr-HR" dirty="0" err="1" smtClean="0"/>
              <a:t>dishonestly</a:t>
            </a:r>
            <a:r>
              <a:rPr lang="hr-HR" dirty="0" smtClean="0"/>
              <a:t> </a:t>
            </a:r>
            <a:r>
              <a:rPr lang="hr-HR" dirty="0" err="1" smtClean="0"/>
              <a:t>received</a:t>
            </a:r>
            <a:r>
              <a:rPr lang="hr-HR" dirty="0" smtClean="0"/>
              <a:t> </a:t>
            </a:r>
            <a:r>
              <a:rPr lang="hr-HR" dirty="0" err="1" smtClean="0"/>
              <a:t>them</a:t>
            </a:r>
            <a:r>
              <a:rPr lang="hr-HR" dirty="0" smtClean="0"/>
              <a:t>. </a:t>
            </a:r>
            <a:r>
              <a:rPr lang="hr-HR" dirty="0" err="1" smtClean="0"/>
              <a:t>Now</a:t>
            </a:r>
            <a:r>
              <a:rPr lang="hr-HR" dirty="0" smtClean="0"/>
              <a:t>, </a:t>
            </a:r>
            <a:r>
              <a:rPr lang="hr-HR" dirty="0" err="1" smtClean="0"/>
              <a:t>that</a:t>
            </a:r>
            <a:r>
              <a:rPr lang="hr-HR" dirty="0" smtClean="0"/>
              <a:t> </a:t>
            </a:r>
            <a:r>
              <a:rPr lang="hr-HR" dirty="0" err="1" smtClean="0"/>
              <a:t>is</a:t>
            </a:r>
            <a:r>
              <a:rPr lang="hr-HR" dirty="0" smtClean="0"/>
              <a:t> </a:t>
            </a:r>
            <a:r>
              <a:rPr lang="hr-HR" dirty="0" err="1" smtClean="0"/>
              <a:t>the</a:t>
            </a:r>
            <a:r>
              <a:rPr lang="hr-HR" dirty="0" smtClean="0"/>
              <a:t> </a:t>
            </a:r>
            <a:r>
              <a:rPr lang="hr-HR" dirty="0" err="1" smtClean="0"/>
              <a:t>offence</a:t>
            </a:r>
            <a:r>
              <a:rPr lang="hr-HR" dirty="0" smtClean="0"/>
              <a:t> </a:t>
            </a:r>
            <a:r>
              <a:rPr lang="hr-HR" dirty="0" err="1" smtClean="0"/>
              <a:t>which</a:t>
            </a:r>
            <a:r>
              <a:rPr lang="hr-HR" dirty="0" smtClean="0"/>
              <a:t> </a:t>
            </a:r>
            <a:r>
              <a:rPr lang="hr-HR" dirty="0" err="1" smtClean="0"/>
              <a:t>is</a:t>
            </a:r>
            <a:r>
              <a:rPr lang="hr-HR" dirty="0" smtClean="0"/>
              <a:t> </a:t>
            </a:r>
            <a:r>
              <a:rPr lang="hr-HR" dirty="0" err="1" smtClean="0"/>
              <a:t>handling</a:t>
            </a:r>
            <a:r>
              <a:rPr lang="hr-HR" dirty="0" smtClean="0"/>
              <a:t> </a:t>
            </a:r>
            <a:r>
              <a:rPr lang="hr-HR" dirty="0" err="1" smtClean="0"/>
              <a:t>here</a:t>
            </a:r>
            <a:endParaRPr lang="hr-HR" dirty="0"/>
          </a:p>
        </p:txBody>
      </p:sp>
    </p:spTree>
    <p:extLst>
      <p:ext uri="{BB962C8B-B14F-4D97-AF65-F5344CB8AC3E}">
        <p14:creationId xmlns:p14="http://schemas.microsoft.com/office/powerpoint/2010/main" val="370782820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Comment</a:t>
            </a:r>
            <a:endParaRPr lang="hr-HR" dirty="0"/>
          </a:p>
        </p:txBody>
      </p:sp>
      <p:sp>
        <p:nvSpPr>
          <p:cNvPr id="3" name="Content Placeholder 2"/>
          <p:cNvSpPr>
            <a:spLocks noGrp="1"/>
          </p:cNvSpPr>
          <p:nvPr>
            <p:ph idx="1"/>
          </p:nvPr>
        </p:nvSpPr>
        <p:spPr/>
        <p:txBody>
          <a:bodyPr/>
          <a:lstStyle/>
          <a:p>
            <a:r>
              <a:rPr lang="hr-HR" dirty="0" err="1" smtClean="0"/>
              <a:t>Many</a:t>
            </a:r>
            <a:r>
              <a:rPr lang="hr-HR" dirty="0" smtClean="0"/>
              <a:t> </a:t>
            </a:r>
            <a:r>
              <a:rPr lang="hr-HR" dirty="0" err="1" smtClean="0"/>
              <a:t>features</a:t>
            </a:r>
            <a:r>
              <a:rPr lang="hr-HR" dirty="0" smtClean="0"/>
              <a:t> </a:t>
            </a:r>
            <a:r>
              <a:rPr lang="hr-HR" dirty="0" err="1" smtClean="0"/>
              <a:t>of</a:t>
            </a:r>
            <a:r>
              <a:rPr lang="hr-HR" dirty="0" smtClean="0"/>
              <a:t> </a:t>
            </a:r>
            <a:r>
              <a:rPr lang="hr-HR" dirty="0" err="1" smtClean="0"/>
              <a:t>the</a:t>
            </a:r>
            <a:r>
              <a:rPr lang="hr-HR" dirty="0" smtClean="0"/>
              <a:t> </a:t>
            </a:r>
            <a:r>
              <a:rPr lang="hr-HR" dirty="0" err="1" smtClean="0"/>
              <a:t>paradigmatic</a:t>
            </a:r>
            <a:r>
              <a:rPr lang="hr-HR" dirty="0" smtClean="0"/>
              <a:t> mode</a:t>
            </a:r>
          </a:p>
          <a:p>
            <a:r>
              <a:rPr lang="hr-HR" dirty="0" smtClean="0"/>
              <a:t>No reference to a </a:t>
            </a:r>
            <a:r>
              <a:rPr lang="hr-HR" dirty="0" err="1" smtClean="0"/>
              <a:t>particular</a:t>
            </a:r>
            <a:r>
              <a:rPr lang="hr-HR" dirty="0" smtClean="0"/>
              <a:t> </a:t>
            </a:r>
            <a:r>
              <a:rPr lang="hr-HR" dirty="0" err="1" smtClean="0"/>
              <a:t>person</a:t>
            </a:r>
            <a:r>
              <a:rPr lang="hr-HR" dirty="0" smtClean="0"/>
              <a:t> </a:t>
            </a:r>
            <a:r>
              <a:rPr lang="hr-HR" dirty="0" err="1" smtClean="0"/>
              <a:t>or</a:t>
            </a:r>
            <a:r>
              <a:rPr lang="hr-HR" dirty="0" smtClean="0"/>
              <a:t> to </a:t>
            </a:r>
            <a:r>
              <a:rPr lang="hr-HR" dirty="0" err="1" smtClean="0"/>
              <a:t>particular</a:t>
            </a:r>
            <a:r>
              <a:rPr lang="hr-HR" dirty="0" smtClean="0"/>
              <a:t> </a:t>
            </a:r>
            <a:r>
              <a:rPr lang="hr-HR" dirty="0" err="1" smtClean="0"/>
              <a:t>goods</a:t>
            </a:r>
            <a:endParaRPr lang="hr-HR" dirty="0"/>
          </a:p>
        </p:txBody>
      </p:sp>
    </p:spTree>
    <p:extLst>
      <p:ext uri="{BB962C8B-B14F-4D97-AF65-F5344CB8AC3E}">
        <p14:creationId xmlns:p14="http://schemas.microsoft.com/office/powerpoint/2010/main" val="146642945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Narrative</a:t>
            </a:r>
            <a:r>
              <a:rPr lang="hr-HR" dirty="0" smtClean="0"/>
              <a:t> mode: </a:t>
            </a:r>
            <a:r>
              <a:rPr lang="hr-HR" dirty="0" err="1" smtClean="0"/>
              <a:t>Example</a:t>
            </a:r>
            <a:endParaRPr lang="hr-HR" dirty="0"/>
          </a:p>
        </p:txBody>
      </p:sp>
      <p:sp>
        <p:nvSpPr>
          <p:cNvPr id="3" name="Content Placeholder 2"/>
          <p:cNvSpPr>
            <a:spLocks noGrp="1"/>
          </p:cNvSpPr>
          <p:nvPr>
            <p:ph idx="1"/>
          </p:nvPr>
        </p:nvSpPr>
        <p:spPr/>
        <p:txBody>
          <a:bodyPr/>
          <a:lstStyle/>
          <a:p>
            <a:r>
              <a:rPr lang="hr-HR" dirty="0" err="1" smtClean="0"/>
              <a:t>If</a:t>
            </a:r>
            <a:r>
              <a:rPr lang="hr-HR" dirty="0" smtClean="0"/>
              <a:t> for </a:t>
            </a:r>
            <a:r>
              <a:rPr lang="hr-HR" dirty="0" err="1" smtClean="0"/>
              <a:t>example</a:t>
            </a:r>
            <a:r>
              <a:rPr lang="hr-HR" dirty="0" smtClean="0"/>
              <a:t> </a:t>
            </a:r>
            <a:r>
              <a:rPr lang="hr-HR" dirty="0" err="1" smtClean="0"/>
              <a:t>you</a:t>
            </a:r>
            <a:r>
              <a:rPr lang="hr-HR" dirty="0" smtClean="0"/>
              <a:t> </a:t>
            </a:r>
            <a:r>
              <a:rPr lang="hr-HR" dirty="0" err="1" smtClean="0"/>
              <a:t>were</a:t>
            </a:r>
            <a:r>
              <a:rPr lang="hr-HR" dirty="0" smtClean="0"/>
              <a:t> </a:t>
            </a:r>
            <a:r>
              <a:rPr lang="hr-HR" dirty="0" err="1" smtClean="0"/>
              <a:t>standing</a:t>
            </a:r>
            <a:r>
              <a:rPr lang="hr-HR" dirty="0" smtClean="0"/>
              <a:t> </a:t>
            </a:r>
            <a:r>
              <a:rPr lang="hr-HR" dirty="0" err="1" smtClean="0"/>
              <a:t>in</a:t>
            </a:r>
            <a:r>
              <a:rPr lang="hr-HR" dirty="0" smtClean="0"/>
              <a:t> Marks </a:t>
            </a:r>
            <a:r>
              <a:rPr lang="hr-HR" dirty="0" err="1" smtClean="0"/>
              <a:t>and</a:t>
            </a:r>
            <a:r>
              <a:rPr lang="hr-HR" dirty="0" smtClean="0"/>
              <a:t> </a:t>
            </a:r>
            <a:r>
              <a:rPr lang="hr-HR" dirty="0" err="1" smtClean="0"/>
              <a:t>Spencers</a:t>
            </a:r>
            <a:r>
              <a:rPr lang="hr-HR" dirty="0" smtClean="0"/>
              <a:t> </a:t>
            </a:r>
            <a:r>
              <a:rPr lang="hr-HR" dirty="0" err="1" smtClean="0"/>
              <a:t>and</a:t>
            </a:r>
            <a:r>
              <a:rPr lang="hr-HR" dirty="0" smtClean="0"/>
              <a:t> </a:t>
            </a:r>
            <a:r>
              <a:rPr lang="hr-HR" dirty="0" err="1" smtClean="0"/>
              <a:t>you</a:t>
            </a:r>
            <a:r>
              <a:rPr lang="hr-HR" dirty="0" smtClean="0"/>
              <a:t> </a:t>
            </a:r>
            <a:r>
              <a:rPr lang="hr-HR" dirty="0" err="1" smtClean="0"/>
              <a:t>watched</a:t>
            </a:r>
            <a:r>
              <a:rPr lang="hr-HR" dirty="0" smtClean="0"/>
              <a:t> a </a:t>
            </a:r>
            <a:r>
              <a:rPr lang="hr-HR" dirty="0" err="1" smtClean="0"/>
              <a:t>shoplifter</a:t>
            </a:r>
            <a:r>
              <a:rPr lang="hr-HR" dirty="0" smtClean="0"/>
              <a:t> </a:t>
            </a:r>
            <a:r>
              <a:rPr lang="hr-HR" dirty="0" err="1" smtClean="0"/>
              <a:t>steal</a:t>
            </a:r>
            <a:r>
              <a:rPr lang="hr-HR" dirty="0" smtClean="0"/>
              <a:t> </a:t>
            </a:r>
            <a:r>
              <a:rPr lang="hr-HR" dirty="0" err="1" smtClean="0"/>
              <a:t>and</a:t>
            </a:r>
            <a:r>
              <a:rPr lang="hr-HR" dirty="0" smtClean="0"/>
              <a:t> </a:t>
            </a:r>
            <a:r>
              <a:rPr lang="hr-HR" dirty="0" err="1" smtClean="0"/>
              <a:t>then</a:t>
            </a:r>
            <a:r>
              <a:rPr lang="hr-HR" dirty="0" smtClean="0"/>
              <a:t> ten </a:t>
            </a:r>
            <a:r>
              <a:rPr lang="hr-HR" dirty="0" err="1" smtClean="0"/>
              <a:t>minutes</a:t>
            </a:r>
            <a:r>
              <a:rPr lang="hr-HR" dirty="0" smtClean="0"/>
              <a:t> </a:t>
            </a:r>
            <a:r>
              <a:rPr lang="hr-HR" dirty="0" err="1" smtClean="0"/>
              <a:t>later</a:t>
            </a:r>
            <a:r>
              <a:rPr lang="hr-HR" dirty="0" smtClean="0"/>
              <a:t> </a:t>
            </a:r>
            <a:r>
              <a:rPr lang="hr-HR" dirty="0" err="1" smtClean="0"/>
              <a:t>you</a:t>
            </a:r>
            <a:r>
              <a:rPr lang="hr-HR" dirty="0" smtClean="0"/>
              <a:t> </a:t>
            </a:r>
            <a:r>
              <a:rPr lang="hr-HR" dirty="0" err="1" smtClean="0"/>
              <a:t>took</a:t>
            </a:r>
            <a:r>
              <a:rPr lang="hr-HR" dirty="0" smtClean="0"/>
              <a:t> </a:t>
            </a:r>
            <a:r>
              <a:rPr lang="hr-HR" dirty="0" err="1" smtClean="0"/>
              <a:t>the</a:t>
            </a:r>
            <a:r>
              <a:rPr lang="hr-HR" dirty="0" smtClean="0"/>
              <a:t> </a:t>
            </a:r>
            <a:r>
              <a:rPr lang="hr-HR" dirty="0" err="1" smtClean="0"/>
              <a:t>goods</a:t>
            </a:r>
            <a:r>
              <a:rPr lang="hr-HR" dirty="0" smtClean="0"/>
              <a:t> </a:t>
            </a:r>
            <a:r>
              <a:rPr lang="hr-HR" dirty="0" err="1" smtClean="0"/>
              <a:t>from</a:t>
            </a:r>
            <a:r>
              <a:rPr lang="hr-HR" dirty="0" smtClean="0"/>
              <a:t> </a:t>
            </a:r>
            <a:r>
              <a:rPr lang="hr-HR" dirty="0" err="1" smtClean="0"/>
              <a:t>the</a:t>
            </a:r>
            <a:r>
              <a:rPr lang="hr-HR" dirty="0" smtClean="0"/>
              <a:t> </a:t>
            </a:r>
            <a:r>
              <a:rPr lang="hr-HR" dirty="0" err="1" smtClean="0"/>
              <a:t>shoplifter</a:t>
            </a:r>
            <a:r>
              <a:rPr lang="hr-HR" dirty="0" smtClean="0"/>
              <a:t> </a:t>
            </a:r>
            <a:r>
              <a:rPr lang="hr-HR" dirty="0" err="1" smtClean="0"/>
              <a:t>you</a:t>
            </a:r>
            <a:r>
              <a:rPr lang="hr-HR" dirty="0" smtClean="0"/>
              <a:t> </a:t>
            </a:r>
            <a:r>
              <a:rPr lang="hr-HR" dirty="0" err="1" smtClean="0"/>
              <a:t>would</a:t>
            </a:r>
            <a:r>
              <a:rPr lang="hr-HR" dirty="0" smtClean="0"/>
              <a:t> </a:t>
            </a:r>
            <a:r>
              <a:rPr lang="hr-HR" dirty="0" err="1" smtClean="0"/>
              <a:t>receive</a:t>
            </a:r>
            <a:r>
              <a:rPr lang="hr-HR" dirty="0" smtClean="0"/>
              <a:t> </a:t>
            </a:r>
            <a:r>
              <a:rPr lang="hr-HR" dirty="0" err="1" smtClean="0"/>
              <a:t>them</a:t>
            </a:r>
            <a:r>
              <a:rPr lang="hr-HR" dirty="0" smtClean="0"/>
              <a:t> </a:t>
            </a:r>
            <a:r>
              <a:rPr lang="hr-HR" dirty="0" err="1" smtClean="0"/>
              <a:t>knowing</a:t>
            </a:r>
            <a:r>
              <a:rPr lang="hr-HR" dirty="0" smtClean="0"/>
              <a:t> </a:t>
            </a:r>
            <a:r>
              <a:rPr lang="hr-HR" dirty="0" err="1" smtClean="0"/>
              <a:t>that</a:t>
            </a:r>
            <a:r>
              <a:rPr lang="hr-HR" dirty="0" smtClean="0"/>
              <a:t> </a:t>
            </a:r>
            <a:r>
              <a:rPr lang="hr-HR" dirty="0" err="1" smtClean="0"/>
              <a:t>they</a:t>
            </a:r>
            <a:r>
              <a:rPr lang="hr-HR" dirty="0" smtClean="0"/>
              <a:t> </a:t>
            </a:r>
            <a:r>
              <a:rPr lang="hr-HR" dirty="0" err="1" smtClean="0"/>
              <a:t>were</a:t>
            </a:r>
            <a:r>
              <a:rPr lang="hr-HR" dirty="0" smtClean="0"/>
              <a:t> </a:t>
            </a:r>
            <a:r>
              <a:rPr lang="hr-HR" dirty="0" err="1" smtClean="0"/>
              <a:t>stolen</a:t>
            </a:r>
            <a:r>
              <a:rPr lang="hr-HR" dirty="0" smtClean="0"/>
              <a:t>. </a:t>
            </a:r>
            <a:r>
              <a:rPr lang="hr-HR" dirty="0" err="1" smtClean="0"/>
              <a:t>If</a:t>
            </a:r>
            <a:r>
              <a:rPr lang="hr-HR" dirty="0" smtClean="0"/>
              <a:t>, on </a:t>
            </a:r>
            <a:r>
              <a:rPr lang="hr-HR" dirty="0" err="1" smtClean="0"/>
              <a:t>the</a:t>
            </a:r>
            <a:r>
              <a:rPr lang="hr-HR" dirty="0" smtClean="0"/>
              <a:t> </a:t>
            </a:r>
            <a:r>
              <a:rPr lang="hr-HR" dirty="0" err="1" smtClean="0"/>
              <a:t>other</a:t>
            </a:r>
            <a:r>
              <a:rPr lang="hr-HR" dirty="0" smtClean="0"/>
              <a:t> </a:t>
            </a:r>
            <a:r>
              <a:rPr lang="hr-HR" dirty="0" err="1" smtClean="0"/>
              <a:t>hand</a:t>
            </a:r>
            <a:r>
              <a:rPr lang="hr-HR" dirty="0" smtClean="0"/>
              <a:t>, </a:t>
            </a:r>
            <a:r>
              <a:rPr lang="hr-HR" dirty="0" err="1" smtClean="0"/>
              <a:t>you</a:t>
            </a:r>
            <a:r>
              <a:rPr lang="hr-HR" dirty="0" smtClean="0"/>
              <a:t> </a:t>
            </a:r>
            <a:r>
              <a:rPr lang="hr-HR" dirty="0" err="1" smtClean="0"/>
              <a:t>were</a:t>
            </a:r>
            <a:r>
              <a:rPr lang="hr-HR" dirty="0" smtClean="0"/>
              <a:t> </a:t>
            </a:r>
            <a:r>
              <a:rPr lang="hr-HR" dirty="0" err="1" smtClean="0"/>
              <a:t>not</a:t>
            </a:r>
            <a:r>
              <a:rPr lang="hr-HR" dirty="0" smtClean="0"/>
              <a:t> </a:t>
            </a:r>
            <a:r>
              <a:rPr lang="hr-HR" dirty="0" err="1" smtClean="0"/>
              <a:t>in</a:t>
            </a:r>
            <a:r>
              <a:rPr lang="hr-HR" dirty="0" smtClean="0"/>
              <a:t> Marks </a:t>
            </a:r>
            <a:r>
              <a:rPr lang="hr-HR" dirty="0" err="1" smtClean="0"/>
              <a:t>and</a:t>
            </a:r>
            <a:r>
              <a:rPr lang="hr-HR" dirty="0" smtClean="0"/>
              <a:t> </a:t>
            </a:r>
            <a:r>
              <a:rPr lang="hr-HR" dirty="0" err="1" smtClean="0"/>
              <a:t>Spencers</a:t>
            </a:r>
            <a:r>
              <a:rPr lang="hr-HR" dirty="0" smtClean="0"/>
              <a:t> </a:t>
            </a:r>
            <a:r>
              <a:rPr lang="hr-HR" dirty="0" err="1" smtClean="0"/>
              <a:t>when</a:t>
            </a:r>
            <a:r>
              <a:rPr lang="hr-HR" dirty="0" smtClean="0"/>
              <a:t> </a:t>
            </a:r>
            <a:r>
              <a:rPr lang="hr-HR" dirty="0" err="1" smtClean="0"/>
              <a:t>the</a:t>
            </a:r>
            <a:r>
              <a:rPr lang="hr-HR" dirty="0" smtClean="0"/>
              <a:t> </a:t>
            </a:r>
            <a:r>
              <a:rPr lang="hr-HR" dirty="0" err="1" smtClean="0"/>
              <a:t>shoplifter</a:t>
            </a:r>
            <a:r>
              <a:rPr lang="hr-HR" dirty="0" smtClean="0"/>
              <a:t> stole </a:t>
            </a:r>
            <a:r>
              <a:rPr lang="hr-HR" dirty="0" err="1" smtClean="0"/>
              <a:t>that</a:t>
            </a:r>
            <a:r>
              <a:rPr lang="hr-HR" dirty="0" smtClean="0"/>
              <a:t> </a:t>
            </a:r>
            <a:r>
              <a:rPr lang="hr-HR" dirty="0" err="1" smtClean="0"/>
              <a:t>elegant</a:t>
            </a:r>
            <a:r>
              <a:rPr lang="hr-HR" dirty="0" smtClean="0"/>
              <a:t> </a:t>
            </a:r>
            <a:r>
              <a:rPr lang="hr-HR" dirty="0" err="1" smtClean="0"/>
              <a:t>hat</a:t>
            </a:r>
            <a:r>
              <a:rPr lang="hr-HR" dirty="0" smtClean="0"/>
              <a:t> </a:t>
            </a:r>
            <a:r>
              <a:rPr lang="hr-HR" dirty="0" err="1" smtClean="0"/>
              <a:t>and</a:t>
            </a:r>
            <a:r>
              <a:rPr lang="hr-HR" dirty="0" smtClean="0"/>
              <a:t> </a:t>
            </a:r>
            <a:r>
              <a:rPr lang="hr-HR" dirty="0" err="1" smtClean="0"/>
              <a:t>you</a:t>
            </a:r>
            <a:r>
              <a:rPr lang="hr-HR" dirty="0" smtClean="0"/>
              <a:t> </a:t>
            </a:r>
            <a:r>
              <a:rPr lang="hr-HR" dirty="0" err="1" smtClean="0"/>
              <a:t>were</a:t>
            </a:r>
            <a:r>
              <a:rPr lang="hr-HR" dirty="0" smtClean="0"/>
              <a:t> </a:t>
            </a:r>
            <a:r>
              <a:rPr lang="hr-HR" dirty="0" err="1" smtClean="0"/>
              <a:t>outside</a:t>
            </a:r>
            <a:r>
              <a:rPr lang="hr-HR" dirty="0" smtClean="0"/>
              <a:t> </a:t>
            </a:r>
            <a:r>
              <a:rPr lang="hr-HR" dirty="0" err="1" smtClean="0"/>
              <a:t>in</a:t>
            </a:r>
            <a:r>
              <a:rPr lang="hr-HR" dirty="0" smtClean="0"/>
              <a:t> </a:t>
            </a:r>
            <a:r>
              <a:rPr lang="hr-HR" dirty="0" err="1" smtClean="0"/>
              <a:t>the</a:t>
            </a:r>
            <a:r>
              <a:rPr lang="hr-HR" dirty="0" smtClean="0"/>
              <a:t> </a:t>
            </a:r>
            <a:r>
              <a:rPr lang="hr-HR" dirty="0" err="1" smtClean="0"/>
              <a:t>Crown</a:t>
            </a:r>
            <a:r>
              <a:rPr lang="hr-HR" dirty="0" smtClean="0"/>
              <a:t> </a:t>
            </a:r>
            <a:r>
              <a:rPr lang="hr-HR" dirty="0" err="1" smtClean="0"/>
              <a:t>and</a:t>
            </a:r>
            <a:r>
              <a:rPr lang="hr-HR" dirty="0" smtClean="0"/>
              <a:t> Robe </a:t>
            </a:r>
            <a:r>
              <a:rPr lang="hr-HR" dirty="0" err="1" smtClean="0"/>
              <a:t>and</a:t>
            </a:r>
            <a:r>
              <a:rPr lang="hr-HR" dirty="0" smtClean="0"/>
              <a:t> </a:t>
            </a:r>
            <a:r>
              <a:rPr lang="hr-HR" dirty="0" err="1" smtClean="0"/>
              <a:t>somebody</a:t>
            </a:r>
            <a:r>
              <a:rPr lang="hr-HR" dirty="0" smtClean="0"/>
              <a:t> </a:t>
            </a:r>
            <a:r>
              <a:rPr lang="hr-HR" dirty="0" err="1" smtClean="0"/>
              <a:t>came</a:t>
            </a:r>
            <a:r>
              <a:rPr lang="hr-HR" dirty="0" smtClean="0"/>
              <a:t> </a:t>
            </a:r>
            <a:r>
              <a:rPr lang="hr-HR" dirty="0" err="1" smtClean="0"/>
              <a:t>up</a:t>
            </a:r>
            <a:r>
              <a:rPr lang="hr-HR" dirty="0" smtClean="0"/>
              <a:t> to </a:t>
            </a:r>
            <a:r>
              <a:rPr lang="hr-HR" dirty="0" err="1" smtClean="0"/>
              <a:t>you</a:t>
            </a:r>
            <a:r>
              <a:rPr lang="hr-HR" dirty="0" smtClean="0"/>
              <a:t> </a:t>
            </a:r>
            <a:r>
              <a:rPr lang="hr-HR" dirty="0" err="1" smtClean="0"/>
              <a:t>and</a:t>
            </a:r>
            <a:r>
              <a:rPr lang="hr-HR" dirty="0" smtClean="0"/>
              <a:t> </a:t>
            </a:r>
            <a:r>
              <a:rPr lang="hr-HR" dirty="0" err="1" smtClean="0"/>
              <a:t>said</a:t>
            </a:r>
            <a:r>
              <a:rPr lang="hr-HR" dirty="0" smtClean="0"/>
              <a:t>, ‘</a:t>
            </a:r>
            <a:r>
              <a:rPr lang="hr-HR" dirty="0" err="1" smtClean="0"/>
              <a:t>Look</a:t>
            </a:r>
            <a:r>
              <a:rPr lang="hr-HR" dirty="0" smtClean="0"/>
              <a:t> </a:t>
            </a:r>
            <a:r>
              <a:rPr lang="hr-HR" dirty="0" err="1" smtClean="0"/>
              <a:t>what</a:t>
            </a:r>
            <a:r>
              <a:rPr lang="hr-HR" dirty="0" smtClean="0"/>
              <a:t> I </a:t>
            </a:r>
            <a:r>
              <a:rPr lang="hr-HR" dirty="0" err="1" smtClean="0"/>
              <a:t>have</a:t>
            </a:r>
            <a:r>
              <a:rPr lang="hr-HR" dirty="0" smtClean="0"/>
              <a:t> </a:t>
            </a:r>
            <a:r>
              <a:rPr lang="hr-HR" dirty="0" err="1" smtClean="0"/>
              <a:t>just</a:t>
            </a:r>
            <a:r>
              <a:rPr lang="hr-HR" dirty="0" smtClean="0"/>
              <a:t> </a:t>
            </a:r>
            <a:r>
              <a:rPr lang="hr-HR" dirty="0" err="1" smtClean="0"/>
              <a:t>nicked</a:t>
            </a:r>
            <a:r>
              <a:rPr lang="hr-HR" dirty="0" smtClean="0"/>
              <a:t> </a:t>
            </a:r>
            <a:r>
              <a:rPr lang="hr-HR" dirty="0" err="1" smtClean="0"/>
              <a:t>from</a:t>
            </a:r>
            <a:r>
              <a:rPr lang="hr-HR" dirty="0" smtClean="0"/>
              <a:t> Marks </a:t>
            </a:r>
            <a:r>
              <a:rPr lang="hr-HR" dirty="0" err="1" smtClean="0"/>
              <a:t>and</a:t>
            </a:r>
            <a:r>
              <a:rPr lang="hr-HR" dirty="0" smtClean="0"/>
              <a:t> </a:t>
            </a:r>
            <a:r>
              <a:rPr lang="hr-HR" dirty="0" err="1" smtClean="0"/>
              <a:t>Spencers</a:t>
            </a:r>
            <a:r>
              <a:rPr lang="hr-HR" dirty="0" smtClean="0"/>
              <a:t>’, </a:t>
            </a:r>
            <a:r>
              <a:rPr lang="hr-HR" dirty="0" err="1" smtClean="0"/>
              <a:t>you</a:t>
            </a:r>
            <a:r>
              <a:rPr lang="hr-HR" dirty="0" smtClean="0"/>
              <a:t> do </a:t>
            </a:r>
            <a:r>
              <a:rPr lang="hr-HR" dirty="0" err="1" smtClean="0"/>
              <a:t>not</a:t>
            </a:r>
            <a:r>
              <a:rPr lang="hr-HR" dirty="0" smtClean="0"/>
              <a:t> </a:t>
            </a:r>
            <a:r>
              <a:rPr lang="hr-HR" dirty="0" err="1" smtClean="0"/>
              <a:t>have</a:t>
            </a:r>
            <a:r>
              <a:rPr lang="hr-HR" dirty="0" smtClean="0"/>
              <a:t> </a:t>
            </a:r>
            <a:r>
              <a:rPr lang="hr-HR" dirty="0" err="1" smtClean="0"/>
              <a:t>direct</a:t>
            </a:r>
            <a:r>
              <a:rPr lang="hr-HR" dirty="0" smtClean="0"/>
              <a:t> </a:t>
            </a:r>
            <a:r>
              <a:rPr lang="hr-HR" dirty="0" err="1" smtClean="0"/>
              <a:t>knwledge</a:t>
            </a:r>
            <a:r>
              <a:rPr lang="hr-HR" dirty="0" smtClean="0"/>
              <a:t> </a:t>
            </a:r>
            <a:r>
              <a:rPr lang="hr-HR" dirty="0" err="1" smtClean="0"/>
              <a:t>of</a:t>
            </a:r>
            <a:r>
              <a:rPr lang="hr-HR" dirty="0" smtClean="0"/>
              <a:t> </a:t>
            </a:r>
            <a:r>
              <a:rPr lang="hr-HR" dirty="0" err="1" smtClean="0"/>
              <a:t>it</a:t>
            </a:r>
            <a:r>
              <a:rPr lang="hr-HR" dirty="0" smtClean="0"/>
              <a:t> but </a:t>
            </a:r>
            <a:r>
              <a:rPr lang="hr-HR" dirty="0" err="1" smtClean="0"/>
              <a:t>you</a:t>
            </a:r>
            <a:r>
              <a:rPr lang="hr-HR" dirty="0" smtClean="0"/>
              <a:t> </a:t>
            </a:r>
            <a:r>
              <a:rPr lang="hr-HR" dirty="0" err="1" smtClean="0"/>
              <a:t>have</a:t>
            </a:r>
            <a:r>
              <a:rPr lang="hr-HR" dirty="0" smtClean="0"/>
              <a:t> </a:t>
            </a:r>
            <a:r>
              <a:rPr lang="hr-HR" dirty="0" err="1" smtClean="0"/>
              <a:t>the</a:t>
            </a:r>
            <a:r>
              <a:rPr lang="hr-HR" dirty="0" smtClean="0"/>
              <a:t> </a:t>
            </a:r>
            <a:r>
              <a:rPr lang="hr-HR" dirty="0" err="1" smtClean="0"/>
              <a:t>belief</a:t>
            </a:r>
            <a:r>
              <a:rPr lang="hr-HR" dirty="0" smtClean="0"/>
              <a:t> </a:t>
            </a:r>
            <a:r>
              <a:rPr lang="hr-HR" dirty="0" err="1" smtClean="0"/>
              <a:t>based</a:t>
            </a:r>
            <a:r>
              <a:rPr lang="hr-HR" dirty="0" smtClean="0"/>
              <a:t> on </a:t>
            </a:r>
            <a:r>
              <a:rPr lang="hr-HR" dirty="0" err="1" smtClean="0"/>
              <a:t>what</a:t>
            </a:r>
            <a:r>
              <a:rPr lang="hr-HR" dirty="0" smtClean="0"/>
              <a:t> </a:t>
            </a:r>
            <a:r>
              <a:rPr lang="hr-HR" dirty="0" err="1" smtClean="0"/>
              <a:t>you</a:t>
            </a:r>
            <a:r>
              <a:rPr lang="hr-HR" dirty="0" smtClean="0"/>
              <a:t> </a:t>
            </a:r>
            <a:r>
              <a:rPr lang="hr-HR" dirty="0" err="1" smtClean="0"/>
              <a:t>have</a:t>
            </a:r>
            <a:r>
              <a:rPr lang="hr-HR" dirty="0" smtClean="0"/>
              <a:t> </a:t>
            </a:r>
            <a:r>
              <a:rPr lang="hr-HR" dirty="0" err="1" smtClean="0"/>
              <a:t>been</a:t>
            </a:r>
            <a:r>
              <a:rPr lang="hr-HR" dirty="0" smtClean="0"/>
              <a:t> </a:t>
            </a:r>
            <a:r>
              <a:rPr lang="hr-HR" dirty="0" err="1" smtClean="0"/>
              <a:t>told</a:t>
            </a:r>
            <a:r>
              <a:rPr lang="hr-HR" dirty="0" smtClean="0"/>
              <a:t>. </a:t>
            </a:r>
            <a:r>
              <a:rPr lang="hr-HR" dirty="0" err="1" smtClean="0"/>
              <a:t>So</a:t>
            </a:r>
            <a:r>
              <a:rPr lang="hr-HR" dirty="0" smtClean="0"/>
              <a:t> </a:t>
            </a:r>
            <a:r>
              <a:rPr lang="hr-HR" dirty="0" err="1" smtClean="0"/>
              <a:t>that</a:t>
            </a:r>
            <a:r>
              <a:rPr lang="hr-HR" dirty="0" smtClean="0"/>
              <a:t> </a:t>
            </a:r>
            <a:r>
              <a:rPr lang="hr-HR" dirty="0" err="1" smtClean="0"/>
              <a:t>is</a:t>
            </a:r>
            <a:r>
              <a:rPr lang="hr-HR" dirty="0" smtClean="0"/>
              <a:t> </a:t>
            </a:r>
            <a:r>
              <a:rPr lang="hr-HR" dirty="0" err="1" smtClean="0"/>
              <a:t>the</a:t>
            </a:r>
            <a:r>
              <a:rPr lang="hr-HR" dirty="0" smtClean="0"/>
              <a:t> </a:t>
            </a:r>
            <a:r>
              <a:rPr lang="hr-HR" dirty="0" err="1" smtClean="0"/>
              <a:t>distinction</a:t>
            </a:r>
            <a:r>
              <a:rPr lang="hr-HR" dirty="0" smtClean="0"/>
              <a:t> </a:t>
            </a:r>
            <a:r>
              <a:rPr lang="hr-HR" dirty="0" err="1" smtClean="0"/>
              <a:t>if</a:t>
            </a:r>
            <a:r>
              <a:rPr lang="hr-HR" dirty="0" smtClean="0"/>
              <a:t> I </a:t>
            </a:r>
            <a:r>
              <a:rPr lang="hr-HR" dirty="0" err="1" smtClean="0"/>
              <a:t>can</a:t>
            </a:r>
            <a:r>
              <a:rPr lang="hr-HR" dirty="0" smtClean="0"/>
              <a:t> put </a:t>
            </a:r>
            <a:r>
              <a:rPr lang="hr-HR" dirty="0" err="1" smtClean="0"/>
              <a:t>it</a:t>
            </a:r>
            <a:r>
              <a:rPr lang="hr-HR" dirty="0" smtClean="0"/>
              <a:t> </a:t>
            </a:r>
            <a:r>
              <a:rPr lang="hr-HR" dirty="0" err="1" smtClean="0"/>
              <a:t>that</a:t>
            </a:r>
            <a:r>
              <a:rPr lang="hr-HR" dirty="0" smtClean="0"/>
              <a:t> </a:t>
            </a:r>
            <a:r>
              <a:rPr lang="hr-HR" dirty="0" err="1" smtClean="0"/>
              <a:t>way</a:t>
            </a:r>
            <a:r>
              <a:rPr lang="hr-HR" dirty="0" smtClean="0"/>
              <a:t>. </a:t>
            </a:r>
            <a:endParaRPr lang="hr-HR" dirty="0"/>
          </a:p>
        </p:txBody>
      </p:sp>
    </p:spTree>
    <p:extLst>
      <p:ext uri="{BB962C8B-B14F-4D97-AF65-F5344CB8AC3E}">
        <p14:creationId xmlns:p14="http://schemas.microsoft.com/office/powerpoint/2010/main" val="381329471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Comment</a:t>
            </a:r>
            <a:r>
              <a:rPr lang="hr-HR" dirty="0" smtClean="0"/>
              <a:t> </a:t>
            </a:r>
            <a:endParaRPr lang="hr-HR" dirty="0"/>
          </a:p>
        </p:txBody>
      </p:sp>
      <p:sp>
        <p:nvSpPr>
          <p:cNvPr id="3" name="Content Placeholder 2"/>
          <p:cNvSpPr>
            <a:spLocks noGrp="1"/>
          </p:cNvSpPr>
          <p:nvPr>
            <p:ph idx="1"/>
          </p:nvPr>
        </p:nvSpPr>
        <p:spPr/>
        <p:txBody>
          <a:bodyPr/>
          <a:lstStyle/>
          <a:p>
            <a:r>
              <a:rPr lang="hr-HR" dirty="0" err="1" smtClean="0"/>
              <a:t>Narrative</a:t>
            </a:r>
            <a:r>
              <a:rPr lang="hr-HR" dirty="0" smtClean="0"/>
              <a:t> mode</a:t>
            </a:r>
          </a:p>
          <a:p>
            <a:r>
              <a:rPr lang="hr-HR" dirty="0" err="1" smtClean="0"/>
              <a:t>Examples</a:t>
            </a:r>
            <a:r>
              <a:rPr lang="hr-HR" dirty="0" smtClean="0"/>
              <a:t> </a:t>
            </a:r>
            <a:r>
              <a:rPr lang="hr-HR" dirty="0" err="1" smtClean="0"/>
              <a:t>used</a:t>
            </a:r>
            <a:r>
              <a:rPr lang="hr-HR" dirty="0" smtClean="0"/>
              <a:t> to </a:t>
            </a:r>
            <a:r>
              <a:rPr lang="hr-HR" dirty="0" err="1" smtClean="0"/>
              <a:t>explain</a:t>
            </a:r>
            <a:r>
              <a:rPr lang="hr-HR" dirty="0" smtClean="0"/>
              <a:t> </a:t>
            </a:r>
            <a:r>
              <a:rPr lang="hr-HR" dirty="0" err="1" smtClean="0"/>
              <a:t>the</a:t>
            </a:r>
            <a:r>
              <a:rPr lang="hr-HR" dirty="0" smtClean="0"/>
              <a:t> </a:t>
            </a:r>
            <a:r>
              <a:rPr lang="hr-HR" dirty="0" err="1" smtClean="0"/>
              <a:t>concept</a:t>
            </a:r>
            <a:r>
              <a:rPr lang="hr-HR" dirty="0" smtClean="0"/>
              <a:t> </a:t>
            </a:r>
            <a:r>
              <a:rPr lang="hr-HR" dirty="0" err="1" smtClean="0"/>
              <a:t>of</a:t>
            </a:r>
            <a:r>
              <a:rPr lang="hr-HR" dirty="0" smtClean="0"/>
              <a:t> </a:t>
            </a:r>
            <a:r>
              <a:rPr lang="hr-HR" dirty="0" err="1" smtClean="0"/>
              <a:t>handling</a:t>
            </a:r>
            <a:r>
              <a:rPr lang="hr-HR" dirty="0" smtClean="0"/>
              <a:t> </a:t>
            </a:r>
            <a:r>
              <a:rPr lang="hr-HR" dirty="0" err="1" smtClean="0"/>
              <a:t>stolen</a:t>
            </a:r>
            <a:r>
              <a:rPr lang="hr-HR" dirty="0" smtClean="0"/>
              <a:t> </a:t>
            </a:r>
            <a:r>
              <a:rPr lang="hr-HR" dirty="0" err="1" smtClean="0"/>
              <a:t>goods</a:t>
            </a:r>
            <a:endParaRPr lang="hr-HR" dirty="0" smtClean="0"/>
          </a:p>
          <a:p>
            <a:r>
              <a:rPr lang="hr-HR" dirty="0" err="1" smtClean="0"/>
              <a:t>Less</a:t>
            </a:r>
            <a:r>
              <a:rPr lang="hr-HR" dirty="0" smtClean="0"/>
              <a:t> </a:t>
            </a:r>
            <a:r>
              <a:rPr lang="hr-HR" dirty="0" err="1" smtClean="0"/>
              <a:t>condensed</a:t>
            </a:r>
            <a:r>
              <a:rPr lang="hr-HR" dirty="0" smtClean="0"/>
              <a:t>, </a:t>
            </a:r>
            <a:r>
              <a:rPr lang="hr-HR" dirty="0" err="1" smtClean="0"/>
              <a:t>less</a:t>
            </a:r>
            <a:r>
              <a:rPr lang="hr-HR" dirty="0" smtClean="0"/>
              <a:t> </a:t>
            </a:r>
            <a:r>
              <a:rPr lang="hr-HR" dirty="0" err="1" smtClean="0"/>
              <a:t>abstract</a:t>
            </a:r>
            <a:r>
              <a:rPr lang="hr-HR" dirty="0" smtClean="0"/>
              <a:t> </a:t>
            </a:r>
            <a:r>
              <a:rPr lang="hr-HR" dirty="0" err="1" smtClean="0"/>
              <a:t>and</a:t>
            </a:r>
            <a:r>
              <a:rPr lang="hr-HR" dirty="0" smtClean="0"/>
              <a:t> </a:t>
            </a:r>
            <a:r>
              <a:rPr lang="hr-HR" dirty="0" err="1" smtClean="0"/>
              <a:t>easier</a:t>
            </a:r>
            <a:r>
              <a:rPr lang="hr-HR" dirty="0" smtClean="0"/>
              <a:t> to </a:t>
            </a:r>
            <a:r>
              <a:rPr lang="hr-HR" dirty="0" err="1" smtClean="0"/>
              <a:t>process</a:t>
            </a:r>
            <a:endParaRPr lang="hr-HR" dirty="0"/>
          </a:p>
        </p:txBody>
      </p:sp>
    </p:spTree>
    <p:extLst>
      <p:ext uri="{BB962C8B-B14F-4D97-AF65-F5344CB8AC3E}">
        <p14:creationId xmlns:p14="http://schemas.microsoft.com/office/powerpoint/2010/main" val="156297593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Summary </a:t>
            </a:r>
            <a:endParaRPr lang="hr-HR" dirty="0"/>
          </a:p>
        </p:txBody>
      </p:sp>
      <p:sp>
        <p:nvSpPr>
          <p:cNvPr id="3" name="Content Placeholder 2"/>
          <p:cNvSpPr>
            <a:spLocks noGrp="1"/>
          </p:cNvSpPr>
          <p:nvPr>
            <p:ph idx="1"/>
          </p:nvPr>
        </p:nvSpPr>
        <p:spPr/>
        <p:txBody>
          <a:bodyPr/>
          <a:lstStyle/>
          <a:p>
            <a:r>
              <a:rPr lang="hr-HR" dirty="0" err="1" smtClean="0"/>
              <a:t>Directions</a:t>
            </a:r>
            <a:r>
              <a:rPr lang="hr-HR" dirty="0" smtClean="0"/>
              <a:t> </a:t>
            </a:r>
            <a:r>
              <a:rPr lang="hr-HR" dirty="0" err="1" smtClean="0"/>
              <a:t>about</a:t>
            </a:r>
            <a:r>
              <a:rPr lang="hr-HR" dirty="0" smtClean="0"/>
              <a:t> </a:t>
            </a:r>
            <a:r>
              <a:rPr lang="hr-HR" dirty="0" err="1" smtClean="0"/>
              <a:t>the</a:t>
            </a:r>
            <a:r>
              <a:rPr lang="hr-HR" dirty="0" smtClean="0"/>
              <a:t> </a:t>
            </a:r>
            <a:r>
              <a:rPr lang="hr-HR" dirty="0" err="1" smtClean="0"/>
              <a:t>law</a:t>
            </a:r>
            <a:r>
              <a:rPr lang="hr-HR" dirty="0" smtClean="0"/>
              <a:t> </a:t>
            </a:r>
            <a:r>
              <a:rPr lang="hr-HR" dirty="0" err="1" smtClean="0"/>
              <a:t>should</a:t>
            </a:r>
            <a:r>
              <a:rPr lang="hr-HR" dirty="0" smtClean="0"/>
              <a:t> </a:t>
            </a:r>
            <a:r>
              <a:rPr lang="hr-HR" dirty="0" err="1" smtClean="0"/>
              <a:t>be</a:t>
            </a:r>
            <a:r>
              <a:rPr lang="hr-HR" dirty="0" smtClean="0"/>
              <a:t> </a:t>
            </a:r>
            <a:r>
              <a:rPr lang="hr-HR" dirty="0" err="1" smtClean="0"/>
              <a:t>comprehensible</a:t>
            </a:r>
            <a:endParaRPr lang="hr-HR" dirty="0" smtClean="0"/>
          </a:p>
          <a:p>
            <a:r>
              <a:rPr lang="hr-HR" dirty="0" smtClean="0"/>
              <a:t>Reliance on </a:t>
            </a:r>
            <a:r>
              <a:rPr lang="hr-HR" dirty="0" err="1" smtClean="0"/>
              <a:t>written</a:t>
            </a:r>
            <a:r>
              <a:rPr lang="hr-HR" dirty="0" smtClean="0"/>
              <a:t> </a:t>
            </a:r>
            <a:r>
              <a:rPr lang="hr-HR" dirty="0" err="1" smtClean="0"/>
              <a:t>texts</a:t>
            </a:r>
            <a:r>
              <a:rPr lang="hr-HR" dirty="0" smtClean="0"/>
              <a:t> </a:t>
            </a:r>
            <a:r>
              <a:rPr lang="hr-HR" dirty="0" err="1" smtClean="0"/>
              <a:t>may</a:t>
            </a:r>
            <a:r>
              <a:rPr lang="hr-HR" dirty="0" smtClean="0"/>
              <a:t> </a:t>
            </a:r>
            <a:r>
              <a:rPr lang="hr-HR" dirty="0" err="1" smtClean="0"/>
              <a:t>not</a:t>
            </a:r>
            <a:r>
              <a:rPr lang="hr-HR" dirty="0" smtClean="0"/>
              <a:t> </a:t>
            </a:r>
            <a:r>
              <a:rPr lang="hr-HR" dirty="0" err="1" smtClean="0"/>
              <a:t>be</a:t>
            </a:r>
            <a:r>
              <a:rPr lang="hr-HR" dirty="0" smtClean="0"/>
              <a:t> </a:t>
            </a:r>
            <a:r>
              <a:rPr lang="hr-HR" dirty="0" err="1" smtClean="0"/>
              <a:t>conductive</a:t>
            </a:r>
            <a:r>
              <a:rPr lang="hr-HR" dirty="0" smtClean="0"/>
              <a:t> to </a:t>
            </a:r>
            <a:r>
              <a:rPr lang="hr-HR" dirty="0" err="1" smtClean="0"/>
              <a:t>jury</a:t>
            </a:r>
            <a:r>
              <a:rPr lang="hr-HR" dirty="0" smtClean="0"/>
              <a:t> </a:t>
            </a:r>
            <a:r>
              <a:rPr lang="hr-HR" dirty="0" err="1" smtClean="0"/>
              <a:t>coprehension</a:t>
            </a:r>
            <a:endParaRPr lang="hr-HR" dirty="0" smtClean="0"/>
          </a:p>
          <a:p>
            <a:r>
              <a:rPr lang="hr-HR" dirty="0" err="1" smtClean="0"/>
              <a:t>The</a:t>
            </a:r>
            <a:r>
              <a:rPr lang="hr-HR" dirty="0" smtClean="0"/>
              <a:t> </a:t>
            </a:r>
            <a:r>
              <a:rPr lang="hr-HR" dirty="0" err="1" smtClean="0"/>
              <a:t>narrative</a:t>
            </a:r>
            <a:r>
              <a:rPr lang="hr-HR" dirty="0" smtClean="0"/>
              <a:t> mode </a:t>
            </a:r>
            <a:r>
              <a:rPr lang="hr-HR" dirty="0" err="1" smtClean="0"/>
              <a:t>is</a:t>
            </a:r>
            <a:r>
              <a:rPr lang="hr-HR" dirty="0" smtClean="0"/>
              <a:t> </a:t>
            </a:r>
            <a:r>
              <a:rPr lang="hr-HR" dirty="0" err="1" smtClean="0"/>
              <a:t>better</a:t>
            </a:r>
            <a:r>
              <a:rPr lang="hr-HR" dirty="0" smtClean="0"/>
              <a:t> </a:t>
            </a:r>
            <a:r>
              <a:rPr lang="hr-HR" dirty="0" err="1" smtClean="0"/>
              <a:t>suited</a:t>
            </a:r>
            <a:r>
              <a:rPr lang="hr-HR" dirty="0" smtClean="0"/>
              <a:t> to </a:t>
            </a:r>
            <a:r>
              <a:rPr lang="hr-HR" dirty="0" err="1" smtClean="0"/>
              <a:t>instructing</a:t>
            </a:r>
            <a:r>
              <a:rPr lang="hr-HR" dirty="0" smtClean="0"/>
              <a:t> </a:t>
            </a:r>
            <a:r>
              <a:rPr lang="hr-HR" dirty="0" err="1" smtClean="0"/>
              <a:t>juries</a:t>
            </a:r>
            <a:r>
              <a:rPr lang="hr-HR" dirty="0" smtClean="0"/>
              <a:t> </a:t>
            </a:r>
            <a:r>
              <a:rPr lang="hr-HR" dirty="0" err="1" smtClean="0"/>
              <a:t>about</a:t>
            </a:r>
            <a:r>
              <a:rPr lang="hr-HR" dirty="0" smtClean="0"/>
              <a:t> </a:t>
            </a:r>
            <a:r>
              <a:rPr lang="hr-HR" dirty="0" err="1" smtClean="0"/>
              <a:t>the</a:t>
            </a:r>
            <a:r>
              <a:rPr lang="hr-HR" dirty="0" smtClean="0"/>
              <a:t> </a:t>
            </a:r>
            <a:r>
              <a:rPr lang="hr-HR" dirty="0" err="1" smtClean="0"/>
              <a:t>law</a:t>
            </a:r>
            <a:endParaRPr lang="hr-HR" dirty="0"/>
          </a:p>
        </p:txBody>
      </p:sp>
    </p:spTree>
    <p:extLst>
      <p:ext uri="{BB962C8B-B14F-4D97-AF65-F5344CB8AC3E}">
        <p14:creationId xmlns:p14="http://schemas.microsoft.com/office/powerpoint/2010/main" val="619605568"/>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2025</TotalTime>
  <Words>8161</Words>
  <Application>Microsoft Office PowerPoint</Application>
  <PresentationFormat>Widescreen</PresentationFormat>
  <Paragraphs>715</Paragraphs>
  <Slides>152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152</vt:i4>
      </vt:variant>
    </vt:vector>
  </HeadingPairs>
  <TitlesOfParts>
    <vt:vector size="155" baseType="lpstr">
      <vt:lpstr>Arial</vt:lpstr>
      <vt:lpstr>Corbel</vt:lpstr>
      <vt:lpstr>Depth</vt:lpstr>
      <vt:lpstr>Legal Linguistics</vt:lpstr>
      <vt:lpstr>Preview</vt:lpstr>
      <vt:lpstr>About law</vt:lpstr>
      <vt:lpstr>Legal systems</vt:lpstr>
      <vt:lpstr>Types of law</vt:lpstr>
      <vt:lpstr>National law</vt:lpstr>
      <vt:lpstr>Public law</vt:lpstr>
      <vt:lpstr>Major legal systems of the world</vt:lpstr>
      <vt:lpstr>Customary (traditional) law</vt:lpstr>
      <vt:lpstr>Civil law</vt:lpstr>
      <vt:lpstr>Common law (Anglo-American law)</vt:lpstr>
      <vt:lpstr>Shari’ah law (the Islamic law)</vt:lpstr>
      <vt:lpstr>Law and language</vt:lpstr>
      <vt:lpstr>Legal communication</vt:lpstr>
      <vt:lpstr>Linguistic levels: meaning</vt:lpstr>
      <vt:lpstr>Meaning</vt:lpstr>
      <vt:lpstr>Meaning</vt:lpstr>
      <vt:lpstr>Model of communication: conveying meaning</vt:lpstr>
      <vt:lpstr>Legal linguistics/Forensic linguistics</vt:lpstr>
      <vt:lpstr>Legal linguistics</vt:lpstr>
      <vt:lpstr>Language and the Law</vt:lpstr>
      <vt:lpstr>The move into literacy</vt:lpstr>
      <vt:lpstr>Consequences of planning</vt:lpstr>
      <vt:lpstr>Standardizing legal functions</vt:lpstr>
      <vt:lpstr>Effects of standardization</vt:lpstr>
      <vt:lpstr>Effects of standardization</vt:lpstr>
      <vt:lpstr>Written legal texts</vt:lpstr>
      <vt:lpstr>Legal transcription – the Interaction of Written and Spoken Language</vt:lpstr>
      <vt:lpstr>Legal transcription</vt:lpstr>
      <vt:lpstr>Written language: the Pursuit of Precision</vt:lpstr>
      <vt:lpstr>The Pursuit of Precision</vt:lpstr>
      <vt:lpstr>Precision – legal terms</vt:lpstr>
      <vt:lpstr>Legal Lexicon in Common Law</vt:lpstr>
      <vt:lpstr>Legal Lexicon</vt:lpstr>
      <vt:lpstr>Legal Drafting and interpretation</vt:lpstr>
      <vt:lpstr>Canons of construction</vt:lpstr>
      <vt:lpstr>Sentence structure</vt:lpstr>
      <vt:lpstr>Speech Acts</vt:lpstr>
      <vt:lpstr>Speech Acts</vt:lpstr>
      <vt:lpstr>Legal Discourse</vt:lpstr>
      <vt:lpstr>Reference</vt:lpstr>
      <vt:lpstr>Interpretation</vt:lpstr>
      <vt:lpstr>Knowledge Issues</vt:lpstr>
      <vt:lpstr>The Pursuit of Precision</vt:lpstr>
      <vt:lpstr>Communication Difficulties in the Legal System</vt:lpstr>
      <vt:lpstr>The incomprehensibility of legal language: sources of difficulty</vt:lpstr>
      <vt:lpstr>Communication Difficulties in the Legal System</vt:lpstr>
      <vt:lpstr>Plain Language Movement</vt:lpstr>
      <vt:lpstr>Jury instructions</vt:lpstr>
      <vt:lpstr>Jury instructions</vt:lpstr>
      <vt:lpstr>Language and Power</vt:lpstr>
      <vt:lpstr>Non-verbal communication</vt:lpstr>
      <vt:lpstr>Rules of interaction</vt:lpstr>
      <vt:lpstr>Primary and secondary realities</vt:lpstr>
      <vt:lpstr>Adress forms in the courtroom</vt:lpstr>
      <vt:lpstr>Police</vt:lpstr>
      <vt:lpstr>Linguistic attributes of power</vt:lpstr>
      <vt:lpstr>Speech attributes of powerlessness</vt:lpstr>
      <vt:lpstr>Linguistic indicators of power</vt:lpstr>
      <vt:lpstr>Coherence and cohesion</vt:lpstr>
      <vt:lpstr>Turn-taking</vt:lpstr>
      <vt:lpstr>Turn-taking</vt:lpstr>
      <vt:lpstr>Turn-taking</vt:lpstr>
      <vt:lpstr>Questioning</vt:lpstr>
      <vt:lpstr>Coercion in questioning</vt:lpstr>
      <vt:lpstr>Coercion in questioning</vt:lpstr>
      <vt:lpstr>Politeness</vt:lpstr>
      <vt:lpstr>Examining questions</vt:lpstr>
      <vt:lpstr>Presuppositions</vt:lpstr>
      <vt:lpstr>Telling the story: Genre</vt:lpstr>
      <vt:lpstr>Legal Genres </vt:lpstr>
      <vt:lpstr>Representing the secondary reality</vt:lpstr>
      <vt:lpstr>Representing the secondary reality</vt:lpstr>
      <vt:lpstr>Means of representing the secondary reality</vt:lpstr>
      <vt:lpstr>Narrative: the choice of words Example</vt:lpstr>
      <vt:lpstr>Comment </vt:lpstr>
      <vt:lpstr>Narrative </vt:lpstr>
      <vt:lpstr>Activity</vt:lpstr>
      <vt:lpstr>Comment</vt:lpstr>
      <vt:lpstr>Narrative structure </vt:lpstr>
      <vt:lpstr>Context</vt:lpstr>
      <vt:lpstr>Narrative in the courtroom</vt:lpstr>
      <vt:lpstr>Summary </vt:lpstr>
      <vt:lpstr>Narratives in pieces</vt:lpstr>
      <vt:lpstr>Elaboration </vt:lpstr>
      <vt:lpstr>Narratives in the courtroom</vt:lpstr>
      <vt:lpstr>Summary </vt:lpstr>
      <vt:lpstr>The instructive narrative</vt:lpstr>
      <vt:lpstr>The instructive narrative</vt:lpstr>
      <vt:lpstr>The narrative mode</vt:lpstr>
      <vt:lpstr>The paradigmatic mode</vt:lpstr>
      <vt:lpstr>Example </vt:lpstr>
      <vt:lpstr>Activity</vt:lpstr>
      <vt:lpstr>Comment</vt:lpstr>
      <vt:lpstr>Example: a recorder instructing a jury </vt:lpstr>
      <vt:lpstr>Comment</vt:lpstr>
      <vt:lpstr>Narrative mode: Example</vt:lpstr>
      <vt:lpstr>Comment </vt:lpstr>
      <vt:lpstr>Summary </vt:lpstr>
      <vt:lpstr>Judgment as story</vt:lpstr>
      <vt:lpstr>Narrative plot v. narrative discourse</vt:lpstr>
      <vt:lpstr>Story in and of the trial</vt:lpstr>
      <vt:lpstr>Summary </vt:lpstr>
      <vt:lpstr>Conclusion</vt:lpstr>
      <vt:lpstr>Narrative structure</vt:lpstr>
      <vt:lpstr>Narrative structure</vt:lpstr>
      <vt:lpstr>Naratives in the courtroom</vt:lpstr>
      <vt:lpstr>Legal narratives</vt:lpstr>
      <vt:lpstr>Audience design in the courtroom</vt:lpstr>
      <vt:lpstr>Evaluations of narrative</vt:lpstr>
      <vt:lpstr>Master narratives interacting with procedural genres</vt:lpstr>
      <vt:lpstr>Jury trial proceedings</vt:lpstr>
      <vt:lpstr>Opening statement</vt:lpstr>
      <vt:lpstr>Appearance </vt:lpstr>
      <vt:lpstr>Final argument</vt:lpstr>
      <vt:lpstr>Judge’s summing up and instructions</vt:lpstr>
      <vt:lpstr>Decision</vt:lpstr>
      <vt:lpstr>The report summary</vt:lpstr>
      <vt:lpstr>Linguistic complexity and power</vt:lpstr>
      <vt:lpstr>Language and disadvantage before the law</vt:lpstr>
      <vt:lpstr>Language and disadvantage before the law</vt:lpstr>
      <vt:lpstr>Children</vt:lpstr>
      <vt:lpstr>Read the following questions addressed to children in court and rephrase them to make them less confusing</vt:lpstr>
      <vt:lpstr>Discussion</vt:lpstr>
      <vt:lpstr>Indigenous minorities</vt:lpstr>
      <vt:lpstr>Second language speakers</vt:lpstr>
      <vt:lpstr>The deaf</vt:lpstr>
      <vt:lpstr>Social class</vt:lpstr>
      <vt:lpstr>Women in sexual assault cases</vt:lpstr>
      <vt:lpstr>Legal communication problems</vt:lpstr>
      <vt:lpstr>Measures to reduce communication problems</vt:lpstr>
      <vt:lpstr>Legal interpreting and translation</vt:lpstr>
      <vt:lpstr>Problems </vt:lpstr>
      <vt:lpstr>Legal translation</vt:lpstr>
      <vt:lpstr>Court interpreting</vt:lpstr>
      <vt:lpstr>Law on language</vt:lpstr>
      <vt:lpstr>Language rights</vt:lpstr>
      <vt:lpstr>Right to silence</vt:lpstr>
      <vt:lpstr>Language crimes</vt:lpstr>
      <vt:lpstr>Linguistic evidence: forensic linguistics</vt:lpstr>
      <vt:lpstr>Forensic evidence: linguistic levels</vt:lpstr>
      <vt:lpstr>The ethics and admissibility of linguistic evidence</vt:lpstr>
      <vt:lpstr>Evidence on communication</vt:lpstr>
      <vt:lpstr>Evidence on communication</vt:lpstr>
      <vt:lpstr>Communication cases</vt:lpstr>
      <vt:lpstr>Evidence on authorship</vt:lpstr>
      <vt:lpstr>Forensic phonetics</vt:lpstr>
      <vt:lpstr>Speaker identification</vt:lpstr>
      <vt:lpstr>Sources of degradation in the message</vt:lpstr>
      <vt:lpstr>Writing </vt:lpstr>
      <vt:lpstr>Plagiarism </vt:lpstr>
      <vt:lpstr>Author profiling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Linguistics</dc:title>
  <dc:creator>Admin</dc:creator>
  <cp:lastModifiedBy>Windows User</cp:lastModifiedBy>
  <cp:revision>159</cp:revision>
  <dcterms:created xsi:type="dcterms:W3CDTF">2016-01-16T11:29:25Z</dcterms:created>
  <dcterms:modified xsi:type="dcterms:W3CDTF">2019-05-28T11:11:38Z</dcterms:modified>
</cp:coreProperties>
</file>