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l-PL"/>
              <a:t>Kliknij, aby edytować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510A841-399B-41A1-994F-7B3E05F07442}" type="datetimeFigureOut">
              <a:rPr lang="pl-PL" smtClean="0"/>
              <a:t>09.05.2019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352983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260887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411864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687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13426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l-PL"/>
              <a:t>Kliknij, aby edytować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510A841-399B-41A1-994F-7B3E05F07442}" type="datetimeFigureOut">
              <a:rPr lang="pl-PL" smtClean="0"/>
              <a:t>09.05.2019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278945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510A841-399B-41A1-994F-7B3E05F07442}" type="datetimeFigureOut">
              <a:rPr lang="pl-PL" smtClean="0"/>
              <a:t>09.05.2019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1480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0A841-399B-41A1-994F-7B3E05F07442}" type="datetimeFigureOut">
              <a:rPr lang="pl-PL" smtClean="0"/>
              <a:t>09.05.2019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013197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0A841-399B-41A1-994F-7B3E05F07442}" type="datetimeFigureOut">
              <a:rPr lang="pl-PL" smtClean="0"/>
              <a:t>09.05.2019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318121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0A841-399B-41A1-994F-7B3E05F07442}" type="datetimeFigureOut">
              <a:rPr lang="pl-PL" smtClean="0"/>
              <a:t>09.05.2019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25892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0A841-399B-41A1-994F-7B3E05F07442}" type="datetimeFigureOut">
              <a:rPr lang="pl-PL" smtClean="0"/>
              <a:t>09.05.2019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37541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375179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510A841-399B-41A1-994F-7B3E05F07442}" type="datetimeFigureOut">
              <a:rPr lang="pl-PL" smtClean="0"/>
              <a:t>09.05.2019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25949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510A841-399B-41A1-994F-7B3E05F07442}" type="datetimeFigureOut">
              <a:rPr lang="pl-PL" smtClean="0"/>
              <a:t>09.05.2019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40117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0A841-399B-41A1-994F-7B3E05F07442}" type="datetimeFigureOut">
              <a:rPr lang="pl-PL" smtClean="0"/>
              <a:t>09.05.2019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31312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18908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l-PL"/>
              <a:t>Kliknij, aby edytować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0A841-399B-41A1-994F-7B3E05F07442}" type="datetimeFigureOut">
              <a:rPr lang="pl-PL" smtClean="0"/>
              <a:t>09.05.2019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BFF79-6E07-4042-B6A8-F53CCB93EE59}" type="slidenum">
              <a:rPr lang="pl-PL" smtClean="0"/>
              <a:t>‹#›</a:t>
            </a:fld>
            <a:endParaRPr lang="pl-PL"/>
          </a:p>
        </p:txBody>
      </p:sp>
    </p:spTree>
    <p:extLst>
      <p:ext uri="{BB962C8B-B14F-4D97-AF65-F5344CB8AC3E}">
        <p14:creationId xmlns:p14="http://schemas.microsoft.com/office/powerpoint/2010/main" val="252397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510A841-399B-41A1-994F-7B3E05F07442}" type="datetimeFigureOut">
              <a:rPr lang="pl-PL" smtClean="0"/>
              <a:t>09.05.2019</a:t>
            </a:fld>
            <a:endParaRPr lang="pl-P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C2BFF79-6E07-4042-B6A8-F53CCB93EE59}" type="slidenum">
              <a:rPr lang="pl-PL" smtClean="0"/>
              <a:t>‹#›</a:t>
            </a:fld>
            <a:endParaRPr lang="pl-PL"/>
          </a:p>
        </p:txBody>
      </p:sp>
    </p:spTree>
    <p:extLst>
      <p:ext uri="{BB962C8B-B14F-4D97-AF65-F5344CB8AC3E}">
        <p14:creationId xmlns:p14="http://schemas.microsoft.com/office/powerpoint/2010/main" val="3750410215"/>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1370693" y="1064865"/>
            <a:ext cx="9440034" cy="1828801"/>
          </a:xfrm>
        </p:spPr>
        <p:txBody>
          <a:bodyPr/>
          <a:lstStyle/>
          <a:p>
            <a:r>
              <a:rPr lang="pl-PL" dirty="0"/>
              <a:t>NE BIS IN IDEM</a:t>
            </a:r>
          </a:p>
        </p:txBody>
      </p:sp>
      <p:sp>
        <p:nvSpPr>
          <p:cNvPr id="3" name="Podtytuł 2">
            <a:extLst>
              <a:ext uri="{FF2B5EF4-FFF2-40B4-BE49-F238E27FC236}">
                <a16:creationId xmlns:a16="http://schemas.microsoft.com/office/drawing/2014/main" id="{53451642-A394-43D3-80B7-2D9FC483F28C}"/>
              </a:ext>
            </a:extLst>
          </p:cNvPr>
          <p:cNvSpPr>
            <a:spLocks noGrp="1"/>
          </p:cNvSpPr>
          <p:nvPr>
            <p:ph type="subTitle" idx="1"/>
          </p:nvPr>
        </p:nvSpPr>
        <p:spPr>
          <a:xfrm>
            <a:off x="1370693" y="3329891"/>
            <a:ext cx="9440034" cy="1049867"/>
          </a:xfrm>
        </p:spPr>
        <p:txBody>
          <a:bodyPr/>
          <a:lstStyle/>
          <a:p>
            <a:r>
              <a:rPr lang="en-US" dirty="0"/>
              <a:t>C-469/03, judgment of 10 March 2005, Miraglia</a:t>
            </a:r>
            <a:endParaRPr lang="pl-PL" dirty="0"/>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91B84A94-E747-4214-86AC-452D31C89768}"/>
              </a:ext>
            </a:extLst>
          </p:cNvPr>
          <p:cNvSpPr txBox="1"/>
          <p:nvPr/>
        </p:nvSpPr>
        <p:spPr>
          <a:xfrm>
            <a:off x="8481270" y="5771626"/>
            <a:ext cx="2751589" cy="369332"/>
          </a:xfrm>
          <a:prstGeom prst="rect">
            <a:avLst/>
          </a:prstGeom>
          <a:noFill/>
        </p:spPr>
        <p:txBody>
          <a:bodyPr wrap="square" rtlCol="0">
            <a:spAutoFit/>
          </a:bodyPr>
          <a:lstStyle/>
          <a:p>
            <a:r>
              <a:rPr lang="pl-PL" dirty="0"/>
              <a:t>Katarzyna Maruszewska</a:t>
            </a:r>
          </a:p>
        </p:txBody>
      </p:sp>
    </p:spTree>
    <p:extLst>
      <p:ext uri="{BB962C8B-B14F-4D97-AF65-F5344CB8AC3E}">
        <p14:creationId xmlns:p14="http://schemas.microsoft.com/office/powerpoint/2010/main" val="99032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1454583" y="419450"/>
            <a:ext cx="8771597" cy="729306"/>
          </a:xfrm>
        </p:spPr>
        <p:txBody>
          <a:bodyPr>
            <a:normAutofit fontScale="90000"/>
          </a:bodyPr>
          <a:lstStyle/>
          <a:p>
            <a:r>
              <a:rPr lang="pl-PL" dirty="0"/>
              <a:t>Article 54 CISA </a:t>
            </a:r>
          </a:p>
        </p:txBody>
      </p:sp>
      <p:sp>
        <p:nvSpPr>
          <p:cNvPr id="3" name="Podtytuł 2">
            <a:extLst>
              <a:ext uri="{FF2B5EF4-FFF2-40B4-BE49-F238E27FC236}">
                <a16:creationId xmlns:a16="http://schemas.microsoft.com/office/drawing/2014/main" id="{53451642-A394-43D3-80B7-2D9FC483F28C}"/>
              </a:ext>
            </a:extLst>
          </p:cNvPr>
          <p:cNvSpPr>
            <a:spLocks noGrp="1"/>
          </p:cNvSpPr>
          <p:nvPr>
            <p:ph type="subTitle" idx="1"/>
          </p:nvPr>
        </p:nvSpPr>
        <p:spPr>
          <a:xfrm>
            <a:off x="996834" y="1649141"/>
            <a:ext cx="10198331" cy="1967923"/>
          </a:xfrm>
        </p:spPr>
        <p:txBody>
          <a:bodyPr>
            <a:noAutofit/>
          </a:bodyPr>
          <a:lstStyle/>
          <a:p>
            <a:pPr algn="just"/>
            <a:r>
              <a:rPr lang="en-US" sz="2400" dirty="0"/>
              <a:t>“A person whose trial has been </a:t>
            </a:r>
            <a:r>
              <a:rPr lang="en-US" sz="2400" b="1" u="sng" dirty="0"/>
              <a:t>finally disposed of </a:t>
            </a:r>
            <a:r>
              <a:rPr lang="en-US" sz="2400" dirty="0"/>
              <a:t>in one Contracting Party may not be prosecuted in another Contracting Party for the same acts provided that, if a penalty has been imposed, it has been enforced, is actually in the process of being enforced or can no longer be enforced under the laws of the sentencing Contracting Party.”</a:t>
            </a:r>
            <a:endParaRPr lang="pl-PL" sz="2400" dirty="0"/>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5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57062" y="459293"/>
            <a:ext cx="8771597" cy="729306"/>
          </a:xfrm>
        </p:spPr>
        <p:txBody>
          <a:bodyPr>
            <a:normAutofit/>
          </a:bodyPr>
          <a:lstStyle/>
          <a:p>
            <a:r>
              <a:rPr lang="pl-PL" sz="3600" dirty="0"/>
              <a:t>Mr Miraglia</a:t>
            </a:r>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nalezione obrazy dla zapytania prison clipart">
            <a:extLst>
              <a:ext uri="{FF2B5EF4-FFF2-40B4-BE49-F238E27FC236}">
                <a16:creationId xmlns:a16="http://schemas.microsoft.com/office/drawing/2014/main" id="{1EFE00F0-4C91-41CC-8448-3EC4DDA54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848" y="1237377"/>
            <a:ext cx="2515779" cy="3241004"/>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a:extLst>
              <a:ext uri="{FF2B5EF4-FFF2-40B4-BE49-F238E27FC236}">
                <a16:creationId xmlns:a16="http://schemas.microsoft.com/office/drawing/2014/main" id="{03DB417E-4731-487C-88D2-0E6FA95B2D5A}"/>
              </a:ext>
            </a:extLst>
          </p:cNvPr>
          <p:cNvSpPr/>
          <p:nvPr/>
        </p:nvSpPr>
        <p:spPr>
          <a:xfrm>
            <a:off x="8204452" y="1949536"/>
            <a:ext cx="3289362" cy="646331"/>
          </a:xfrm>
          <a:prstGeom prst="rect">
            <a:avLst/>
          </a:prstGeom>
        </p:spPr>
        <p:txBody>
          <a:bodyPr wrap="none">
            <a:spAutoFit/>
          </a:bodyPr>
          <a:lstStyle/>
          <a:p>
            <a:r>
              <a:rPr lang="pl-PL" sz="3600" dirty="0"/>
              <a:t>30 kg of heroin </a:t>
            </a:r>
          </a:p>
        </p:txBody>
      </p:sp>
      <p:sp>
        <p:nvSpPr>
          <p:cNvPr id="7" name="pole tekstowe 6">
            <a:extLst>
              <a:ext uri="{FF2B5EF4-FFF2-40B4-BE49-F238E27FC236}">
                <a16:creationId xmlns:a16="http://schemas.microsoft.com/office/drawing/2014/main" id="{7990EC61-BC0C-4936-B86C-54424A572737}"/>
              </a:ext>
            </a:extLst>
          </p:cNvPr>
          <p:cNvSpPr txBox="1"/>
          <p:nvPr/>
        </p:nvSpPr>
        <p:spPr>
          <a:xfrm>
            <a:off x="205539" y="1949536"/>
            <a:ext cx="3716323" cy="646331"/>
          </a:xfrm>
          <a:prstGeom prst="rect">
            <a:avLst/>
          </a:prstGeom>
          <a:noFill/>
        </p:spPr>
        <p:txBody>
          <a:bodyPr wrap="square" rtlCol="0">
            <a:spAutoFit/>
          </a:bodyPr>
          <a:lstStyle/>
          <a:p>
            <a:r>
              <a:rPr lang="pl-PL" sz="3600" dirty="0"/>
              <a:t>Netherlands</a:t>
            </a:r>
          </a:p>
        </p:txBody>
      </p:sp>
      <p:sp>
        <p:nvSpPr>
          <p:cNvPr id="8" name="Prostokąt 7">
            <a:extLst>
              <a:ext uri="{FF2B5EF4-FFF2-40B4-BE49-F238E27FC236}">
                <a16:creationId xmlns:a16="http://schemas.microsoft.com/office/drawing/2014/main" id="{09F53044-E019-4D75-9610-4F9C5E9B3B8D}"/>
              </a:ext>
            </a:extLst>
          </p:cNvPr>
          <p:cNvSpPr/>
          <p:nvPr/>
        </p:nvSpPr>
        <p:spPr>
          <a:xfrm>
            <a:off x="5973419" y="1949536"/>
            <a:ext cx="1069460" cy="646331"/>
          </a:xfrm>
          <a:prstGeom prst="rect">
            <a:avLst/>
          </a:prstGeom>
        </p:spPr>
        <p:txBody>
          <a:bodyPr wrap="none">
            <a:spAutoFit/>
          </a:bodyPr>
          <a:lstStyle/>
          <a:p>
            <a:pPr lvl="0"/>
            <a:r>
              <a:rPr lang="pl-PL" sz="3600" dirty="0">
                <a:solidFill>
                  <a:prstClr val="white"/>
                </a:solidFill>
              </a:rPr>
              <a:t>Italy</a:t>
            </a:r>
          </a:p>
        </p:txBody>
      </p:sp>
      <p:cxnSp>
        <p:nvCxnSpPr>
          <p:cNvPr id="13" name="Łącznik prosty 12">
            <a:extLst>
              <a:ext uri="{FF2B5EF4-FFF2-40B4-BE49-F238E27FC236}">
                <a16:creationId xmlns:a16="http://schemas.microsoft.com/office/drawing/2014/main" id="{28CB7C66-BE13-41A0-AA6E-EF69AE39FBFF}"/>
              </a:ext>
            </a:extLst>
          </p:cNvPr>
          <p:cNvCxnSpPr>
            <a:cxnSpLocks/>
          </p:cNvCxnSpPr>
          <p:nvPr/>
        </p:nvCxnSpPr>
        <p:spPr>
          <a:xfrm flipH="1">
            <a:off x="2803451" y="2281417"/>
            <a:ext cx="2673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FB2E0DC9-9493-4664-89F5-979B711BF987}"/>
              </a:ext>
            </a:extLst>
          </p:cNvPr>
          <p:cNvCxnSpPr>
            <a:cxnSpLocks/>
          </p:cNvCxnSpPr>
          <p:nvPr/>
        </p:nvCxnSpPr>
        <p:spPr>
          <a:xfrm flipH="1">
            <a:off x="5586628" y="2290816"/>
            <a:ext cx="386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90B035BF-38A2-442F-87EB-2A420ABFC789}"/>
              </a:ext>
            </a:extLst>
          </p:cNvPr>
          <p:cNvCxnSpPr>
            <a:cxnSpLocks/>
            <a:endCxn id="6" idx="1"/>
          </p:cNvCxnSpPr>
          <p:nvPr/>
        </p:nvCxnSpPr>
        <p:spPr>
          <a:xfrm>
            <a:off x="7130642" y="2272701"/>
            <a:ext cx="10738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Obraz 20">
            <a:extLst>
              <a:ext uri="{FF2B5EF4-FFF2-40B4-BE49-F238E27FC236}">
                <a16:creationId xmlns:a16="http://schemas.microsoft.com/office/drawing/2014/main" id="{B9156C1C-42BB-4CAC-9F26-E66A7650A9A8}"/>
              </a:ext>
            </a:extLst>
          </p:cNvPr>
          <p:cNvPicPr>
            <a:picLocks noChangeAspect="1"/>
          </p:cNvPicPr>
          <p:nvPr/>
        </p:nvPicPr>
        <p:blipFill>
          <a:blip r:embed="rId4"/>
          <a:stretch>
            <a:fillRect/>
          </a:stretch>
        </p:blipFill>
        <p:spPr>
          <a:xfrm>
            <a:off x="6236180" y="3238158"/>
            <a:ext cx="4956710" cy="2211932"/>
          </a:xfrm>
          <a:prstGeom prst="rect">
            <a:avLst/>
          </a:prstGeom>
        </p:spPr>
      </p:pic>
    </p:spTree>
    <p:extLst>
      <p:ext uri="{BB962C8B-B14F-4D97-AF65-F5344CB8AC3E}">
        <p14:creationId xmlns:p14="http://schemas.microsoft.com/office/powerpoint/2010/main" val="307114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1612347" y="232790"/>
            <a:ext cx="8771597" cy="729306"/>
          </a:xfrm>
        </p:spPr>
        <p:txBody>
          <a:bodyPr>
            <a:normAutofit/>
          </a:bodyPr>
          <a:lstStyle/>
          <a:p>
            <a:r>
              <a:rPr lang="pl-PL" sz="3600" dirty="0"/>
              <a:t>Tribunale di Bologna – main question:</a:t>
            </a:r>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nalezione obrazy dla zapytania italy clipart">
            <a:extLst>
              <a:ext uri="{FF2B5EF4-FFF2-40B4-BE49-F238E27FC236}">
                <a16:creationId xmlns:a16="http://schemas.microsoft.com/office/drawing/2014/main" id="{E0325172-6D34-4A90-BE31-2960A78A9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535" y="3429000"/>
            <a:ext cx="2784358" cy="3265931"/>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142356DA-3790-4D34-BC5C-2321931A32BF}"/>
              </a:ext>
            </a:extLst>
          </p:cNvPr>
          <p:cNvSpPr txBox="1"/>
          <p:nvPr/>
        </p:nvSpPr>
        <p:spPr>
          <a:xfrm>
            <a:off x="591440" y="1277224"/>
            <a:ext cx="10813409" cy="1815882"/>
          </a:xfrm>
          <a:prstGeom prst="rect">
            <a:avLst/>
          </a:prstGeom>
          <a:noFill/>
        </p:spPr>
        <p:txBody>
          <a:bodyPr wrap="square" rtlCol="0">
            <a:spAutoFit/>
          </a:bodyPr>
          <a:lstStyle/>
          <a:p>
            <a:pPr algn="just"/>
            <a:r>
              <a:rPr lang="en-US" sz="2800" dirty="0"/>
              <a:t>“Must </a:t>
            </a:r>
            <a:r>
              <a:rPr lang="en-US" sz="2800" b="1" u="sng" dirty="0"/>
              <a:t>Article 54</a:t>
            </a:r>
            <a:r>
              <a:rPr lang="en-US" sz="2800" dirty="0"/>
              <a:t> of the CISA apply when the decision of a court in the first State consists of discontinuing the prosecution without any adjudication on the merits of the case and </a:t>
            </a:r>
            <a:r>
              <a:rPr lang="en-US" sz="2800" b="1" u="sng" dirty="0"/>
              <a:t>on the sole ground that proceedings have already been initiated in another State</a:t>
            </a:r>
            <a:r>
              <a:rPr lang="en-US" sz="2800" dirty="0"/>
              <a:t>?”</a:t>
            </a:r>
            <a:endParaRPr lang="pl-PL" sz="2800" dirty="0"/>
          </a:p>
        </p:txBody>
      </p:sp>
    </p:spTree>
    <p:extLst>
      <p:ext uri="{BB962C8B-B14F-4D97-AF65-F5344CB8AC3E}">
        <p14:creationId xmlns:p14="http://schemas.microsoft.com/office/powerpoint/2010/main" val="375266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1612347" y="232790"/>
            <a:ext cx="8771597" cy="729306"/>
          </a:xfrm>
        </p:spPr>
        <p:txBody>
          <a:bodyPr>
            <a:normAutofit/>
          </a:bodyPr>
          <a:lstStyle/>
          <a:p>
            <a:r>
              <a:rPr lang="pl-PL" sz="3600" dirty="0"/>
              <a:t>CJEU’s reply</a:t>
            </a:r>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142356DA-3790-4D34-BC5C-2321931A32BF}"/>
              </a:ext>
            </a:extLst>
          </p:cNvPr>
          <p:cNvSpPr txBox="1"/>
          <p:nvPr/>
        </p:nvSpPr>
        <p:spPr>
          <a:xfrm>
            <a:off x="591440" y="1277224"/>
            <a:ext cx="10813409" cy="2677656"/>
          </a:xfrm>
          <a:prstGeom prst="rect">
            <a:avLst/>
          </a:prstGeom>
          <a:noFill/>
        </p:spPr>
        <p:txBody>
          <a:bodyPr wrap="square" rtlCol="0">
            <a:spAutoFit/>
          </a:bodyPr>
          <a:lstStyle/>
          <a:p>
            <a:pPr algn="just"/>
            <a:r>
              <a:rPr lang="en-US" sz="2400" dirty="0"/>
              <a:t>The Court said that the principle ne bis in idem, enshrined in Article 54 of the CISA, does not fall to be applied to a decision of the judicial authorities of one Member State declaring a case to be closed, after the Public Prosecutor has decided not to pursue the prosecution on the sole ground that criminal proceedings have been started in another Member State against the same defendant and for the same acts, without any determination whatsoever as to the merits of the case.</a:t>
            </a:r>
            <a:endParaRPr lang="pl-PL" sz="2400" dirty="0"/>
          </a:p>
        </p:txBody>
      </p:sp>
      <p:pic>
        <p:nvPicPr>
          <p:cNvPr id="5124" name="Picture 4" descr="Znalezione obrazy dla zapytania court of justice of the european union">
            <a:extLst>
              <a:ext uri="{FF2B5EF4-FFF2-40B4-BE49-F238E27FC236}">
                <a16:creationId xmlns:a16="http://schemas.microsoft.com/office/drawing/2014/main" id="{FD9BBD8F-428C-44A9-A375-03E190682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058" y="4270008"/>
            <a:ext cx="3823982" cy="229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2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2AD98-0B94-46E0-A23C-B7A66D2F831A}"/>
              </a:ext>
            </a:extLst>
          </p:cNvPr>
          <p:cNvSpPr>
            <a:spLocks noGrp="1"/>
          </p:cNvSpPr>
          <p:nvPr>
            <p:ph type="ctrTitle"/>
          </p:nvPr>
        </p:nvSpPr>
        <p:spPr>
          <a:xfrm>
            <a:off x="1612347" y="232790"/>
            <a:ext cx="8771597" cy="729306"/>
          </a:xfrm>
        </p:spPr>
        <p:txBody>
          <a:bodyPr>
            <a:normAutofit/>
          </a:bodyPr>
          <a:lstStyle/>
          <a:p>
            <a:r>
              <a:rPr lang="pl-PL" sz="3600" dirty="0"/>
              <a:t>Thank you for your attention! </a:t>
            </a:r>
          </a:p>
        </p:txBody>
      </p:sp>
      <p:pic>
        <p:nvPicPr>
          <p:cNvPr id="1028" name="Picture 4" descr="Znalezione obrazy dla zapytania judge clipart">
            <a:extLst>
              <a:ext uri="{FF2B5EF4-FFF2-40B4-BE49-F238E27FC236}">
                <a16:creationId xmlns:a16="http://schemas.microsoft.com/office/drawing/2014/main" id="{58196C1E-C593-460B-957F-A50AB61CB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9" y="4446165"/>
            <a:ext cx="1991253" cy="24118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odobny obraz">
            <a:extLst>
              <a:ext uri="{FF2B5EF4-FFF2-40B4-BE49-F238E27FC236}">
                <a16:creationId xmlns:a16="http://schemas.microsoft.com/office/drawing/2014/main" id="{1DCD6FF7-A570-4B23-A1CC-468AF9755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581" y="1680200"/>
            <a:ext cx="4301280" cy="441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29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Łupek">
  <a:themeElements>
    <a:clrScheme name="Łupek">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Łupek">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Łupek">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TM04033929[[fn=Ciemny błękit]]</Template>
  <TotalTime>1381</TotalTime>
  <Words>242</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Calisto MT</vt:lpstr>
      <vt:lpstr>Trebuchet MS</vt:lpstr>
      <vt:lpstr>Wingdings 2</vt:lpstr>
      <vt:lpstr>Łupek</vt:lpstr>
      <vt:lpstr>NE BIS IN IDEM</vt:lpstr>
      <vt:lpstr>Article 54 CISA </vt:lpstr>
      <vt:lpstr>Mr Miraglia</vt:lpstr>
      <vt:lpstr>Tribunale di Bologna – main question:</vt:lpstr>
      <vt:lpstr>CJEU’s reply</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 BIS IN IDEM</dc:title>
  <dc:creator>Katarzyna Maruszewska</dc:creator>
  <cp:lastModifiedBy>Zoran Buric</cp:lastModifiedBy>
  <cp:revision>7</cp:revision>
  <dcterms:created xsi:type="dcterms:W3CDTF">2019-05-04T10:56:17Z</dcterms:created>
  <dcterms:modified xsi:type="dcterms:W3CDTF">2019-05-09T07:38:28Z</dcterms:modified>
</cp:coreProperties>
</file>