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4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20" r:id="rId53"/>
    <p:sldId id="321" r:id="rId54"/>
    <p:sldId id="322" r:id="rId55"/>
    <p:sldId id="323" r:id="rId56"/>
    <p:sldId id="324" r:id="rId57"/>
    <p:sldId id="325" r:id="rId58"/>
    <p:sldId id="326" r:id="rId59"/>
    <p:sldId id="327" r:id="rId60"/>
    <p:sldId id="328" r:id="rId61"/>
    <p:sldId id="329" r:id="rId62"/>
    <p:sldId id="330" r:id="rId63"/>
    <p:sldId id="331" r:id="rId64"/>
    <p:sldId id="332" r:id="rId65"/>
    <p:sldId id="333" r:id="rId66"/>
    <p:sldId id="334" r:id="rId67"/>
    <p:sldId id="335" r:id="rId68"/>
    <p:sldId id="336" r:id="rId69"/>
    <p:sldId id="337" r:id="rId70"/>
    <p:sldId id="338" r:id="rId71"/>
    <p:sldId id="339" r:id="rId72"/>
    <p:sldId id="340" r:id="rId73"/>
    <p:sldId id="341" r:id="rId74"/>
    <p:sldId id="306" r:id="rId75"/>
    <p:sldId id="307" r:id="rId76"/>
    <p:sldId id="308" r:id="rId77"/>
    <p:sldId id="309" r:id="rId78"/>
    <p:sldId id="310" r:id="rId79"/>
    <p:sldId id="311" r:id="rId80"/>
    <p:sldId id="317" r:id="rId81"/>
    <p:sldId id="319" r:id="rId82"/>
    <p:sldId id="318" r:id="rId83"/>
    <p:sldId id="313" r:id="rId84"/>
    <p:sldId id="314" r:id="rId85"/>
    <p:sldId id="315" r:id="rId86"/>
    <p:sldId id="316" r:id="rId8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3" d="100"/>
          <a:sy n="73"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5/21/2019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5/21/2019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5/21/2019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5/21/2019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5/21/2019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5/21/2019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5/21/2019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5/21/2019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5/21/2019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5/21/2019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5/21/2019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5/21/2019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5/21/2019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5/21/2019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www.languageinconflict.org/component/seoglossary/glossary/2/66/production-format.html"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hr-HR" sz="7300" dirty="0" err="1" smtClean="0">
                <a:effectLst/>
              </a:rPr>
              <a:t>Language</a:t>
            </a:r>
            <a:r>
              <a:rPr lang="hr-HR" sz="7300" dirty="0" smtClean="0">
                <a:effectLst/>
              </a:rPr>
              <a:t> </a:t>
            </a:r>
            <a:r>
              <a:rPr lang="hr-HR" sz="7300" dirty="0" err="1" smtClean="0">
                <a:effectLst/>
              </a:rPr>
              <a:t>in</a:t>
            </a:r>
            <a:r>
              <a:rPr lang="hr-HR" sz="7300" dirty="0" smtClean="0">
                <a:effectLst/>
              </a:rPr>
              <a:t> </a:t>
            </a:r>
            <a:r>
              <a:rPr lang="hr-HR" sz="7300" dirty="0" err="1" smtClean="0">
                <a:effectLst/>
              </a:rPr>
              <a:t>the</a:t>
            </a:r>
            <a:r>
              <a:rPr lang="hr-HR" sz="7300" dirty="0" smtClean="0">
                <a:effectLst/>
              </a:rPr>
              <a:t> </a:t>
            </a:r>
            <a:r>
              <a:rPr lang="hr-HR" sz="7300" dirty="0" err="1" smtClean="0">
                <a:effectLst/>
              </a:rPr>
              <a:t>courtroom</a:t>
            </a:r>
            <a:r>
              <a:rPr lang="hr-HR" dirty="0" smtClean="0">
                <a:effectLst/>
              </a:rPr>
              <a:t/>
            </a:r>
            <a:br>
              <a:rPr lang="hr-HR" dirty="0" smtClean="0">
                <a:effectLst/>
              </a:rPr>
            </a:br>
            <a:endParaRPr lang="hr-HR" dirty="0">
              <a:effectLst/>
            </a:endParaRPr>
          </a:p>
        </p:txBody>
      </p:sp>
      <p:sp>
        <p:nvSpPr>
          <p:cNvPr id="3" name="Subtitle 2"/>
          <p:cNvSpPr>
            <a:spLocks noGrp="1"/>
          </p:cNvSpPr>
          <p:nvPr>
            <p:ph type="subTitle" idx="1"/>
          </p:nvPr>
        </p:nvSpPr>
        <p:spPr/>
        <p:txBody>
          <a:bodyPr/>
          <a:lstStyle/>
          <a:p>
            <a:pPr algn="l"/>
            <a:r>
              <a:rPr lang="hr-HR" dirty="0" err="1" smtClean="0"/>
              <a:t>Comparative</a:t>
            </a:r>
            <a:r>
              <a:rPr lang="hr-HR" dirty="0" smtClean="0"/>
              <a:t> Legal </a:t>
            </a:r>
            <a:r>
              <a:rPr lang="hr-HR" dirty="0" err="1" smtClean="0"/>
              <a:t>Linguistics</a:t>
            </a:r>
            <a:endParaRPr lang="hr-HR" dirty="0"/>
          </a:p>
        </p:txBody>
      </p:sp>
    </p:spTree>
    <p:extLst>
      <p:ext uri="{BB962C8B-B14F-4D97-AF65-F5344CB8AC3E}">
        <p14:creationId xmlns:p14="http://schemas.microsoft.com/office/powerpoint/2010/main" val="3225843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Final</a:t>
            </a:r>
            <a:r>
              <a:rPr lang="hr-HR" dirty="0" smtClean="0"/>
              <a:t> </a:t>
            </a:r>
            <a:r>
              <a:rPr lang="hr-HR" dirty="0" err="1" smtClean="0"/>
              <a:t>statement</a:t>
            </a:r>
            <a:endParaRPr lang="hr-HR" dirty="0"/>
          </a:p>
        </p:txBody>
      </p:sp>
      <p:sp>
        <p:nvSpPr>
          <p:cNvPr id="3" name="Content Placeholder 2"/>
          <p:cNvSpPr>
            <a:spLocks noGrp="1"/>
          </p:cNvSpPr>
          <p:nvPr>
            <p:ph idx="1"/>
          </p:nvPr>
        </p:nvSpPr>
        <p:spPr/>
        <p:txBody>
          <a:bodyPr/>
          <a:lstStyle/>
          <a:p>
            <a:r>
              <a:rPr lang="hr-HR" dirty="0" smtClean="0"/>
              <a:t>I </a:t>
            </a:r>
            <a:r>
              <a:rPr lang="hr-HR" dirty="0" err="1" smtClean="0"/>
              <a:t>said</a:t>
            </a:r>
            <a:r>
              <a:rPr lang="hr-HR" dirty="0" smtClean="0"/>
              <a:t> </a:t>
            </a:r>
            <a:r>
              <a:rPr lang="hr-HR" dirty="0" err="1" smtClean="0"/>
              <a:t>don’t</a:t>
            </a:r>
            <a:r>
              <a:rPr lang="hr-HR" dirty="0" smtClean="0"/>
              <a:t> start </a:t>
            </a:r>
            <a:r>
              <a:rPr lang="hr-HR" dirty="0" err="1" smtClean="0"/>
              <a:t>arguing</a:t>
            </a:r>
            <a:r>
              <a:rPr lang="hr-HR" dirty="0" smtClean="0"/>
              <a:t> </a:t>
            </a:r>
            <a:r>
              <a:rPr lang="hr-HR" dirty="0" err="1" smtClean="0"/>
              <a:t>in</a:t>
            </a:r>
            <a:r>
              <a:rPr lang="hr-HR" dirty="0" smtClean="0"/>
              <a:t> </a:t>
            </a:r>
            <a:r>
              <a:rPr lang="hr-HR" dirty="0" err="1" smtClean="0"/>
              <a:t>the</a:t>
            </a:r>
            <a:r>
              <a:rPr lang="hr-HR" dirty="0" smtClean="0"/>
              <a:t> </a:t>
            </a:r>
            <a:r>
              <a:rPr lang="hr-HR" dirty="0" err="1" smtClean="0"/>
              <a:t>man’s</a:t>
            </a:r>
            <a:r>
              <a:rPr lang="hr-HR" dirty="0" smtClean="0"/>
              <a:t> </a:t>
            </a:r>
            <a:r>
              <a:rPr lang="hr-HR" dirty="0" err="1" smtClean="0"/>
              <a:t>house</a:t>
            </a:r>
            <a:r>
              <a:rPr lang="hr-HR" dirty="0" smtClean="0"/>
              <a:t> </a:t>
            </a:r>
            <a:r>
              <a:rPr lang="hr-HR" dirty="0" err="1" smtClean="0"/>
              <a:t>and</a:t>
            </a:r>
            <a:r>
              <a:rPr lang="hr-HR" dirty="0" smtClean="0"/>
              <a:t> </a:t>
            </a:r>
            <a:r>
              <a:rPr lang="hr-HR" dirty="0" err="1" smtClean="0"/>
              <a:t>they</a:t>
            </a:r>
            <a:r>
              <a:rPr lang="hr-HR" dirty="0" smtClean="0"/>
              <a:t> </a:t>
            </a:r>
            <a:r>
              <a:rPr lang="hr-HR" dirty="0" err="1" smtClean="0"/>
              <a:t>calmed</a:t>
            </a:r>
            <a:r>
              <a:rPr lang="hr-HR" dirty="0" smtClean="0"/>
              <a:t> </a:t>
            </a:r>
            <a:r>
              <a:rPr lang="hr-HR" dirty="0" err="1" smtClean="0"/>
              <a:t>down</a:t>
            </a:r>
            <a:r>
              <a:rPr lang="hr-HR" dirty="0" smtClean="0"/>
              <a:t>, </a:t>
            </a:r>
            <a:r>
              <a:rPr lang="hr-HR" dirty="0" err="1" smtClean="0"/>
              <a:t>the</a:t>
            </a:r>
            <a:r>
              <a:rPr lang="hr-HR" dirty="0" smtClean="0"/>
              <a:t> </a:t>
            </a:r>
            <a:r>
              <a:rPr lang="hr-HR" dirty="0" err="1" smtClean="0"/>
              <a:t>man</a:t>
            </a:r>
            <a:r>
              <a:rPr lang="hr-HR" dirty="0" smtClean="0"/>
              <a:t> </a:t>
            </a:r>
            <a:r>
              <a:rPr lang="hr-HR" dirty="0" err="1" smtClean="0"/>
              <a:t>continued</a:t>
            </a:r>
            <a:r>
              <a:rPr lang="hr-HR" dirty="0" smtClean="0"/>
              <a:t> to </a:t>
            </a:r>
            <a:r>
              <a:rPr lang="hr-HR" dirty="0" err="1" smtClean="0"/>
              <a:t>argue</a:t>
            </a:r>
            <a:r>
              <a:rPr lang="hr-HR" dirty="0" smtClean="0"/>
              <a:t> a bit </a:t>
            </a:r>
            <a:r>
              <a:rPr lang="hr-HR" dirty="0" err="1" smtClean="0"/>
              <a:t>saying</a:t>
            </a:r>
            <a:r>
              <a:rPr lang="hr-HR" dirty="0" smtClean="0"/>
              <a:t> ‘</a:t>
            </a:r>
            <a:r>
              <a:rPr lang="hr-HR" dirty="0" err="1" smtClean="0"/>
              <a:t>you</a:t>
            </a:r>
            <a:r>
              <a:rPr lang="hr-HR" dirty="0" smtClean="0"/>
              <a:t> </a:t>
            </a:r>
            <a:r>
              <a:rPr lang="hr-HR" dirty="0" err="1" smtClean="0"/>
              <a:t>bastards</a:t>
            </a:r>
            <a:r>
              <a:rPr lang="hr-HR" dirty="0" smtClean="0"/>
              <a:t> </a:t>
            </a:r>
            <a:r>
              <a:rPr lang="hr-HR" dirty="0" err="1" smtClean="0"/>
              <a:t>I’ll</a:t>
            </a:r>
            <a:r>
              <a:rPr lang="hr-HR" dirty="0" smtClean="0"/>
              <a:t> </a:t>
            </a:r>
            <a:r>
              <a:rPr lang="hr-HR" dirty="0" err="1" smtClean="0"/>
              <a:t>knock</a:t>
            </a:r>
            <a:r>
              <a:rPr lang="hr-HR" dirty="0" smtClean="0"/>
              <a:t> </a:t>
            </a:r>
            <a:r>
              <a:rPr lang="hr-HR" dirty="0" err="1" smtClean="0"/>
              <a:t>you</a:t>
            </a:r>
            <a:r>
              <a:rPr lang="hr-HR" dirty="0" smtClean="0"/>
              <a:t> </a:t>
            </a:r>
            <a:r>
              <a:rPr lang="hr-HR" dirty="0" err="1" smtClean="0"/>
              <a:t>out</a:t>
            </a:r>
            <a:r>
              <a:rPr lang="hr-HR" dirty="0" smtClean="0"/>
              <a:t>’ he </a:t>
            </a:r>
            <a:r>
              <a:rPr lang="hr-HR" dirty="0" err="1" smtClean="0"/>
              <a:t>was</a:t>
            </a:r>
            <a:r>
              <a:rPr lang="hr-HR" dirty="0" smtClean="0"/>
              <a:t> </a:t>
            </a:r>
            <a:r>
              <a:rPr lang="hr-HR" dirty="0" err="1" smtClean="0"/>
              <a:t>saying</a:t>
            </a:r>
            <a:r>
              <a:rPr lang="hr-HR" dirty="0" smtClean="0"/>
              <a:t> </a:t>
            </a:r>
            <a:r>
              <a:rPr lang="hr-HR" dirty="0" err="1" smtClean="0"/>
              <a:t>that</a:t>
            </a:r>
            <a:r>
              <a:rPr lang="hr-HR" dirty="0" smtClean="0"/>
              <a:t> to </a:t>
            </a:r>
            <a:r>
              <a:rPr lang="hr-HR" dirty="0" err="1" smtClean="0"/>
              <a:t>Kevin</a:t>
            </a:r>
            <a:r>
              <a:rPr lang="hr-HR" dirty="0" smtClean="0"/>
              <a:t> (</a:t>
            </a:r>
            <a:r>
              <a:rPr lang="hr-HR" dirty="0" err="1" smtClean="0"/>
              <a:t>surname</a:t>
            </a:r>
            <a:r>
              <a:rPr lang="hr-HR" dirty="0" smtClean="0"/>
              <a:t>)</a:t>
            </a:r>
          </a:p>
          <a:p>
            <a:r>
              <a:rPr lang="hr-HR" dirty="0" err="1" smtClean="0"/>
              <a:t>This</a:t>
            </a:r>
            <a:r>
              <a:rPr lang="hr-HR" dirty="0" smtClean="0"/>
              <a:t> </a:t>
            </a:r>
            <a:r>
              <a:rPr lang="hr-HR" dirty="0" err="1" smtClean="0"/>
              <a:t>went</a:t>
            </a:r>
            <a:r>
              <a:rPr lang="hr-HR" dirty="0" smtClean="0"/>
              <a:t> on for 10 </a:t>
            </a:r>
            <a:r>
              <a:rPr lang="hr-HR" dirty="0" err="1" smtClean="0"/>
              <a:t>minutes</a:t>
            </a:r>
            <a:r>
              <a:rPr lang="hr-HR" dirty="0" smtClean="0"/>
              <a:t>. </a:t>
            </a:r>
            <a:r>
              <a:rPr lang="hr-HR" dirty="0" err="1" smtClean="0"/>
              <a:t>Suddenly</a:t>
            </a:r>
            <a:r>
              <a:rPr lang="hr-HR" dirty="0" smtClean="0"/>
              <a:t> </a:t>
            </a:r>
            <a:r>
              <a:rPr lang="hr-HR" dirty="0" err="1" smtClean="0"/>
              <a:t>the</a:t>
            </a:r>
            <a:r>
              <a:rPr lang="hr-HR" dirty="0" smtClean="0"/>
              <a:t> </a:t>
            </a:r>
            <a:r>
              <a:rPr lang="hr-HR" dirty="0" err="1" smtClean="0"/>
              <a:t>man</a:t>
            </a:r>
            <a:r>
              <a:rPr lang="hr-HR" dirty="0" smtClean="0"/>
              <a:t> </a:t>
            </a:r>
            <a:r>
              <a:rPr lang="hr-HR" dirty="0" err="1" smtClean="0"/>
              <a:t>flipped</a:t>
            </a:r>
            <a:r>
              <a:rPr lang="hr-HR" dirty="0" smtClean="0"/>
              <a:t> (Rock 2001: 64-5)</a:t>
            </a:r>
            <a:endParaRPr lang="hr-HR" dirty="0"/>
          </a:p>
        </p:txBody>
      </p:sp>
    </p:spTree>
    <p:extLst>
      <p:ext uri="{BB962C8B-B14F-4D97-AF65-F5344CB8AC3E}">
        <p14:creationId xmlns:p14="http://schemas.microsoft.com/office/powerpoint/2010/main" val="3968821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Activity</a:t>
            </a:r>
            <a:endParaRPr lang="hr-HR" dirty="0"/>
          </a:p>
        </p:txBody>
      </p:sp>
      <p:sp>
        <p:nvSpPr>
          <p:cNvPr id="3" name="Content Placeholder 2"/>
          <p:cNvSpPr>
            <a:spLocks noGrp="1"/>
          </p:cNvSpPr>
          <p:nvPr>
            <p:ph idx="1"/>
          </p:nvPr>
        </p:nvSpPr>
        <p:spPr/>
        <p:txBody>
          <a:bodyPr/>
          <a:lstStyle/>
          <a:p>
            <a:r>
              <a:rPr lang="hr-HR" dirty="0" smtClean="0"/>
              <a:t>How </a:t>
            </a:r>
            <a:r>
              <a:rPr lang="hr-HR" dirty="0" err="1" smtClean="0"/>
              <a:t>many</a:t>
            </a:r>
            <a:r>
              <a:rPr lang="hr-HR" dirty="0" smtClean="0"/>
              <a:t> </a:t>
            </a:r>
            <a:r>
              <a:rPr lang="hr-HR" dirty="0" err="1" smtClean="0"/>
              <a:t>of</a:t>
            </a:r>
            <a:r>
              <a:rPr lang="hr-HR" dirty="0" smtClean="0"/>
              <a:t> </a:t>
            </a:r>
            <a:r>
              <a:rPr lang="hr-HR" dirty="0" err="1" smtClean="0"/>
              <a:t>the</a:t>
            </a:r>
            <a:r>
              <a:rPr lang="hr-HR" dirty="0" smtClean="0"/>
              <a:t> </a:t>
            </a:r>
            <a:r>
              <a:rPr lang="hr-HR" dirty="0" err="1" smtClean="0"/>
              <a:t>witness’s</a:t>
            </a:r>
            <a:r>
              <a:rPr lang="hr-HR" dirty="0" smtClean="0"/>
              <a:t> </a:t>
            </a:r>
            <a:r>
              <a:rPr lang="hr-HR" dirty="0" err="1" smtClean="0"/>
              <a:t>words</a:t>
            </a:r>
            <a:r>
              <a:rPr lang="hr-HR" dirty="0" smtClean="0"/>
              <a:t> are </a:t>
            </a:r>
            <a:r>
              <a:rPr lang="hr-HR" dirty="0" err="1" smtClean="0"/>
              <a:t>in</a:t>
            </a:r>
            <a:r>
              <a:rPr lang="hr-HR" dirty="0" smtClean="0"/>
              <a:t> </a:t>
            </a:r>
            <a:r>
              <a:rPr lang="hr-HR" dirty="0" err="1" smtClean="0"/>
              <a:t>the</a:t>
            </a:r>
            <a:r>
              <a:rPr lang="hr-HR" dirty="0" smtClean="0"/>
              <a:t> </a:t>
            </a:r>
            <a:r>
              <a:rPr lang="hr-HR" dirty="0" err="1" smtClean="0"/>
              <a:t>final</a:t>
            </a:r>
            <a:r>
              <a:rPr lang="hr-HR" dirty="0" smtClean="0"/>
              <a:t> </a:t>
            </a:r>
            <a:r>
              <a:rPr lang="hr-HR" dirty="0" err="1" smtClean="0"/>
              <a:t>statement</a:t>
            </a:r>
            <a:r>
              <a:rPr lang="hr-HR" dirty="0" smtClean="0"/>
              <a:t>?</a:t>
            </a:r>
          </a:p>
          <a:p>
            <a:r>
              <a:rPr lang="hr-HR" dirty="0" err="1" smtClean="0"/>
              <a:t>Is</a:t>
            </a:r>
            <a:r>
              <a:rPr lang="hr-HR" dirty="0" smtClean="0"/>
              <a:t> </a:t>
            </a:r>
            <a:r>
              <a:rPr lang="hr-HR" dirty="0" err="1" smtClean="0"/>
              <a:t>it</a:t>
            </a:r>
            <a:r>
              <a:rPr lang="hr-HR" dirty="0" smtClean="0"/>
              <a:t> </a:t>
            </a:r>
            <a:r>
              <a:rPr lang="hr-HR" dirty="0" err="1" smtClean="0"/>
              <a:t>enough</a:t>
            </a:r>
            <a:r>
              <a:rPr lang="hr-HR" dirty="0" smtClean="0"/>
              <a:t> to </a:t>
            </a:r>
            <a:r>
              <a:rPr lang="hr-HR" dirty="0" err="1" smtClean="0"/>
              <a:t>count</a:t>
            </a:r>
            <a:r>
              <a:rPr lang="hr-HR" dirty="0" smtClean="0"/>
              <a:t> </a:t>
            </a:r>
            <a:r>
              <a:rPr lang="hr-HR" dirty="0" err="1" smtClean="0"/>
              <a:t>the</a:t>
            </a:r>
            <a:r>
              <a:rPr lang="hr-HR" dirty="0" smtClean="0"/>
              <a:t> </a:t>
            </a:r>
            <a:r>
              <a:rPr lang="hr-HR" dirty="0" err="1" smtClean="0"/>
              <a:t>words</a:t>
            </a:r>
            <a:r>
              <a:rPr lang="hr-HR" dirty="0" smtClean="0"/>
              <a:t>?</a:t>
            </a:r>
            <a:endParaRPr lang="hr-HR" dirty="0"/>
          </a:p>
        </p:txBody>
      </p:sp>
    </p:spTree>
    <p:extLst>
      <p:ext uri="{BB962C8B-B14F-4D97-AF65-F5344CB8AC3E}">
        <p14:creationId xmlns:p14="http://schemas.microsoft.com/office/powerpoint/2010/main" val="894193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Comment</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interrogator</a:t>
            </a:r>
            <a:r>
              <a:rPr lang="hr-HR" dirty="0" smtClean="0"/>
              <a:t> </a:t>
            </a:r>
            <a:r>
              <a:rPr lang="hr-HR" dirty="0" err="1" smtClean="0"/>
              <a:t>collapses</a:t>
            </a:r>
            <a:r>
              <a:rPr lang="hr-HR" dirty="0" smtClean="0"/>
              <a:t> </a:t>
            </a:r>
            <a:r>
              <a:rPr lang="hr-HR" dirty="0" err="1" smtClean="0"/>
              <a:t>his</a:t>
            </a:r>
            <a:r>
              <a:rPr lang="hr-HR" dirty="0" smtClean="0"/>
              <a:t> </a:t>
            </a:r>
            <a:r>
              <a:rPr lang="hr-HR" dirty="0" err="1" smtClean="0"/>
              <a:t>questions</a:t>
            </a:r>
            <a:r>
              <a:rPr lang="hr-HR" dirty="0" smtClean="0"/>
              <a:t> </a:t>
            </a:r>
            <a:r>
              <a:rPr lang="hr-HR" dirty="0" err="1" smtClean="0"/>
              <a:t>and</a:t>
            </a:r>
            <a:r>
              <a:rPr lang="hr-HR" dirty="0" smtClean="0"/>
              <a:t> </a:t>
            </a:r>
            <a:r>
              <a:rPr lang="hr-HR" dirty="0" err="1" smtClean="0"/>
              <a:t>the</a:t>
            </a:r>
            <a:r>
              <a:rPr lang="hr-HR" dirty="0" smtClean="0"/>
              <a:t> </a:t>
            </a:r>
            <a:r>
              <a:rPr lang="hr-HR" dirty="0" err="1" smtClean="0"/>
              <a:t>suspect’s</a:t>
            </a:r>
            <a:r>
              <a:rPr lang="hr-HR" dirty="0" smtClean="0"/>
              <a:t> </a:t>
            </a:r>
            <a:r>
              <a:rPr lang="hr-HR" dirty="0" err="1" smtClean="0"/>
              <a:t>confirmations</a:t>
            </a:r>
            <a:r>
              <a:rPr lang="hr-HR" dirty="0" smtClean="0"/>
              <a:t> </a:t>
            </a:r>
            <a:r>
              <a:rPr lang="hr-HR" dirty="0" err="1" smtClean="0"/>
              <a:t>into</a:t>
            </a:r>
            <a:r>
              <a:rPr lang="hr-HR" dirty="0" smtClean="0"/>
              <a:t> a </a:t>
            </a:r>
            <a:r>
              <a:rPr lang="hr-HR" dirty="0" err="1" smtClean="0"/>
              <a:t>written</a:t>
            </a:r>
            <a:r>
              <a:rPr lang="hr-HR" dirty="0" smtClean="0"/>
              <a:t> </a:t>
            </a:r>
            <a:r>
              <a:rPr lang="hr-HR" dirty="0" err="1" smtClean="0"/>
              <a:t>text</a:t>
            </a:r>
            <a:r>
              <a:rPr lang="hr-HR" dirty="0" smtClean="0"/>
              <a:t> </a:t>
            </a:r>
            <a:r>
              <a:rPr lang="hr-HR" dirty="0" err="1" smtClean="0"/>
              <a:t>that</a:t>
            </a:r>
            <a:r>
              <a:rPr lang="hr-HR" dirty="0" smtClean="0"/>
              <a:t> </a:t>
            </a:r>
            <a:r>
              <a:rPr lang="hr-HR" dirty="0" err="1" smtClean="0"/>
              <a:t>can</a:t>
            </a:r>
            <a:r>
              <a:rPr lang="hr-HR" dirty="0" smtClean="0"/>
              <a:t> </a:t>
            </a:r>
            <a:r>
              <a:rPr lang="hr-HR" dirty="0" err="1" smtClean="0"/>
              <a:t>later</a:t>
            </a:r>
            <a:r>
              <a:rPr lang="hr-HR" dirty="0" smtClean="0"/>
              <a:t> </a:t>
            </a:r>
            <a:r>
              <a:rPr lang="hr-HR" dirty="0" err="1" smtClean="0"/>
              <a:t>be</a:t>
            </a:r>
            <a:r>
              <a:rPr lang="hr-HR" dirty="0" smtClean="0"/>
              <a:t> </a:t>
            </a:r>
            <a:r>
              <a:rPr lang="hr-HR" dirty="0" err="1" smtClean="0"/>
              <a:t>attributed</a:t>
            </a:r>
            <a:r>
              <a:rPr lang="hr-HR" dirty="0" smtClean="0"/>
              <a:t> to </a:t>
            </a:r>
            <a:r>
              <a:rPr lang="hr-HR" dirty="0" err="1" smtClean="0"/>
              <a:t>the</a:t>
            </a:r>
            <a:r>
              <a:rPr lang="hr-HR" dirty="0" smtClean="0"/>
              <a:t> </a:t>
            </a:r>
            <a:r>
              <a:rPr lang="hr-HR" dirty="0" err="1" smtClean="0"/>
              <a:t>suspect</a:t>
            </a:r>
            <a:endParaRPr lang="hr-HR" dirty="0" smtClean="0"/>
          </a:p>
          <a:p>
            <a:r>
              <a:rPr lang="hr-HR" dirty="0" err="1" smtClean="0"/>
              <a:t>The</a:t>
            </a:r>
            <a:r>
              <a:rPr lang="hr-HR" dirty="0" smtClean="0"/>
              <a:t> </a:t>
            </a:r>
            <a:r>
              <a:rPr lang="hr-HR" dirty="0" err="1" smtClean="0"/>
              <a:t>statement</a:t>
            </a:r>
            <a:r>
              <a:rPr lang="hr-HR" dirty="0" smtClean="0"/>
              <a:t> </a:t>
            </a:r>
            <a:r>
              <a:rPr lang="hr-HR" dirty="0" err="1" smtClean="0"/>
              <a:t>serves</a:t>
            </a:r>
            <a:r>
              <a:rPr lang="hr-HR" dirty="0" smtClean="0"/>
              <a:t> a </a:t>
            </a:r>
            <a:r>
              <a:rPr lang="hr-HR" dirty="0" err="1" smtClean="0"/>
              <a:t>number</a:t>
            </a:r>
            <a:r>
              <a:rPr lang="hr-HR" dirty="0" smtClean="0"/>
              <a:t> </a:t>
            </a:r>
            <a:r>
              <a:rPr lang="hr-HR" dirty="0" err="1" smtClean="0"/>
              <a:t>of</a:t>
            </a:r>
            <a:r>
              <a:rPr lang="hr-HR" dirty="0" smtClean="0"/>
              <a:t> </a:t>
            </a:r>
            <a:r>
              <a:rPr lang="hr-HR" dirty="0" err="1" smtClean="0"/>
              <a:t>purposes</a:t>
            </a:r>
            <a:endParaRPr lang="hr-HR" dirty="0"/>
          </a:p>
        </p:txBody>
      </p:sp>
    </p:spTree>
    <p:extLst>
      <p:ext uri="{BB962C8B-B14F-4D97-AF65-F5344CB8AC3E}">
        <p14:creationId xmlns:p14="http://schemas.microsoft.com/office/powerpoint/2010/main" val="1338807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Witness</a:t>
            </a:r>
            <a:r>
              <a:rPr lang="hr-HR" dirty="0" smtClean="0"/>
              <a:t> </a:t>
            </a:r>
            <a:r>
              <a:rPr lang="hr-HR" dirty="0" err="1" smtClean="0"/>
              <a:t>statements</a:t>
            </a:r>
            <a:endParaRPr lang="hr-HR" dirty="0"/>
          </a:p>
        </p:txBody>
      </p:sp>
      <p:sp>
        <p:nvSpPr>
          <p:cNvPr id="3" name="Content Placeholder 2"/>
          <p:cNvSpPr>
            <a:spLocks noGrp="1"/>
          </p:cNvSpPr>
          <p:nvPr>
            <p:ph idx="1"/>
          </p:nvPr>
        </p:nvSpPr>
        <p:spPr/>
        <p:txBody>
          <a:bodyPr/>
          <a:lstStyle/>
          <a:p>
            <a:r>
              <a:rPr lang="hr-HR" dirty="0" err="1"/>
              <a:t>The</a:t>
            </a:r>
            <a:r>
              <a:rPr lang="hr-HR" dirty="0"/>
              <a:t> </a:t>
            </a:r>
            <a:r>
              <a:rPr lang="hr-HR" dirty="0" err="1"/>
              <a:t>officer</a:t>
            </a:r>
            <a:r>
              <a:rPr lang="hr-HR" dirty="0"/>
              <a:t> </a:t>
            </a:r>
            <a:r>
              <a:rPr lang="hr-HR" dirty="0" err="1"/>
              <a:t>constructing</a:t>
            </a:r>
            <a:r>
              <a:rPr lang="hr-HR" dirty="0"/>
              <a:t> </a:t>
            </a:r>
            <a:r>
              <a:rPr lang="hr-HR" dirty="0" err="1"/>
              <a:t>the</a:t>
            </a:r>
            <a:r>
              <a:rPr lang="hr-HR" dirty="0"/>
              <a:t> </a:t>
            </a:r>
            <a:r>
              <a:rPr lang="hr-HR" dirty="0" err="1"/>
              <a:t>statement</a:t>
            </a:r>
            <a:r>
              <a:rPr lang="hr-HR" dirty="0"/>
              <a:t> </a:t>
            </a:r>
            <a:r>
              <a:rPr lang="hr-HR" dirty="0" err="1"/>
              <a:t>is</a:t>
            </a:r>
            <a:r>
              <a:rPr lang="hr-HR" dirty="0"/>
              <a:t> </a:t>
            </a:r>
            <a:r>
              <a:rPr lang="hr-HR" dirty="0" err="1"/>
              <a:t>taking</a:t>
            </a:r>
            <a:r>
              <a:rPr lang="hr-HR" dirty="0"/>
              <a:t> on </a:t>
            </a:r>
            <a:r>
              <a:rPr lang="hr-HR" dirty="0" err="1"/>
              <a:t>different</a:t>
            </a:r>
            <a:r>
              <a:rPr lang="hr-HR" dirty="0"/>
              <a:t> </a:t>
            </a:r>
            <a:r>
              <a:rPr lang="hr-HR" dirty="0" err="1"/>
              <a:t>roles</a:t>
            </a:r>
            <a:r>
              <a:rPr lang="hr-HR" dirty="0"/>
              <a:t>: he </a:t>
            </a:r>
            <a:r>
              <a:rPr lang="hr-HR" dirty="0" err="1"/>
              <a:t>orients</a:t>
            </a:r>
            <a:r>
              <a:rPr lang="hr-HR" dirty="0"/>
              <a:t> to </a:t>
            </a:r>
            <a:r>
              <a:rPr lang="hr-HR" dirty="0" err="1"/>
              <a:t>the</a:t>
            </a:r>
            <a:r>
              <a:rPr lang="hr-HR" dirty="0"/>
              <a:t> </a:t>
            </a:r>
            <a:r>
              <a:rPr lang="hr-HR" dirty="0" err="1"/>
              <a:t>person</a:t>
            </a:r>
            <a:r>
              <a:rPr lang="hr-HR" dirty="0"/>
              <a:t> </a:t>
            </a:r>
            <a:r>
              <a:rPr lang="hr-HR" dirty="0" err="1"/>
              <a:t>in</a:t>
            </a:r>
            <a:r>
              <a:rPr lang="hr-HR" dirty="0"/>
              <a:t> front </a:t>
            </a:r>
            <a:r>
              <a:rPr lang="hr-HR" dirty="0" err="1"/>
              <a:t>of</a:t>
            </a:r>
            <a:r>
              <a:rPr lang="hr-HR" dirty="0"/>
              <a:t> </a:t>
            </a:r>
            <a:r>
              <a:rPr lang="hr-HR" dirty="0" err="1"/>
              <a:t>him</a:t>
            </a:r>
            <a:r>
              <a:rPr lang="hr-HR" dirty="0"/>
              <a:t>, </a:t>
            </a:r>
            <a:r>
              <a:rPr lang="hr-HR" dirty="0" err="1"/>
              <a:t>puts</a:t>
            </a:r>
            <a:r>
              <a:rPr lang="hr-HR" dirty="0"/>
              <a:t> </a:t>
            </a:r>
            <a:r>
              <a:rPr lang="hr-HR" dirty="0" err="1"/>
              <a:t>together</a:t>
            </a:r>
            <a:r>
              <a:rPr lang="hr-HR" dirty="0"/>
              <a:t> a </a:t>
            </a:r>
            <a:r>
              <a:rPr lang="hr-HR" dirty="0" err="1"/>
              <a:t>detailed</a:t>
            </a:r>
            <a:r>
              <a:rPr lang="hr-HR" dirty="0"/>
              <a:t> </a:t>
            </a:r>
            <a:r>
              <a:rPr lang="hr-HR" dirty="0" err="1"/>
              <a:t>and</a:t>
            </a:r>
            <a:r>
              <a:rPr lang="hr-HR" dirty="0"/>
              <a:t> </a:t>
            </a:r>
            <a:r>
              <a:rPr lang="hr-HR" dirty="0" err="1"/>
              <a:t>coherent</a:t>
            </a:r>
            <a:r>
              <a:rPr lang="hr-HR" dirty="0"/>
              <a:t> </a:t>
            </a:r>
            <a:r>
              <a:rPr lang="hr-HR" dirty="0" err="1"/>
              <a:t>narrative</a:t>
            </a:r>
            <a:r>
              <a:rPr lang="hr-HR" dirty="0"/>
              <a:t> </a:t>
            </a:r>
            <a:r>
              <a:rPr lang="hr-HR" dirty="0" err="1"/>
              <a:t>which</a:t>
            </a:r>
            <a:r>
              <a:rPr lang="hr-HR" dirty="0"/>
              <a:t> </a:t>
            </a:r>
            <a:r>
              <a:rPr lang="hr-HR" dirty="0" err="1"/>
              <a:t>complies</a:t>
            </a:r>
            <a:r>
              <a:rPr lang="hr-HR" dirty="0"/>
              <a:t> </a:t>
            </a:r>
            <a:r>
              <a:rPr lang="hr-HR" dirty="0" err="1"/>
              <a:t>with</a:t>
            </a:r>
            <a:r>
              <a:rPr lang="hr-HR" dirty="0"/>
              <a:t> </a:t>
            </a:r>
            <a:r>
              <a:rPr lang="hr-HR" dirty="0" err="1"/>
              <a:t>the</a:t>
            </a:r>
            <a:r>
              <a:rPr lang="hr-HR" dirty="0"/>
              <a:t> </a:t>
            </a:r>
            <a:r>
              <a:rPr lang="hr-HR" dirty="0" err="1"/>
              <a:t>rules</a:t>
            </a:r>
            <a:r>
              <a:rPr lang="hr-HR" dirty="0"/>
              <a:t> </a:t>
            </a:r>
            <a:r>
              <a:rPr lang="hr-HR" dirty="0" err="1"/>
              <a:t>of</a:t>
            </a:r>
            <a:r>
              <a:rPr lang="hr-HR" dirty="0"/>
              <a:t> </a:t>
            </a:r>
            <a:r>
              <a:rPr lang="hr-HR" dirty="0" err="1"/>
              <a:t>the</a:t>
            </a:r>
            <a:r>
              <a:rPr lang="hr-HR" dirty="0"/>
              <a:t> </a:t>
            </a:r>
            <a:r>
              <a:rPr lang="hr-HR" dirty="0" err="1"/>
              <a:t>statement</a:t>
            </a:r>
            <a:r>
              <a:rPr lang="hr-HR" dirty="0"/>
              <a:t> </a:t>
            </a:r>
            <a:r>
              <a:rPr lang="hr-HR" dirty="0" err="1"/>
              <a:t>genre</a:t>
            </a:r>
            <a:r>
              <a:rPr lang="hr-HR" dirty="0"/>
              <a:t>, </a:t>
            </a:r>
            <a:r>
              <a:rPr lang="hr-HR" dirty="0" err="1"/>
              <a:t>and</a:t>
            </a:r>
            <a:r>
              <a:rPr lang="hr-HR" dirty="0"/>
              <a:t> </a:t>
            </a:r>
            <a:r>
              <a:rPr lang="hr-HR" dirty="0" err="1"/>
              <a:t>thinks</a:t>
            </a:r>
            <a:r>
              <a:rPr lang="hr-HR" dirty="0"/>
              <a:t> </a:t>
            </a:r>
            <a:r>
              <a:rPr lang="hr-HR" dirty="0" err="1"/>
              <a:t>ahead</a:t>
            </a:r>
            <a:r>
              <a:rPr lang="hr-HR" dirty="0"/>
              <a:t> to </a:t>
            </a:r>
            <a:r>
              <a:rPr lang="hr-HR" dirty="0" err="1"/>
              <a:t>the</a:t>
            </a:r>
            <a:r>
              <a:rPr lang="hr-HR" dirty="0"/>
              <a:t> </a:t>
            </a:r>
            <a:r>
              <a:rPr lang="hr-HR" dirty="0" err="1"/>
              <a:t>legal</a:t>
            </a:r>
            <a:r>
              <a:rPr lang="hr-HR" dirty="0"/>
              <a:t> </a:t>
            </a:r>
            <a:r>
              <a:rPr lang="hr-HR" dirty="0" err="1"/>
              <a:t>construction</a:t>
            </a:r>
            <a:r>
              <a:rPr lang="hr-HR" dirty="0"/>
              <a:t> </a:t>
            </a:r>
            <a:r>
              <a:rPr lang="hr-HR" dirty="0" err="1"/>
              <a:t>and</a:t>
            </a:r>
            <a:r>
              <a:rPr lang="hr-HR" dirty="0"/>
              <a:t> </a:t>
            </a:r>
            <a:r>
              <a:rPr lang="hr-HR" dirty="0" err="1"/>
              <a:t>understanding</a:t>
            </a:r>
            <a:r>
              <a:rPr lang="hr-HR" dirty="0"/>
              <a:t> </a:t>
            </a:r>
            <a:r>
              <a:rPr lang="hr-HR" dirty="0" err="1"/>
              <a:t>of</a:t>
            </a:r>
            <a:r>
              <a:rPr lang="hr-HR" dirty="0"/>
              <a:t> </a:t>
            </a:r>
            <a:r>
              <a:rPr lang="hr-HR" dirty="0" err="1"/>
              <a:t>the</a:t>
            </a:r>
            <a:r>
              <a:rPr lang="hr-HR" dirty="0"/>
              <a:t> </a:t>
            </a:r>
            <a:r>
              <a:rPr lang="hr-HR" dirty="0" err="1"/>
              <a:t>statement</a:t>
            </a:r>
            <a:r>
              <a:rPr lang="hr-HR" dirty="0"/>
              <a:t> </a:t>
            </a:r>
            <a:r>
              <a:rPr lang="hr-HR" dirty="0" err="1"/>
              <a:t>in</a:t>
            </a:r>
            <a:r>
              <a:rPr lang="hr-HR" dirty="0"/>
              <a:t> </a:t>
            </a:r>
            <a:r>
              <a:rPr lang="hr-HR" dirty="0" err="1"/>
              <a:t>an</a:t>
            </a:r>
            <a:r>
              <a:rPr lang="hr-HR" dirty="0"/>
              <a:t> </a:t>
            </a:r>
            <a:r>
              <a:rPr lang="hr-HR" dirty="0" err="1"/>
              <a:t>investigation</a:t>
            </a:r>
            <a:r>
              <a:rPr lang="hr-HR" dirty="0"/>
              <a:t> </a:t>
            </a:r>
            <a:r>
              <a:rPr lang="hr-HR" dirty="0" err="1"/>
              <a:t>and</a:t>
            </a:r>
            <a:r>
              <a:rPr lang="hr-HR" dirty="0"/>
              <a:t> </a:t>
            </a:r>
            <a:r>
              <a:rPr lang="hr-HR" dirty="0" err="1"/>
              <a:t>trial</a:t>
            </a:r>
            <a:endParaRPr lang="hr-HR" dirty="0"/>
          </a:p>
          <a:p>
            <a:r>
              <a:rPr lang="hr-HR" dirty="0"/>
              <a:t>All </a:t>
            </a:r>
            <a:r>
              <a:rPr lang="hr-HR" dirty="0" err="1"/>
              <a:t>these</a:t>
            </a:r>
            <a:r>
              <a:rPr lang="hr-HR" dirty="0"/>
              <a:t> </a:t>
            </a:r>
            <a:r>
              <a:rPr lang="hr-HR" dirty="0" err="1"/>
              <a:t>objectives</a:t>
            </a:r>
            <a:r>
              <a:rPr lang="hr-HR" dirty="0"/>
              <a:t> – </a:t>
            </a:r>
            <a:r>
              <a:rPr lang="hr-HR" dirty="0" err="1"/>
              <a:t>fused</a:t>
            </a:r>
            <a:r>
              <a:rPr lang="hr-HR" dirty="0"/>
              <a:t> </a:t>
            </a:r>
            <a:r>
              <a:rPr lang="hr-HR" dirty="0" err="1"/>
              <a:t>in</a:t>
            </a:r>
            <a:r>
              <a:rPr lang="hr-HR" dirty="0"/>
              <a:t> </a:t>
            </a:r>
            <a:r>
              <a:rPr lang="hr-HR" dirty="0" err="1"/>
              <a:t>the</a:t>
            </a:r>
            <a:r>
              <a:rPr lang="hr-HR" dirty="0"/>
              <a:t> </a:t>
            </a:r>
            <a:r>
              <a:rPr lang="hr-HR" dirty="0" err="1"/>
              <a:t>final</a:t>
            </a:r>
            <a:r>
              <a:rPr lang="hr-HR" dirty="0"/>
              <a:t> </a:t>
            </a:r>
            <a:r>
              <a:rPr lang="hr-HR" dirty="0" err="1"/>
              <a:t>statement</a:t>
            </a:r>
            <a:endParaRPr lang="hr-HR" dirty="0"/>
          </a:p>
          <a:p>
            <a:endParaRPr lang="hr-HR" dirty="0"/>
          </a:p>
        </p:txBody>
      </p:sp>
    </p:spTree>
    <p:extLst>
      <p:ext uri="{BB962C8B-B14F-4D97-AF65-F5344CB8AC3E}">
        <p14:creationId xmlns:p14="http://schemas.microsoft.com/office/powerpoint/2010/main" val="3209620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Example</a:t>
            </a:r>
            <a:endParaRPr lang="hr-HR" dirty="0"/>
          </a:p>
        </p:txBody>
      </p:sp>
      <p:sp>
        <p:nvSpPr>
          <p:cNvPr id="3" name="Content Placeholder 2"/>
          <p:cNvSpPr>
            <a:spLocks noGrp="1"/>
          </p:cNvSpPr>
          <p:nvPr>
            <p:ph idx="1"/>
          </p:nvPr>
        </p:nvSpPr>
        <p:spPr/>
        <p:txBody>
          <a:bodyPr/>
          <a:lstStyle/>
          <a:p>
            <a:r>
              <a:rPr lang="hr-HR" dirty="0" smtClean="0"/>
              <a:t>P: Do </a:t>
            </a:r>
            <a:r>
              <a:rPr lang="hr-HR" dirty="0" err="1" smtClean="0"/>
              <a:t>you</a:t>
            </a:r>
            <a:r>
              <a:rPr lang="hr-HR" dirty="0" smtClean="0"/>
              <a:t> </a:t>
            </a:r>
            <a:r>
              <a:rPr lang="hr-HR" dirty="0" err="1" smtClean="0"/>
              <a:t>realize</a:t>
            </a:r>
            <a:r>
              <a:rPr lang="hr-HR" dirty="0" smtClean="0"/>
              <a:t> </a:t>
            </a:r>
            <a:r>
              <a:rPr lang="hr-HR" dirty="0" err="1" smtClean="0"/>
              <a:t>that</a:t>
            </a:r>
            <a:r>
              <a:rPr lang="hr-HR" dirty="0" smtClean="0"/>
              <a:t> </a:t>
            </a:r>
            <a:r>
              <a:rPr lang="hr-HR" dirty="0" err="1" smtClean="0"/>
              <a:t>it</a:t>
            </a:r>
            <a:r>
              <a:rPr lang="hr-HR" dirty="0" smtClean="0"/>
              <a:t> </a:t>
            </a:r>
            <a:r>
              <a:rPr lang="hr-HR" dirty="0" err="1" smtClean="0"/>
              <a:t>is</a:t>
            </a:r>
            <a:r>
              <a:rPr lang="hr-HR" dirty="0" smtClean="0"/>
              <a:t> </a:t>
            </a:r>
            <a:r>
              <a:rPr lang="hr-HR" dirty="0" err="1" smtClean="0"/>
              <a:t>forbidden</a:t>
            </a:r>
            <a:r>
              <a:rPr lang="hr-HR" dirty="0" smtClean="0"/>
              <a:t> </a:t>
            </a:r>
            <a:r>
              <a:rPr lang="hr-HR" dirty="0" err="1" smtClean="0"/>
              <a:t>in</a:t>
            </a:r>
            <a:r>
              <a:rPr lang="hr-HR" dirty="0" smtClean="0"/>
              <a:t> </a:t>
            </a:r>
            <a:r>
              <a:rPr lang="hr-HR" dirty="0" err="1" smtClean="0"/>
              <a:t>the</a:t>
            </a:r>
            <a:r>
              <a:rPr lang="hr-HR" dirty="0" smtClean="0"/>
              <a:t> </a:t>
            </a:r>
            <a:r>
              <a:rPr lang="hr-HR" dirty="0" err="1" smtClean="0"/>
              <a:t>Netherlands</a:t>
            </a:r>
            <a:r>
              <a:rPr lang="hr-HR" dirty="0" smtClean="0"/>
              <a:t> to uh </a:t>
            </a:r>
            <a:r>
              <a:rPr lang="hr-HR" dirty="0" err="1" smtClean="0"/>
              <a:t>have</a:t>
            </a:r>
            <a:r>
              <a:rPr lang="hr-HR" dirty="0" smtClean="0"/>
              <a:t> </a:t>
            </a:r>
            <a:r>
              <a:rPr lang="hr-HR" dirty="0" err="1" smtClean="0"/>
              <a:t>cocaine</a:t>
            </a:r>
            <a:r>
              <a:rPr lang="hr-HR" dirty="0" smtClean="0"/>
              <a:t> on </a:t>
            </a:r>
            <a:r>
              <a:rPr lang="hr-HR" dirty="0" err="1" smtClean="0"/>
              <a:t>you</a:t>
            </a:r>
            <a:r>
              <a:rPr lang="hr-HR" dirty="0" smtClean="0"/>
              <a:t>,</a:t>
            </a:r>
          </a:p>
          <a:p>
            <a:r>
              <a:rPr lang="hr-HR" dirty="0" err="1" smtClean="0"/>
              <a:t>Or</a:t>
            </a:r>
            <a:r>
              <a:rPr lang="hr-HR" dirty="0" smtClean="0"/>
              <a:t> to </a:t>
            </a:r>
            <a:r>
              <a:rPr lang="hr-HR" dirty="0" err="1" smtClean="0"/>
              <a:t>deal</a:t>
            </a:r>
            <a:r>
              <a:rPr lang="hr-HR" dirty="0" smtClean="0"/>
              <a:t> </a:t>
            </a:r>
            <a:r>
              <a:rPr lang="hr-HR" dirty="0" err="1" smtClean="0"/>
              <a:t>in</a:t>
            </a:r>
            <a:r>
              <a:rPr lang="hr-HR" dirty="0" smtClean="0"/>
              <a:t> </a:t>
            </a:r>
            <a:r>
              <a:rPr lang="hr-HR" dirty="0" err="1" smtClean="0"/>
              <a:t>it</a:t>
            </a:r>
            <a:r>
              <a:rPr lang="hr-HR" dirty="0" smtClean="0"/>
              <a:t>?</a:t>
            </a:r>
          </a:p>
          <a:p>
            <a:r>
              <a:rPr lang="hr-HR" dirty="0" smtClean="0"/>
              <a:t>S: (</a:t>
            </a:r>
            <a:r>
              <a:rPr lang="hr-HR" dirty="0" err="1" smtClean="0"/>
              <a:t>nods</a:t>
            </a:r>
            <a:r>
              <a:rPr lang="hr-HR" dirty="0" smtClean="0"/>
              <a:t>)</a:t>
            </a:r>
          </a:p>
          <a:p>
            <a:r>
              <a:rPr lang="hr-HR" dirty="0" smtClean="0"/>
              <a:t>P: (</a:t>
            </a:r>
            <a:r>
              <a:rPr lang="hr-HR" dirty="0" err="1" smtClean="0"/>
              <a:t>types</a:t>
            </a:r>
            <a:r>
              <a:rPr lang="hr-HR" dirty="0" smtClean="0"/>
              <a:t>, 24 </a:t>
            </a:r>
            <a:r>
              <a:rPr lang="hr-HR" dirty="0" err="1" smtClean="0"/>
              <a:t>seconds</a:t>
            </a:r>
            <a:r>
              <a:rPr lang="hr-HR" dirty="0" smtClean="0"/>
              <a:t>): I </a:t>
            </a:r>
            <a:r>
              <a:rPr lang="hr-HR" dirty="0" err="1" smtClean="0"/>
              <a:t>know</a:t>
            </a:r>
            <a:r>
              <a:rPr lang="hr-HR" dirty="0" smtClean="0"/>
              <a:t> </a:t>
            </a:r>
            <a:r>
              <a:rPr lang="hr-HR" dirty="0" err="1" smtClean="0"/>
              <a:t>that</a:t>
            </a:r>
            <a:r>
              <a:rPr lang="hr-HR" dirty="0" smtClean="0"/>
              <a:t> </a:t>
            </a:r>
            <a:r>
              <a:rPr lang="hr-HR" dirty="0" err="1" smtClean="0"/>
              <a:t>it</a:t>
            </a:r>
            <a:r>
              <a:rPr lang="hr-HR" dirty="0" smtClean="0"/>
              <a:t> </a:t>
            </a:r>
            <a:r>
              <a:rPr lang="hr-HR" dirty="0" err="1" smtClean="0"/>
              <a:t>is</a:t>
            </a:r>
            <a:r>
              <a:rPr lang="hr-HR" dirty="0" smtClean="0"/>
              <a:t> </a:t>
            </a:r>
            <a:r>
              <a:rPr lang="hr-HR" dirty="0" err="1" smtClean="0"/>
              <a:t>forbidden</a:t>
            </a:r>
            <a:r>
              <a:rPr lang="hr-HR" dirty="0" smtClean="0"/>
              <a:t> </a:t>
            </a:r>
            <a:r>
              <a:rPr lang="hr-HR" dirty="0" err="1" smtClean="0"/>
              <a:t>in</a:t>
            </a:r>
            <a:r>
              <a:rPr lang="hr-HR" dirty="0" smtClean="0"/>
              <a:t> </a:t>
            </a:r>
            <a:r>
              <a:rPr lang="hr-HR" dirty="0" err="1" smtClean="0"/>
              <a:t>the</a:t>
            </a:r>
            <a:r>
              <a:rPr lang="hr-HR" dirty="0" smtClean="0"/>
              <a:t> </a:t>
            </a:r>
            <a:r>
              <a:rPr lang="hr-HR" dirty="0" err="1"/>
              <a:t>N</a:t>
            </a:r>
            <a:r>
              <a:rPr lang="hr-HR" dirty="0" err="1" smtClean="0"/>
              <a:t>etherlands</a:t>
            </a:r>
            <a:r>
              <a:rPr lang="hr-HR" dirty="0" smtClean="0"/>
              <a:t> to </a:t>
            </a:r>
            <a:r>
              <a:rPr lang="hr-HR" dirty="0" err="1" smtClean="0"/>
              <a:t>possess</a:t>
            </a:r>
            <a:r>
              <a:rPr lang="hr-HR" dirty="0" smtClean="0"/>
              <a:t> </a:t>
            </a:r>
            <a:r>
              <a:rPr lang="hr-HR" dirty="0" err="1" smtClean="0"/>
              <a:t>cocaine</a:t>
            </a:r>
            <a:r>
              <a:rPr lang="hr-HR" dirty="0" smtClean="0"/>
              <a:t> </a:t>
            </a:r>
            <a:r>
              <a:rPr lang="hr-HR" dirty="0" err="1" smtClean="0"/>
              <a:t>or</a:t>
            </a:r>
            <a:r>
              <a:rPr lang="hr-HR" dirty="0" smtClean="0"/>
              <a:t> to </a:t>
            </a:r>
            <a:r>
              <a:rPr lang="hr-HR" dirty="0" err="1" smtClean="0"/>
              <a:t>deal</a:t>
            </a:r>
            <a:r>
              <a:rPr lang="hr-HR" dirty="0" smtClean="0"/>
              <a:t> </a:t>
            </a:r>
            <a:r>
              <a:rPr lang="hr-HR" dirty="0" err="1" smtClean="0"/>
              <a:t>in</a:t>
            </a:r>
            <a:r>
              <a:rPr lang="hr-HR" dirty="0" smtClean="0"/>
              <a:t> </a:t>
            </a:r>
            <a:r>
              <a:rPr lang="hr-HR" dirty="0" err="1" smtClean="0"/>
              <a:t>it</a:t>
            </a:r>
            <a:r>
              <a:rPr lang="hr-HR" dirty="0" smtClean="0"/>
              <a:t>.</a:t>
            </a:r>
            <a:endParaRPr lang="hr-HR" dirty="0"/>
          </a:p>
        </p:txBody>
      </p:sp>
    </p:spTree>
    <p:extLst>
      <p:ext uri="{BB962C8B-B14F-4D97-AF65-F5344CB8AC3E}">
        <p14:creationId xmlns:p14="http://schemas.microsoft.com/office/powerpoint/2010/main" val="2171974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t>
            </a:r>
            <a:r>
              <a:rPr lang="hr-HR" dirty="0" err="1" smtClean="0"/>
              <a:t>Silly</a:t>
            </a:r>
            <a:r>
              <a:rPr lang="hr-HR" dirty="0" smtClean="0"/>
              <a:t> </a:t>
            </a:r>
            <a:r>
              <a:rPr lang="hr-HR" dirty="0" err="1" smtClean="0"/>
              <a:t>questions</a:t>
            </a:r>
            <a:r>
              <a:rPr lang="hr-HR" dirty="0" smtClean="0"/>
              <a:t>”: </a:t>
            </a:r>
            <a:r>
              <a:rPr lang="hr-HR" dirty="0" err="1" smtClean="0"/>
              <a:t>Example</a:t>
            </a:r>
            <a:endParaRPr lang="hr-HR" dirty="0"/>
          </a:p>
        </p:txBody>
      </p:sp>
      <p:sp>
        <p:nvSpPr>
          <p:cNvPr id="3" name="Content Placeholder 2"/>
          <p:cNvSpPr>
            <a:spLocks noGrp="1"/>
          </p:cNvSpPr>
          <p:nvPr>
            <p:ph idx="1"/>
          </p:nvPr>
        </p:nvSpPr>
        <p:spPr/>
        <p:txBody>
          <a:bodyPr/>
          <a:lstStyle/>
          <a:p>
            <a:r>
              <a:rPr lang="hr-HR" dirty="0" smtClean="0"/>
              <a:t>P: </a:t>
            </a:r>
            <a:r>
              <a:rPr lang="hr-HR" dirty="0" err="1" smtClean="0"/>
              <a:t>Did</a:t>
            </a:r>
            <a:r>
              <a:rPr lang="hr-HR" dirty="0" smtClean="0"/>
              <a:t> </a:t>
            </a:r>
            <a:r>
              <a:rPr lang="hr-HR" dirty="0" err="1" smtClean="0"/>
              <a:t>Melvin</a:t>
            </a:r>
            <a:r>
              <a:rPr lang="hr-HR" dirty="0" smtClean="0"/>
              <a:t> </a:t>
            </a:r>
            <a:r>
              <a:rPr lang="hr-HR" dirty="0" err="1" smtClean="0"/>
              <a:t>give</a:t>
            </a:r>
            <a:r>
              <a:rPr lang="hr-HR" dirty="0" smtClean="0"/>
              <a:t> </a:t>
            </a:r>
            <a:r>
              <a:rPr lang="hr-HR" dirty="0" err="1" smtClean="0"/>
              <a:t>you</a:t>
            </a:r>
            <a:r>
              <a:rPr lang="hr-HR" dirty="0" smtClean="0"/>
              <a:t> </a:t>
            </a:r>
            <a:r>
              <a:rPr lang="hr-HR" dirty="0" err="1" smtClean="0"/>
              <a:t>permission</a:t>
            </a:r>
            <a:r>
              <a:rPr lang="hr-HR" dirty="0" smtClean="0"/>
              <a:t> to </a:t>
            </a:r>
            <a:r>
              <a:rPr lang="hr-HR" dirty="0" err="1" smtClean="0"/>
              <a:t>throw</a:t>
            </a:r>
            <a:r>
              <a:rPr lang="hr-HR" dirty="0" smtClean="0"/>
              <a:t> </a:t>
            </a:r>
            <a:r>
              <a:rPr lang="hr-HR" dirty="0" err="1" smtClean="0"/>
              <a:t>the</a:t>
            </a:r>
            <a:r>
              <a:rPr lang="hr-HR" dirty="0" smtClean="0"/>
              <a:t> </a:t>
            </a:r>
            <a:r>
              <a:rPr lang="hr-HR" dirty="0" err="1" smtClean="0"/>
              <a:t>hammer</a:t>
            </a:r>
            <a:r>
              <a:rPr lang="hr-HR" dirty="0" smtClean="0"/>
              <a:t> at </a:t>
            </a:r>
            <a:r>
              <a:rPr lang="hr-HR" dirty="0" err="1" smtClean="0"/>
              <a:t>his</a:t>
            </a:r>
            <a:r>
              <a:rPr lang="hr-HR" dirty="0" smtClean="0"/>
              <a:t> front </a:t>
            </a:r>
            <a:r>
              <a:rPr lang="hr-HR" dirty="0" err="1" smtClean="0"/>
              <a:t>door</a:t>
            </a:r>
            <a:r>
              <a:rPr lang="hr-HR" dirty="0" smtClean="0"/>
              <a:t>? (pause)</a:t>
            </a:r>
          </a:p>
          <a:p>
            <a:r>
              <a:rPr lang="hr-HR" dirty="0" smtClean="0"/>
              <a:t>S: NO!!</a:t>
            </a:r>
            <a:endParaRPr lang="hr-HR" dirty="0"/>
          </a:p>
        </p:txBody>
      </p:sp>
    </p:spTree>
    <p:extLst>
      <p:ext uri="{BB962C8B-B14F-4D97-AF65-F5344CB8AC3E}">
        <p14:creationId xmlns:p14="http://schemas.microsoft.com/office/powerpoint/2010/main" val="4286573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Comment</a:t>
            </a:r>
            <a:endParaRPr lang="hr-HR" dirty="0"/>
          </a:p>
        </p:txBody>
      </p:sp>
      <p:sp>
        <p:nvSpPr>
          <p:cNvPr id="3" name="Content Placeholder 2"/>
          <p:cNvSpPr>
            <a:spLocks noGrp="1"/>
          </p:cNvSpPr>
          <p:nvPr>
            <p:ph idx="1"/>
          </p:nvPr>
        </p:nvSpPr>
        <p:spPr/>
        <p:txBody>
          <a:bodyPr/>
          <a:lstStyle/>
          <a:p>
            <a:r>
              <a:rPr lang="hr-HR" dirty="0" smtClean="0"/>
              <a:t>‘</a:t>
            </a:r>
            <a:r>
              <a:rPr lang="hr-HR" dirty="0" err="1" smtClean="0"/>
              <a:t>silly</a:t>
            </a:r>
            <a:r>
              <a:rPr lang="hr-HR" dirty="0" smtClean="0"/>
              <a:t> </a:t>
            </a:r>
            <a:r>
              <a:rPr lang="hr-HR" dirty="0" err="1" smtClean="0"/>
              <a:t>questions</a:t>
            </a:r>
            <a:r>
              <a:rPr lang="hr-HR" dirty="0" smtClean="0"/>
              <a:t>’: </a:t>
            </a:r>
            <a:r>
              <a:rPr lang="hr-HR" dirty="0" err="1" smtClean="0"/>
              <a:t>given</a:t>
            </a:r>
            <a:r>
              <a:rPr lang="hr-HR" dirty="0" smtClean="0"/>
              <a:t> </a:t>
            </a:r>
            <a:r>
              <a:rPr lang="hr-HR" dirty="0" err="1" smtClean="0"/>
              <a:t>the</a:t>
            </a:r>
            <a:r>
              <a:rPr lang="hr-HR" dirty="0" smtClean="0"/>
              <a:t> </a:t>
            </a:r>
            <a:r>
              <a:rPr lang="hr-HR" dirty="0" err="1" smtClean="0"/>
              <a:t>importance</a:t>
            </a:r>
            <a:r>
              <a:rPr lang="hr-HR" dirty="0" smtClean="0"/>
              <a:t> </a:t>
            </a:r>
            <a:r>
              <a:rPr lang="hr-HR" dirty="0" err="1" smtClean="0"/>
              <a:t>of</a:t>
            </a:r>
            <a:r>
              <a:rPr lang="hr-HR" dirty="0" smtClean="0"/>
              <a:t> </a:t>
            </a:r>
            <a:r>
              <a:rPr lang="hr-HR" dirty="0" err="1" smtClean="0"/>
              <a:t>written</a:t>
            </a:r>
            <a:r>
              <a:rPr lang="hr-HR" dirty="0" smtClean="0"/>
              <a:t> </a:t>
            </a:r>
            <a:r>
              <a:rPr lang="hr-HR" dirty="0" err="1" smtClean="0"/>
              <a:t>texts</a:t>
            </a:r>
            <a:r>
              <a:rPr lang="hr-HR" dirty="0" smtClean="0"/>
              <a:t> </a:t>
            </a:r>
            <a:r>
              <a:rPr lang="hr-HR" dirty="0" err="1" smtClean="0"/>
              <a:t>in</a:t>
            </a:r>
            <a:r>
              <a:rPr lang="hr-HR" dirty="0" smtClean="0"/>
              <a:t> </a:t>
            </a:r>
            <a:r>
              <a:rPr lang="hr-HR" dirty="0" err="1" smtClean="0"/>
              <a:t>the</a:t>
            </a:r>
            <a:r>
              <a:rPr lang="hr-HR" dirty="0" smtClean="0"/>
              <a:t> </a:t>
            </a:r>
            <a:r>
              <a:rPr lang="hr-HR" dirty="0" err="1" smtClean="0"/>
              <a:t>law</a:t>
            </a:r>
            <a:r>
              <a:rPr lang="hr-HR" dirty="0" smtClean="0"/>
              <a:t>, </a:t>
            </a:r>
            <a:r>
              <a:rPr lang="hr-HR" dirty="0" err="1" smtClean="0"/>
              <a:t>it</a:t>
            </a:r>
            <a:r>
              <a:rPr lang="hr-HR" dirty="0" smtClean="0"/>
              <a:t> </a:t>
            </a:r>
            <a:r>
              <a:rPr lang="hr-HR" dirty="0" err="1" smtClean="0"/>
              <a:t>is</a:t>
            </a:r>
            <a:r>
              <a:rPr lang="hr-HR" dirty="0" smtClean="0"/>
              <a:t> </a:t>
            </a:r>
            <a:r>
              <a:rPr lang="hr-HR" dirty="0" err="1" smtClean="0"/>
              <a:t>important</a:t>
            </a:r>
            <a:r>
              <a:rPr lang="hr-HR" dirty="0" smtClean="0"/>
              <a:t> </a:t>
            </a:r>
            <a:r>
              <a:rPr lang="hr-HR" dirty="0" err="1" smtClean="0"/>
              <a:t>that</a:t>
            </a:r>
            <a:r>
              <a:rPr lang="hr-HR" dirty="0" smtClean="0"/>
              <a:t> </a:t>
            </a:r>
            <a:r>
              <a:rPr lang="hr-HR" dirty="0" err="1" smtClean="0"/>
              <a:t>these</a:t>
            </a:r>
            <a:r>
              <a:rPr lang="hr-HR" dirty="0" smtClean="0"/>
              <a:t> </a:t>
            </a:r>
            <a:r>
              <a:rPr lang="hr-HR" dirty="0" err="1" smtClean="0"/>
              <a:t>details</a:t>
            </a:r>
            <a:r>
              <a:rPr lang="hr-HR" dirty="0" smtClean="0"/>
              <a:t> are </a:t>
            </a:r>
            <a:r>
              <a:rPr lang="hr-HR" dirty="0" err="1" smtClean="0"/>
              <a:t>included</a:t>
            </a:r>
            <a:endParaRPr lang="hr-HR" dirty="0" smtClean="0"/>
          </a:p>
          <a:p>
            <a:r>
              <a:rPr lang="hr-HR" dirty="0" err="1" smtClean="0"/>
              <a:t>Questions</a:t>
            </a:r>
            <a:r>
              <a:rPr lang="hr-HR" dirty="0" smtClean="0"/>
              <a:t> </a:t>
            </a:r>
            <a:r>
              <a:rPr lang="hr-HR" dirty="0" err="1" smtClean="0"/>
              <a:t>often</a:t>
            </a:r>
            <a:r>
              <a:rPr lang="hr-HR" dirty="0" smtClean="0"/>
              <a:t> </a:t>
            </a:r>
            <a:r>
              <a:rPr lang="hr-HR" dirty="0" err="1" smtClean="0"/>
              <a:t>enumerate</a:t>
            </a:r>
            <a:r>
              <a:rPr lang="hr-HR" dirty="0" smtClean="0"/>
              <a:t> </a:t>
            </a:r>
            <a:r>
              <a:rPr lang="hr-HR" dirty="0" err="1" smtClean="0"/>
              <a:t>the</a:t>
            </a:r>
            <a:r>
              <a:rPr lang="hr-HR" dirty="0" smtClean="0"/>
              <a:t> separate </a:t>
            </a:r>
            <a:r>
              <a:rPr lang="hr-HR" dirty="0" err="1" smtClean="0"/>
              <a:t>elements</a:t>
            </a:r>
            <a:r>
              <a:rPr lang="hr-HR" dirty="0" smtClean="0"/>
              <a:t> </a:t>
            </a:r>
            <a:r>
              <a:rPr lang="hr-HR" dirty="0" err="1" smtClean="0"/>
              <a:t>of</a:t>
            </a:r>
            <a:r>
              <a:rPr lang="hr-HR" dirty="0" smtClean="0"/>
              <a:t> </a:t>
            </a:r>
            <a:r>
              <a:rPr lang="hr-HR" dirty="0" err="1" smtClean="0"/>
              <a:t>an</a:t>
            </a:r>
            <a:r>
              <a:rPr lang="hr-HR" dirty="0" smtClean="0"/>
              <a:t> </a:t>
            </a:r>
            <a:r>
              <a:rPr lang="hr-HR" dirty="0" err="1" smtClean="0"/>
              <a:t>offence</a:t>
            </a:r>
            <a:endParaRPr lang="hr-HR" dirty="0" smtClean="0"/>
          </a:p>
          <a:p>
            <a:r>
              <a:rPr lang="hr-HR" dirty="0" err="1" smtClean="0"/>
              <a:t>Melvin</a:t>
            </a:r>
            <a:r>
              <a:rPr lang="hr-HR" dirty="0" smtClean="0"/>
              <a:t> – </a:t>
            </a:r>
            <a:r>
              <a:rPr lang="hr-HR" dirty="0" err="1" smtClean="0"/>
              <a:t>asked</a:t>
            </a:r>
            <a:r>
              <a:rPr lang="hr-HR" dirty="0" smtClean="0"/>
              <a:t> </a:t>
            </a:r>
            <a:r>
              <a:rPr lang="hr-HR" dirty="0" err="1" smtClean="0"/>
              <a:t>if</a:t>
            </a:r>
            <a:r>
              <a:rPr lang="hr-HR" dirty="0" smtClean="0"/>
              <a:t> he </a:t>
            </a:r>
            <a:r>
              <a:rPr lang="hr-HR" dirty="0" err="1" smtClean="0"/>
              <a:t>gave</a:t>
            </a:r>
            <a:r>
              <a:rPr lang="hr-HR" dirty="0" smtClean="0"/>
              <a:t> </a:t>
            </a:r>
            <a:r>
              <a:rPr lang="hr-HR" dirty="0" err="1" smtClean="0"/>
              <a:t>permission</a:t>
            </a:r>
            <a:r>
              <a:rPr lang="hr-HR" dirty="0" smtClean="0"/>
              <a:t> for a </a:t>
            </a:r>
            <a:r>
              <a:rPr lang="hr-HR" dirty="0" err="1" smtClean="0"/>
              <a:t>hammer</a:t>
            </a:r>
            <a:r>
              <a:rPr lang="hr-HR" dirty="0" smtClean="0"/>
              <a:t> to </a:t>
            </a:r>
            <a:r>
              <a:rPr lang="hr-HR" dirty="0" err="1" smtClean="0"/>
              <a:t>be</a:t>
            </a:r>
            <a:r>
              <a:rPr lang="hr-HR" dirty="0" smtClean="0"/>
              <a:t> </a:t>
            </a:r>
            <a:r>
              <a:rPr lang="hr-HR" dirty="0" err="1" smtClean="0"/>
              <a:t>thrown</a:t>
            </a:r>
            <a:r>
              <a:rPr lang="hr-HR" dirty="0" smtClean="0"/>
              <a:t> at </a:t>
            </a:r>
            <a:r>
              <a:rPr lang="hr-HR" dirty="0" err="1" smtClean="0"/>
              <a:t>his</a:t>
            </a:r>
            <a:r>
              <a:rPr lang="hr-HR" dirty="0" smtClean="0"/>
              <a:t> front </a:t>
            </a:r>
            <a:r>
              <a:rPr lang="hr-HR" dirty="0" err="1" smtClean="0"/>
              <a:t>door</a:t>
            </a:r>
            <a:endParaRPr lang="hr-HR" dirty="0" smtClean="0"/>
          </a:p>
          <a:p>
            <a:r>
              <a:rPr lang="hr-HR" dirty="0" err="1" smtClean="0"/>
              <a:t>These</a:t>
            </a:r>
            <a:r>
              <a:rPr lang="hr-HR" dirty="0" smtClean="0"/>
              <a:t> </a:t>
            </a:r>
            <a:r>
              <a:rPr lang="hr-HR" dirty="0" err="1" smtClean="0"/>
              <a:t>questions</a:t>
            </a:r>
            <a:r>
              <a:rPr lang="hr-HR" dirty="0" smtClean="0"/>
              <a:t> </a:t>
            </a:r>
            <a:r>
              <a:rPr lang="hr-HR" dirty="0" err="1" smtClean="0"/>
              <a:t>ensure</a:t>
            </a:r>
            <a:r>
              <a:rPr lang="hr-HR" dirty="0" smtClean="0"/>
              <a:t> </a:t>
            </a:r>
            <a:r>
              <a:rPr lang="hr-HR" dirty="0" err="1" smtClean="0"/>
              <a:t>that</a:t>
            </a:r>
            <a:r>
              <a:rPr lang="hr-HR" dirty="0" smtClean="0"/>
              <a:t> </a:t>
            </a:r>
            <a:r>
              <a:rPr lang="hr-HR" dirty="0" err="1" smtClean="0"/>
              <a:t>the</a:t>
            </a:r>
            <a:r>
              <a:rPr lang="hr-HR" dirty="0" smtClean="0"/>
              <a:t> </a:t>
            </a:r>
            <a:r>
              <a:rPr lang="hr-HR" dirty="0" err="1" smtClean="0"/>
              <a:t>suspect’s</a:t>
            </a:r>
            <a:r>
              <a:rPr lang="hr-HR" dirty="0" smtClean="0"/>
              <a:t> ‘</a:t>
            </a:r>
            <a:r>
              <a:rPr lang="hr-HR" dirty="0" err="1" smtClean="0"/>
              <a:t>intentions</a:t>
            </a:r>
            <a:r>
              <a:rPr lang="hr-HR" dirty="0" smtClean="0"/>
              <a:t> </a:t>
            </a:r>
            <a:r>
              <a:rPr lang="hr-HR" dirty="0" err="1" smtClean="0"/>
              <a:t>and</a:t>
            </a:r>
            <a:r>
              <a:rPr lang="hr-HR" dirty="0" smtClean="0"/>
              <a:t> </a:t>
            </a:r>
            <a:r>
              <a:rPr lang="hr-HR" dirty="0" err="1" smtClean="0"/>
              <a:t>knowledge</a:t>
            </a:r>
            <a:r>
              <a:rPr lang="hr-HR" dirty="0" smtClean="0"/>
              <a:t>’ </a:t>
            </a:r>
            <a:r>
              <a:rPr lang="hr-HR" dirty="0" err="1" smtClean="0"/>
              <a:t>or</a:t>
            </a:r>
            <a:r>
              <a:rPr lang="hr-HR" dirty="0" smtClean="0"/>
              <a:t> ‘</a:t>
            </a:r>
            <a:r>
              <a:rPr lang="hr-HR" dirty="0" err="1" smtClean="0"/>
              <a:t>state</a:t>
            </a:r>
            <a:r>
              <a:rPr lang="hr-HR" dirty="0" smtClean="0"/>
              <a:t> </a:t>
            </a:r>
            <a:r>
              <a:rPr lang="hr-HR" dirty="0" err="1" smtClean="0"/>
              <a:t>of</a:t>
            </a:r>
            <a:r>
              <a:rPr lang="hr-HR" dirty="0" smtClean="0"/>
              <a:t> </a:t>
            </a:r>
            <a:r>
              <a:rPr lang="hr-HR" dirty="0" err="1" smtClean="0"/>
              <a:t>mind</a:t>
            </a:r>
            <a:r>
              <a:rPr lang="hr-HR" dirty="0" smtClean="0"/>
              <a:t>’ </a:t>
            </a:r>
            <a:r>
              <a:rPr lang="hr-HR" dirty="0" err="1" smtClean="0"/>
              <a:t>with</a:t>
            </a:r>
            <a:r>
              <a:rPr lang="hr-HR" dirty="0" smtClean="0"/>
              <a:t> </a:t>
            </a:r>
            <a:r>
              <a:rPr lang="hr-HR" dirty="0" err="1" smtClean="0"/>
              <a:t>regard</a:t>
            </a:r>
            <a:r>
              <a:rPr lang="hr-HR" dirty="0" smtClean="0"/>
              <a:t> to </a:t>
            </a:r>
            <a:r>
              <a:rPr lang="hr-HR" dirty="0" err="1" smtClean="0"/>
              <a:t>the</a:t>
            </a:r>
            <a:r>
              <a:rPr lang="hr-HR" dirty="0" smtClean="0"/>
              <a:t> </a:t>
            </a:r>
            <a:r>
              <a:rPr lang="hr-HR" dirty="0" err="1" smtClean="0"/>
              <a:t>actions</a:t>
            </a:r>
            <a:r>
              <a:rPr lang="hr-HR" dirty="0" smtClean="0"/>
              <a:t> </a:t>
            </a:r>
            <a:r>
              <a:rPr lang="hr-HR" dirty="0" err="1" smtClean="0"/>
              <a:t>they</a:t>
            </a:r>
            <a:r>
              <a:rPr lang="hr-HR" dirty="0" smtClean="0"/>
              <a:t> </a:t>
            </a:r>
            <a:r>
              <a:rPr lang="hr-HR" dirty="0" err="1" smtClean="0"/>
              <a:t>have</a:t>
            </a:r>
            <a:r>
              <a:rPr lang="hr-HR" dirty="0" smtClean="0"/>
              <a:t> </a:t>
            </a:r>
            <a:r>
              <a:rPr lang="hr-HR" dirty="0" err="1" smtClean="0"/>
              <a:t>committed</a:t>
            </a:r>
            <a:r>
              <a:rPr lang="hr-HR" dirty="0" smtClean="0"/>
              <a:t> are </a:t>
            </a:r>
            <a:r>
              <a:rPr lang="hr-HR" dirty="0" err="1" smtClean="0"/>
              <a:t>made</a:t>
            </a:r>
            <a:r>
              <a:rPr lang="hr-HR" dirty="0" smtClean="0"/>
              <a:t> </a:t>
            </a:r>
            <a:r>
              <a:rPr lang="hr-HR" dirty="0" err="1" smtClean="0"/>
              <a:t>explicit</a:t>
            </a:r>
            <a:r>
              <a:rPr lang="hr-HR" dirty="0" smtClean="0"/>
              <a:t> „for </a:t>
            </a:r>
            <a:r>
              <a:rPr lang="hr-HR" dirty="0" err="1" smtClean="0"/>
              <a:t>the</a:t>
            </a:r>
            <a:r>
              <a:rPr lang="hr-HR" dirty="0" smtClean="0"/>
              <a:t> </a:t>
            </a:r>
            <a:r>
              <a:rPr lang="hr-HR" dirty="0" err="1" smtClean="0"/>
              <a:t>record</a:t>
            </a:r>
            <a:r>
              <a:rPr lang="hr-HR" dirty="0" smtClean="0"/>
              <a:t>”</a:t>
            </a:r>
            <a:endParaRPr lang="hr-HR" dirty="0"/>
          </a:p>
        </p:txBody>
      </p:sp>
    </p:spTree>
    <p:extLst>
      <p:ext uri="{BB962C8B-B14F-4D97-AF65-F5344CB8AC3E}">
        <p14:creationId xmlns:p14="http://schemas.microsoft.com/office/powerpoint/2010/main" val="1502397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Witness</a:t>
            </a:r>
            <a:r>
              <a:rPr lang="hr-HR" dirty="0" smtClean="0"/>
              <a:t> </a:t>
            </a:r>
            <a:r>
              <a:rPr lang="hr-HR" dirty="0" err="1" smtClean="0"/>
              <a:t>statements</a:t>
            </a:r>
            <a:endParaRPr lang="hr-HR" dirty="0"/>
          </a:p>
        </p:txBody>
      </p:sp>
      <p:sp>
        <p:nvSpPr>
          <p:cNvPr id="3" name="Content Placeholder 2"/>
          <p:cNvSpPr>
            <a:spLocks noGrp="1"/>
          </p:cNvSpPr>
          <p:nvPr>
            <p:ph idx="1"/>
          </p:nvPr>
        </p:nvSpPr>
        <p:spPr/>
        <p:txBody>
          <a:bodyPr>
            <a:normAutofit/>
          </a:bodyPr>
          <a:lstStyle/>
          <a:p>
            <a:r>
              <a:rPr lang="hr-HR" sz="3600" dirty="0" err="1" smtClean="0"/>
              <a:t>Witness</a:t>
            </a:r>
            <a:r>
              <a:rPr lang="hr-HR" sz="3600" dirty="0" smtClean="0"/>
              <a:t> </a:t>
            </a:r>
            <a:r>
              <a:rPr lang="hr-HR" sz="3600" dirty="0" err="1" smtClean="0"/>
              <a:t>statements</a:t>
            </a:r>
            <a:r>
              <a:rPr lang="hr-HR" sz="3600" dirty="0" smtClean="0"/>
              <a:t> are </a:t>
            </a:r>
            <a:r>
              <a:rPr lang="hr-HR" sz="3600" dirty="0" err="1" smtClean="0"/>
              <a:t>highly</a:t>
            </a:r>
            <a:r>
              <a:rPr lang="hr-HR" sz="3600" dirty="0" smtClean="0"/>
              <a:t> </a:t>
            </a:r>
            <a:r>
              <a:rPr lang="hr-HR" sz="3600" dirty="0" err="1" smtClean="0"/>
              <a:t>constructed</a:t>
            </a:r>
            <a:r>
              <a:rPr lang="hr-HR" sz="3600" dirty="0" smtClean="0"/>
              <a:t> </a:t>
            </a:r>
            <a:r>
              <a:rPr lang="hr-HR" sz="3600" dirty="0" err="1" smtClean="0"/>
              <a:t>texts</a:t>
            </a:r>
            <a:endParaRPr lang="hr-HR" sz="3600" dirty="0" smtClean="0"/>
          </a:p>
          <a:p>
            <a:r>
              <a:rPr lang="hr-HR" sz="3600" dirty="0" err="1" smtClean="0"/>
              <a:t>The</a:t>
            </a:r>
            <a:r>
              <a:rPr lang="hr-HR" sz="3600" dirty="0" smtClean="0"/>
              <a:t> </a:t>
            </a:r>
            <a:r>
              <a:rPr lang="hr-HR" sz="3600" dirty="0" err="1" smtClean="0"/>
              <a:t>statements</a:t>
            </a:r>
            <a:r>
              <a:rPr lang="hr-HR" sz="3600" dirty="0" smtClean="0"/>
              <a:t> are </a:t>
            </a:r>
            <a:r>
              <a:rPr lang="hr-HR" sz="3600" dirty="0" err="1" smtClean="0"/>
              <a:t>not</a:t>
            </a:r>
            <a:r>
              <a:rPr lang="hr-HR" sz="3600" dirty="0" smtClean="0"/>
              <a:t> </a:t>
            </a:r>
            <a:r>
              <a:rPr lang="hr-HR" sz="3600" dirty="0" err="1" smtClean="0"/>
              <a:t>always</a:t>
            </a:r>
            <a:r>
              <a:rPr lang="hr-HR" sz="3600" dirty="0" smtClean="0"/>
              <a:t> </a:t>
            </a:r>
            <a:r>
              <a:rPr lang="hr-HR" sz="3600" dirty="0" err="1" smtClean="0"/>
              <a:t>in</a:t>
            </a:r>
            <a:r>
              <a:rPr lang="hr-HR" sz="3600" dirty="0" smtClean="0"/>
              <a:t> </a:t>
            </a:r>
            <a:r>
              <a:rPr lang="hr-HR" sz="3600" dirty="0" err="1" smtClean="0"/>
              <a:t>the</a:t>
            </a:r>
            <a:r>
              <a:rPr lang="hr-HR" sz="3600" dirty="0" smtClean="0"/>
              <a:t> </a:t>
            </a:r>
            <a:r>
              <a:rPr lang="hr-HR" sz="3600" dirty="0" err="1" smtClean="0"/>
              <a:t>words</a:t>
            </a:r>
            <a:r>
              <a:rPr lang="hr-HR" sz="3600" dirty="0" smtClean="0"/>
              <a:t> </a:t>
            </a:r>
            <a:r>
              <a:rPr lang="hr-HR" sz="3600" dirty="0" err="1" smtClean="0"/>
              <a:t>of</a:t>
            </a:r>
            <a:r>
              <a:rPr lang="hr-HR" sz="3600" dirty="0" smtClean="0"/>
              <a:t> </a:t>
            </a:r>
            <a:r>
              <a:rPr lang="hr-HR" sz="3600" dirty="0" err="1" smtClean="0"/>
              <a:t>the</a:t>
            </a:r>
            <a:r>
              <a:rPr lang="hr-HR" sz="3600" dirty="0" smtClean="0"/>
              <a:t> </a:t>
            </a:r>
            <a:r>
              <a:rPr lang="hr-HR" sz="3600" dirty="0" err="1" smtClean="0"/>
              <a:t>witness</a:t>
            </a:r>
            <a:endParaRPr lang="hr-HR" sz="3600" dirty="0" smtClean="0"/>
          </a:p>
          <a:p>
            <a:r>
              <a:rPr lang="hr-HR" sz="3600" dirty="0" err="1" smtClean="0"/>
              <a:t>The</a:t>
            </a:r>
            <a:r>
              <a:rPr lang="hr-HR" sz="3600" dirty="0" smtClean="0"/>
              <a:t> </a:t>
            </a:r>
            <a:r>
              <a:rPr lang="hr-HR" sz="3600" dirty="0" err="1" smtClean="0"/>
              <a:t>texts</a:t>
            </a:r>
            <a:r>
              <a:rPr lang="hr-HR" sz="3600" dirty="0" smtClean="0"/>
              <a:t> are </a:t>
            </a:r>
            <a:r>
              <a:rPr lang="hr-HR" sz="3600" dirty="0" err="1" smtClean="0"/>
              <a:t>subsequently</a:t>
            </a:r>
            <a:r>
              <a:rPr lang="hr-HR" sz="3600" dirty="0" smtClean="0"/>
              <a:t> </a:t>
            </a:r>
            <a:r>
              <a:rPr lang="hr-HR" sz="3600" dirty="0" err="1" smtClean="0"/>
              <a:t>treated</a:t>
            </a:r>
            <a:r>
              <a:rPr lang="hr-HR" sz="3600" dirty="0" smtClean="0"/>
              <a:t> as </a:t>
            </a:r>
            <a:r>
              <a:rPr lang="hr-HR" sz="3600" dirty="0" err="1" smtClean="0"/>
              <a:t>reliable</a:t>
            </a:r>
            <a:endParaRPr lang="hr-HR" sz="3600" dirty="0"/>
          </a:p>
        </p:txBody>
      </p:sp>
    </p:spTree>
    <p:extLst>
      <p:ext uri="{BB962C8B-B14F-4D97-AF65-F5344CB8AC3E}">
        <p14:creationId xmlns:p14="http://schemas.microsoft.com/office/powerpoint/2010/main" val="1905357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Activity</a:t>
            </a:r>
            <a:endParaRPr lang="hr-HR" dirty="0"/>
          </a:p>
        </p:txBody>
      </p:sp>
      <p:sp>
        <p:nvSpPr>
          <p:cNvPr id="3" name="Content Placeholder 2"/>
          <p:cNvSpPr>
            <a:spLocks noGrp="1"/>
          </p:cNvSpPr>
          <p:nvPr>
            <p:ph idx="1"/>
          </p:nvPr>
        </p:nvSpPr>
        <p:spPr/>
        <p:txBody>
          <a:bodyPr/>
          <a:lstStyle/>
          <a:p>
            <a:r>
              <a:rPr lang="hr-HR" dirty="0" err="1" smtClean="0"/>
              <a:t>Drawing</a:t>
            </a:r>
            <a:r>
              <a:rPr lang="hr-HR" dirty="0" smtClean="0"/>
              <a:t> on </a:t>
            </a:r>
            <a:r>
              <a:rPr lang="hr-HR" dirty="0" err="1" smtClean="0"/>
              <a:t>any</a:t>
            </a:r>
            <a:r>
              <a:rPr lang="hr-HR" dirty="0" smtClean="0"/>
              <a:t> </a:t>
            </a:r>
            <a:r>
              <a:rPr lang="hr-HR" dirty="0" err="1" smtClean="0"/>
              <a:t>knowledge</a:t>
            </a:r>
            <a:r>
              <a:rPr lang="hr-HR" dirty="0" smtClean="0"/>
              <a:t> </a:t>
            </a:r>
            <a:r>
              <a:rPr lang="hr-HR" dirty="0" err="1" smtClean="0"/>
              <a:t>you</a:t>
            </a:r>
            <a:r>
              <a:rPr lang="hr-HR" dirty="0" smtClean="0"/>
              <a:t> </a:t>
            </a:r>
            <a:r>
              <a:rPr lang="hr-HR" dirty="0" err="1" smtClean="0"/>
              <a:t>have</a:t>
            </a:r>
            <a:r>
              <a:rPr lang="hr-HR" dirty="0" smtClean="0"/>
              <a:t>, make a note </a:t>
            </a:r>
            <a:r>
              <a:rPr lang="hr-HR" dirty="0" err="1" smtClean="0"/>
              <a:t>of</a:t>
            </a:r>
            <a:r>
              <a:rPr lang="hr-HR" dirty="0" smtClean="0"/>
              <a:t> </a:t>
            </a:r>
            <a:r>
              <a:rPr lang="hr-HR" dirty="0" err="1" smtClean="0"/>
              <a:t>all</a:t>
            </a:r>
            <a:r>
              <a:rPr lang="hr-HR" dirty="0" smtClean="0"/>
              <a:t> </a:t>
            </a:r>
            <a:r>
              <a:rPr lang="hr-HR" dirty="0" err="1" smtClean="0"/>
              <a:t>the</a:t>
            </a:r>
            <a:r>
              <a:rPr lang="hr-HR" dirty="0" smtClean="0"/>
              <a:t> </a:t>
            </a:r>
            <a:r>
              <a:rPr lang="hr-HR" dirty="0" err="1" smtClean="0"/>
              <a:t>participants</a:t>
            </a:r>
            <a:r>
              <a:rPr lang="hr-HR" dirty="0" smtClean="0"/>
              <a:t> </a:t>
            </a:r>
            <a:r>
              <a:rPr lang="hr-HR" dirty="0" err="1" smtClean="0"/>
              <a:t>you</a:t>
            </a:r>
            <a:r>
              <a:rPr lang="hr-HR" dirty="0" smtClean="0"/>
              <a:t> </a:t>
            </a:r>
            <a:r>
              <a:rPr lang="hr-HR" dirty="0" err="1" smtClean="0"/>
              <a:t>can</a:t>
            </a:r>
            <a:r>
              <a:rPr lang="hr-HR" dirty="0" smtClean="0"/>
              <a:t> </a:t>
            </a:r>
            <a:r>
              <a:rPr lang="hr-HR" dirty="0" err="1" smtClean="0"/>
              <a:t>think</a:t>
            </a:r>
            <a:r>
              <a:rPr lang="hr-HR" dirty="0" smtClean="0"/>
              <a:t> </a:t>
            </a:r>
            <a:r>
              <a:rPr lang="hr-HR" dirty="0" err="1" smtClean="0"/>
              <a:t>of</a:t>
            </a:r>
            <a:r>
              <a:rPr lang="hr-HR" dirty="0" smtClean="0"/>
              <a:t> </a:t>
            </a:r>
            <a:r>
              <a:rPr lang="hr-HR" dirty="0" err="1" smtClean="0"/>
              <a:t>in</a:t>
            </a:r>
            <a:r>
              <a:rPr lang="hr-HR" dirty="0" smtClean="0"/>
              <a:t> a </a:t>
            </a:r>
            <a:r>
              <a:rPr lang="hr-HR" dirty="0" err="1" smtClean="0"/>
              <a:t>courtroom</a:t>
            </a:r>
            <a:endParaRPr lang="hr-HR" dirty="0" smtClean="0"/>
          </a:p>
          <a:p>
            <a:r>
              <a:rPr lang="hr-HR" dirty="0" err="1" smtClean="0"/>
              <a:t>Think</a:t>
            </a:r>
            <a:r>
              <a:rPr lang="hr-HR" dirty="0" smtClean="0"/>
              <a:t> </a:t>
            </a:r>
            <a:r>
              <a:rPr lang="hr-HR" dirty="0" err="1" smtClean="0"/>
              <a:t>about</a:t>
            </a:r>
            <a:r>
              <a:rPr lang="hr-HR" dirty="0" smtClean="0"/>
              <a:t> </a:t>
            </a:r>
            <a:r>
              <a:rPr lang="hr-HR" dirty="0" err="1" smtClean="0"/>
              <a:t>what</a:t>
            </a:r>
            <a:r>
              <a:rPr lang="hr-HR" dirty="0" smtClean="0"/>
              <a:t> </a:t>
            </a:r>
            <a:r>
              <a:rPr lang="hr-HR" dirty="0" err="1" smtClean="0"/>
              <a:t>they</a:t>
            </a:r>
            <a:r>
              <a:rPr lang="hr-HR" dirty="0" smtClean="0"/>
              <a:t> do</a:t>
            </a:r>
          </a:p>
          <a:p>
            <a:r>
              <a:rPr lang="hr-HR" dirty="0" err="1" smtClean="0"/>
              <a:t>This</a:t>
            </a:r>
            <a:r>
              <a:rPr lang="hr-HR" dirty="0" smtClean="0"/>
              <a:t> </a:t>
            </a:r>
            <a:r>
              <a:rPr lang="hr-HR" dirty="0" err="1" smtClean="0"/>
              <a:t>should</a:t>
            </a:r>
            <a:r>
              <a:rPr lang="hr-HR" dirty="0" smtClean="0"/>
              <a:t> </a:t>
            </a:r>
            <a:r>
              <a:rPr lang="hr-HR" dirty="0" err="1" smtClean="0"/>
              <a:t>help</a:t>
            </a:r>
            <a:r>
              <a:rPr lang="hr-HR" dirty="0" smtClean="0"/>
              <a:t> </a:t>
            </a:r>
            <a:r>
              <a:rPr lang="hr-HR" dirty="0" err="1" smtClean="0"/>
              <a:t>you</a:t>
            </a:r>
            <a:r>
              <a:rPr lang="hr-HR" dirty="0" smtClean="0"/>
              <a:t> to </a:t>
            </a:r>
            <a:r>
              <a:rPr lang="hr-HR" dirty="0" err="1" smtClean="0"/>
              <a:t>come</a:t>
            </a:r>
            <a:r>
              <a:rPr lang="hr-HR" dirty="0" smtClean="0"/>
              <a:t> </a:t>
            </a:r>
            <a:r>
              <a:rPr lang="hr-HR" dirty="0" err="1" smtClean="0"/>
              <a:t>up</a:t>
            </a:r>
            <a:r>
              <a:rPr lang="hr-HR" dirty="0" smtClean="0"/>
              <a:t> </a:t>
            </a:r>
            <a:r>
              <a:rPr lang="hr-HR" dirty="0" err="1" smtClean="0"/>
              <a:t>with</a:t>
            </a:r>
            <a:r>
              <a:rPr lang="hr-HR" dirty="0" smtClean="0"/>
              <a:t> some </a:t>
            </a:r>
            <a:r>
              <a:rPr lang="hr-HR" dirty="0" err="1" smtClean="0"/>
              <a:t>initial</a:t>
            </a:r>
            <a:r>
              <a:rPr lang="hr-HR" dirty="0" smtClean="0"/>
              <a:t> </a:t>
            </a:r>
            <a:r>
              <a:rPr lang="hr-HR" dirty="0" err="1" smtClean="0"/>
              <a:t>ideas</a:t>
            </a:r>
            <a:r>
              <a:rPr lang="hr-HR" dirty="0" smtClean="0"/>
              <a:t> </a:t>
            </a:r>
            <a:r>
              <a:rPr lang="hr-HR" dirty="0" err="1" smtClean="0"/>
              <a:t>about</a:t>
            </a:r>
            <a:r>
              <a:rPr lang="hr-HR" dirty="0" smtClean="0"/>
              <a:t> </a:t>
            </a:r>
            <a:r>
              <a:rPr lang="hr-HR" dirty="0" err="1" smtClean="0"/>
              <a:t>what</a:t>
            </a:r>
            <a:r>
              <a:rPr lang="hr-HR" dirty="0" smtClean="0"/>
              <a:t> </a:t>
            </a:r>
            <a:r>
              <a:rPr lang="hr-HR" dirty="0" err="1" smtClean="0"/>
              <a:t>kinds</a:t>
            </a:r>
            <a:r>
              <a:rPr lang="hr-HR" dirty="0" smtClean="0"/>
              <a:t> </a:t>
            </a:r>
            <a:r>
              <a:rPr lang="hr-HR" dirty="0" err="1" smtClean="0"/>
              <a:t>of</a:t>
            </a:r>
            <a:r>
              <a:rPr lang="hr-HR" dirty="0" smtClean="0"/>
              <a:t> </a:t>
            </a:r>
            <a:r>
              <a:rPr lang="hr-HR" dirty="0" err="1" smtClean="0"/>
              <a:t>speaking</a:t>
            </a:r>
            <a:r>
              <a:rPr lang="hr-HR" dirty="0" smtClean="0"/>
              <a:t> </a:t>
            </a:r>
            <a:r>
              <a:rPr lang="hr-HR" dirty="0" err="1" smtClean="0"/>
              <a:t>rules</a:t>
            </a:r>
            <a:r>
              <a:rPr lang="hr-HR" dirty="0" smtClean="0"/>
              <a:t> </a:t>
            </a:r>
            <a:r>
              <a:rPr lang="hr-HR" dirty="0" err="1" smtClean="0"/>
              <a:t>apply</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r>
              <a:rPr lang="hr-HR" dirty="0" smtClean="0"/>
              <a:t>.</a:t>
            </a:r>
            <a:endParaRPr lang="hr-HR" dirty="0"/>
          </a:p>
        </p:txBody>
      </p:sp>
    </p:spTree>
    <p:extLst>
      <p:ext uri="{BB962C8B-B14F-4D97-AF65-F5344CB8AC3E}">
        <p14:creationId xmlns:p14="http://schemas.microsoft.com/office/powerpoint/2010/main" val="3474557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Adversarial</a:t>
            </a:r>
            <a:r>
              <a:rPr lang="hr-HR" dirty="0" smtClean="0"/>
              <a:t> system (</a:t>
            </a:r>
            <a:r>
              <a:rPr lang="hr-HR" dirty="0" err="1" smtClean="0"/>
              <a:t>common</a:t>
            </a:r>
            <a:r>
              <a:rPr lang="hr-HR" dirty="0" smtClean="0"/>
              <a:t> </a:t>
            </a:r>
            <a:r>
              <a:rPr lang="hr-HR" dirty="0" err="1" smtClean="0"/>
              <a:t>law</a:t>
            </a:r>
            <a:r>
              <a:rPr lang="hr-HR" dirty="0" smtClean="0"/>
              <a:t>)</a:t>
            </a:r>
            <a:endParaRPr lang="hr-HR" dirty="0"/>
          </a:p>
        </p:txBody>
      </p:sp>
      <p:sp>
        <p:nvSpPr>
          <p:cNvPr id="3" name="Content Placeholder 2"/>
          <p:cNvSpPr>
            <a:spLocks noGrp="1"/>
          </p:cNvSpPr>
          <p:nvPr>
            <p:ph idx="1"/>
          </p:nvPr>
        </p:nvSpPr>
        <p:spPr/>
        <p:txBody>
          <a:bodyPr>
            <a:normAutofit fontScale="92500" lnSpcReduction="10000"/>
          </a:bodyPr>
          <a:lstStyle/>
          <a:p>
            <a:r>
              <a:rPr lang="hr-HR" dirty="0" err="1"/>
              <a:t>Trial</a:t>
            </a:r>
            <a:r>
              <a:rPr lang="hr-HR" dirty="0"/>
              <a:t> </a:t>
            </a:r>
            <a:r>
              <a:rPr lang="hr-HR" dirty="0" err="1"/>
              <a:t>seen</a:t>
            </a:r>
            <a:r>
              <a:rPr lang="hr-HR" dirty="0"/>
              <a:t> as a </a:t>
            </a:r>
            <a:r>
              <a:rPr lang="hr-HR" dirty="0" err="1"/>
              <a:t>battle</a:t>
            </a:r>
            <a:r>
              <a:rPr lang="hr-HR" dirty="0"/>
              <a:t> </a:t>
            </a:r>
            <a:r>
              <a:rPr lang="hr-HR" dirty="0" err="1"/>
              <a:t>between</a:t>
            </a:r>
            <a:r>
              <a:rPr lang="hr-HR" dirty="0"/>
              <a:t> </a:t>
            </a:r>
            <a:r>
              <a:rPr lang="hr-HR" dirty="0" err="1"/>
              <a:t>prosecution</a:t>
            </a:r>
            <a:r>
              <a:rPr lang="hr-HR" dirty="0"/>
              <a:t> </a:t>
            </a:r>
            <a:r>
              <a:rPr lang="hr-HR" dirty="0" err="1"/>
              <a:t>and</a:t>
            </a:r>
            <a:r>
              <a:rPr lang="hr-HR" dirty="0"/>
              <a:t> </a:t>
            </a:r>
            <a:r>
              <a:rPr lang="hr-HR" dirty="0" err="1" smtClean="0"/>
              <a:t>defense</a:t>
            </a:r>
            <a:endParaRPr lang="hr-HR" dirty="0" smtClean="0"/>
          </a:p>
          <a:p>
            <a:r>
              <a:rPr lang="hr-HR" dirty="0" err="1" smtClean="0"/>
              <a:t>Evidence</a:t>
            </a:r>
            <a:r>
              <a:rPr lang="hr-HR" dirty="0" smtClean="0"/>
              <a:t> </a:t>
            </a:r>
            <a:r>
              <a:rPr lang="hr-HR" dirty="0" err="1" smtClean="0"/>
              <a:t>presented</a:t>
            </a:r>
            <a:r>
              <a:rPr lang="hr-HR" dirty="0" smtClean="0"/>
              <a:t> </a:t>
            </a:r>
            <a:r>
              <a:rPr lang="hr-HR" dirty="0" err="1" smtClean="0"/>
              <a:t>directly</a:t>
            </a:r>
            <a:r>
              <a:rPr lang="hr-HR" dirty="0" smtClean="0"/>
              <a:t> </a:t>
            </a:r>
            <a:r>
              <a:rPr lang="hr-HR" dirty="0" err="1" smtClean="0"/>
              <a:t>during</a:t>
            </a:r>
            <a:r>
              <a:rPr lang="hr-HR" dirty="0" smtClean="0"/>
              <a:t> </a:t>
            </a:r>
            <a:r>
              <a:rPr lang="hr-HR" dirty="0" err="1" smtClean="0"/>
              <a:t>the</a:t>
            </a:r>
            <a:r>
              <a:rPr lang="hr-HR" dirty="0" smtClean="0"/>
              <a:t> </a:t>
            </a:r>
            <a:r>
              <a:rPr lang="hr-HR" dirty="0" err="1" smtClean="0"/>
              <a:t>trial</a:t>
            </a:r>
            <a:r>
              <a:rPr lang="hr-HR" dirty="0" smtClean="0"/>
              <a:t>; </a:t>
            </a:r>
            <a:r>
              <a:rPr lang="hr-HR" dirty="0" err="1" smtClean="0"/>
              <a:t>each</a:t>
            </a:r>
            <a:r>
              <a:rPr lang="hr-HR" dirty="0" smtClean="0"/>
              <a:t> side </a:t>
            </a:r>
            <a:r>
              <a:rPr lang="hr-HR" dirty="0" err="1" smtClean="0"/>
              <a:t>presents</a:t>
            </a:r>
            <a:r>
              <a:rPr lang="hr-HR" dirty="0" smtClean="0"/>
              <a:t> </a:t>
            </a:r>
            <a:r>
              <a:rPr lang="hr-HR" dirty="0" err="1" smtClean="0"/>
              <a:t>its</a:t>
            </a:r>
            <a:r>
              <a:rPr lang="hr-HR" dirty="0" smtClean="0"/>
              <a:t> </a:t>
            </a:r>
            <a:r>
              <a:rPr lang="hr-HR" dirty="0" err="1" smtClean="0"/>
              <a:t>case</a:t>
            </a:r>
            <a:endParaRPr lang="hr-HR" dirty="0" smtClean="0"/>
          </a:p>
          <a:p>
            <a:r>
              <a:rPr lang="hr-HR" dirty="0" err="1" smtClean="0"/>
              <a:t>Opening</a:t>
            </a:r>
            <a:r>
              <a:rPr lang="hr-HR" dirty="0" smtClean="0"/>
              <a:t> </a:t>
            </a:r>
            <a:r>
              <a:rPr lang="hr-HR" dirty="0" err="1" smtClean="0"/>
              <a:t>statement</a:t>
            </a:r>
            <a:r>
              <a:rPr lang="hr-HR" dirty="0" smtClean="0"/>
              <a:t> for </a:t>
            </a:r>
            <a:r>
              <a:rPr lang="hr-HR" dirty="0" err="1" smtClean="0"/>
              <a:t>each</a:t>
            </a:r>
            <a:r>
              <a:rPr lang="hr-HR" dirty="0" smtClean="0"/>
              <a:t> side</a:t>
            </a:r>
          </a:p>
          <a:p>
            <a:r>
              <a:rPr lang="hr-HR" dirty="0" err="1" smtClean="0"/>
              <a:t>Examination-in-chief</a:t>
            </a:r>
            <a:r>
              <a:rPr lang="hr-HR" dirty="0" smtClean="0"/>
              <a:t> (</a:t>
            </a:r>
            <a:r>
              <a:rPr lang="hr-HR" dirty="0" err="1" smtClean="0"/>
              <a:t>the</a:t>
            </a:r>
            <a:r>
              <a:rPr lang="hr-HR" dirty="0" smtClean="0"/>
              <a:t> side </a:t>
            </a:r>
            <a:r>
              <a:rPr lang="hr-HR" dirty="0" err="1" smtClean="0"/>
              <a:t>calling</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conducts</a:t>
            </a:r>
            <a:r>
              <a:rPr lang="hr-HR" dirty="0" smtClean="0"/>
              <a:t> </a:t>
            </a:r>
            <a:r>
              <a:rPr lang="hr-HR" dirty="0" err="1" smtClean="0"/>
              <a:t>the</a:t>
            </a:r>
            <a:r>
              <a:rPr lang="hr-HR" dirty="0" smtClean="0"/>
              <a:t> </a:t>
            </a:r>
            <a:r>
              <a:rPr lang="hr-HR" dirty="0" err="1" smtClean="0"/>
              <a:t>examination-in-chief</a:t>
            </a:r>
            <a:r>
              <a:rPr lang="hr-HR" dirty="0" smtClean="0"/>
              <a:t>, </a:t>
            </a:r>
            <a:r>
              <a:rPr lang="hr-HR" dirty="0" err="1" smtClean="0"/>
              <a:t>followed</a:t>
            </a:r>
            <a:r>
              <a:rPr lang="hr-HR" dirty="0" smtClean="0"/>
              <a:t> </a:t>
            </a:r>
            <a:r>
              <a:rPr lang="hr-HR" dirty="0" err="1" smtClean="0"/>
              <a:t>by</a:t>
            </a:r>
            <a:r>
              <a:rPr lang="hr-HR" dirty="0" smtClean="0"/>
              <a:t> </a:t>
            </a:r>
            <a:r>
              <a:rPr lang="hr-HR" dirty="0" err="1" smtClean="0"/>
              <a:t>cross-examination</a:t>
            </a:r>
            <a:r>
              <a:rPr lang="hr-HR" dirty="0" smtClean="0"/>
              <a:t>)</a:t>
            </a:r>
          </a:p>
          <a:p>
            <a:r>
              <a:rPr lang="hr-HR" dirty="0" err="1" smtClean="0"/>
              <a:t>Cross-examination</a:t>
            </a:r>
            <a:r>
              <a:rPr lang="hr-HR" dirty="0" smtClean="0"/>
              <a:t> </a:t>
            </a:r>
            <a:r>
              <a:rPr lang="hr-HR" dirty="0" err="1" smtClean="0"/>
              <a:t>of</a:t>
            </a:r>
            <a:r>
              <a:rPr lang="hr-HR" dirty="0" smtClean="0"/>
              <a:t> </a:t>
            </a:r>
            <a:r>
              <a:rPr lang="hr-HR" dirty="0" err="1" smtClean="0"/>
              <a:t>witnesses</a:t>
            </a:r>
            <a:endParaRPr lang="hr-HR" dirty="0" smtClean="0"/>
          </a:p>
          <a:p>
            <a:r>
              <a:rPr lang="hr-HR" dirty="0" err="1" smtClean="0"/>
              <a:t>The</a:t>
            </a:r>
            <a:r>
              <a:rPr lang="hr-HR" dirty="0" smtClean="0"/>
              <a:t> </a:t>
            </a:r>
            <a:r>
              <a:rPr lang="hr-HR" dirty="0" err="1" smtClean="0"/>
              <a:t>judge</a:t>
            </a:r>
            <a:r>
              <a:rPr lang="hr-HR" dirty="0" smtClean="0"/>
              <a:t> </a:t>
            </a:r>
            <a:r>
              <a:rPr lang="hr-HR" dirty="0" err="1" smtClean="0"/>
              <a:t>instructs</a:t>
            </a:r>
            <a:r>
              <a:rPr lang="hr-HR" dirty="0" smtClean="0"/>
              <a:t> </a:t>
            </a:r>
            <a:r>
              <a:rPr lang="hr-HR" dirty="0" err="1" smtClean="0"/>
              <a:t>the</a:t>
            </a:r>
            <a:r>
              <a:rPr lang="hr-HR" dirty="0" smtClean="0"/>
              <a:t> </a:t>
            </a:r>
            <a:r>
              <a:rPr lang="hr-HR" dirty="0" err="1" smtClean="0"/>
              <a:t>jury</a:t>
            </a:r>
            <a:r>
              <a:rPr lang="hr-HR" dirty="0" smtClean="0"/>
              <a:t> on </a:t>
            </a:r>
            <a:r>
              <a:rPr lang="hr-HR" dirty="0" err="1" smtClean="0"/>
              <a:t>points</a:t>
            </a:r>
            <a:r>
              <a:rPr lang="hr-HR" dirty="0" smtClean="0"/>
              <a:t> </a:t>
            </a:r>
            <a:r>
              <a:rPr lang="hr-HR" dirty="0" err="1" smtClean="0"/>
              <a:t>of</a:t>
            </a:r>
            <a:r>
              <a:rPr lang="hr-HR" dirty="0" smtClean="0"/>
              <a:t> </a:t>
            </a:r>
            <a:r>
              <a:rPr lang="hr-HR" dirty="0" err="1" smtClean="0"/>
              <a:t>law</a:t>
            </a:r>
            <a:endParaRPr lang="hr-HR" dirty="0" smtClean="0"/>
          </a:p>
          <a:p>
            <a:r>
              <a:rPr lang="hr-HR" dirty="0" err="1" smtClean="0"/>
              <a:t>Jury</a:t>
            </a:r>
            <a:r>
              <a:rPr lang="hr-HR" dirty="0" smtClean="0"/>
              <a:t> </a:t>
            </a:r>
            <a:r>
              <a:rPr lang="hr-HR" dirty="0" err="1" smtClean="0"/>
              <a:t>passes</a:t>
            </a:r>
            <a:r>
              <a:rPr lang="hr-HR" dirty="0" smtClean="0"/>
              <a:t> </a:t>
            </a:r>
            <a:r>
              <a:rPr lang="hr-HR" dirty="0" err="1" smtClean="0"/>
              <a:t>the</a:t>
            </a:r>
            <a:r>
              <a:rPr lang="hr-HR" dirty="0" smtClean="0"/>
              <a:t> </a:t>
            </a:r>
            <a:r>
              <a:rPr lang="hr-HR" dirty="0" err="1" smtClean="0"/>
              <a:t>verdict</a:t>
            </a:r>
            <a:r>
              <a:rPr lang="hr-HR" dirty="0" smtClean="0"/>
              <a:t> </a:t>
            </a:r>
          </a:p>
          <a:p>
            <a:r>
              <a:rPr lang="hr-HR" dirty="0" err="1" smtClean="0"/>
              <a:t>Quantum</a:t>
            </a:r>
            <a:r>
              <a:rPr lang="hr-HR" dirty="0" smtClean="0"/>
              <a:t> </a:t>
            </a:r>
            <a:r>
              <a:rPr lang="hr-HR" dirty="0" err="1" smtClean="0"/>
              <a:t>of</a:t>
            </a:r>
            <a:r>
              <a:rPr lang="hr-HR" dirty="0" smtClean="0"/>
              <a:t> </a:t>
            </a:r>
            <a:r>
              <a:rPr lang="hr-HR" dirty="0" err="1" smtClean="0"/>
              <a:t>proof</a:t>
            </a:r>
            <a:r>
              <a:rPr lang="hr-HR" dirty="0" smtClean="0"/>
              <a:t> </a:t>
            </a:r>
            <a:r>
              <a:rPr lang="hr-HR" dirty="0" err="1" smtClean="0"/>
              <a:t>in</a:t>
            </a:r>
            <a:r>
              <a:rPr lang="hr-HR" dirty="0" smtClean="0"/>
              <a:t> </a:t>
            </a:r>
            <a:r>
              <a:rPr lang="hr-HR" dirty="0" err="1" smtClean="0"/>
              <a:t>criminal</a:t>
            </a:r>
            <a:r>
              <a:rPr lang="hr-HR" dirty="0" smtClean="0"/>
              <a:t> </a:t>
            </a:r>
            <a:r>
              <a:rPr lang="hr-HR" dirty="0" err="1" smtClean="0"/>
              <a:t>cases</a:t>
            </a:r>
            <a:r>
              <a:rPr lang="hr-HR" dirty="0" smtClean="0"/>
              <a:t>: </a:t>
            </a:r>
            <a:r>
              <a:rPr lang="hr-HR" dirty="0" err="1" smtClean="0"/>
              <a:t>beyond</a:t>
            </a:r>
            <a:r>
              <a:rPr lang="hr-HR" dirty="0" smtClean="0"/>
              <a:t> </a:t>
            </a:r>
            <a:r>
              <a:rPr lang="hr-HR" dirty="0" err="1" smtClean="0"/>
              <a:t>reasonable</a:t>
            </a:r>
            <a:r>
              <a:rPr lang="hr-HR" dirty="0" smtClean="0"/>
              <a:t> </a:t>
            </a:r>
            <a:r>
              <a:rPr lang="hr-HR" dirty="0" err="1" smtClean="0"/>
              <a:t>doubt</a:t>
            </a:r>
            <a:endParaRPr lang="hr-HR" dirty="0" smtClean="0"/>
          </a:p>
          <a:p>
            <a:r>
              <a:rPr lang="hr-HR" dirty="0" err="1" smtClean="0"/>
              <a:t>Judge</a:t>
            </a:r>
            <a:r>
              <a:rPr lang="hr-HR" dirty="0" smtClean="0"/>
              <a:t> </a:t>
            </a:r>
            <a:r>
              <a:rPr lang="hr-HR" dirty="0" err="1" smtClean="0"/>
              <a:t>passes</a:t>
            </a:r>
            <a:r>
              <a:rPr lang="hr-HR" dirty="0" smtClean="0"/>
              <a:t> </a:t>
            </a:r>
            <a:r>
              <a:rPr lang="hr-HR" dirty="0" err="1" smtClean="0"/>
              <a:t>the</a:t>
            </a:r>
            <a:r>
              <a:rPr lang="hr-HR" dirty="0" smtClean="0"/>
              <a:t> sentence</a:t>
            </a:r>
          </a:p>
          <a:p>
            <a:endParaRPr lang="hr-HR" dirty="0"/>
          </a:p>
        </p:txBody>
      </p:sp>
    </p:spTree>
    <p:extLst>
      <p:ext uri="{BB962C8B-B14F-4D97-AF65-F5344CB8AC3E}">
        <p14:creationId xmlns:p14="http://schemas.microsoft.com/office/powerpoint/2010/main" val="3780186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endParaRPr lang="en-US" dirty="0"/>
          </a:p>
        </p:txBody>
      </p:sp>
      <p:sp>
        <p:nvSpPr>
          <p:cNvPr id="3" name="Content Placeholder 2"/>
          <p:cNvSpPr>
            <a:spLocks noGrp="1"/>
          </p:cNvSpPr>
          <p:nvPr>
            <p:ph idx="1"/>
          </p:nvPr>
        </p:nvSpPr>
        <p:spPr/>
        <p:txBody>
          <a:bodyPr/>
          <a:lstStyle/>
          <a:p>
            <a:r>
              <a:rPr lang="hr-HR" dirty="0" smtClean="0"/>
              <a:t>Police </a:t>
            </a:r>
            <a:r>
              <a:rPr lang="hr-HR" dirty="0" err="1" smtClean="0"/>
              <a:t>station</a:t>
            </a:r>
            <a:r>
              <a:rPr lang="hr-HR" dirty="0" smtClean="0"/>
              <a:t>: </a:t>
            </a:r>
            <a:r>
              <a:rPr lang="hr-HR" dirty="0" err="1" smtClean="0"/>
              <a:t>Witness</a:t>
            </a:r>
            <a:r>
              <a:rPr lang="hr-HR" dirty="0" smtClean="0"/>
              <a:t> </a:t>
            </a:r>
            <a:r>
              <a:rPr lang="hr-HR" dirty="0" err="1" smtClean="0"/>
              <a:t>and</a:t>
            </a:r>
            <a:r>
              <a:rPr lang="hr-HR" dirty="0" smtClean="0"/>
              <a:t> </a:t>
            </a:r>
            <a:r>
              <a:rPr lang="hr-HR" dirty="0" err="1" smtClean="0"/>
              <a:t>suspect</a:t>
            </a:r>
            <a:r>
              <a:rPr lang="hr-HR" dirty="0"/>
              <a:t> </a:t>
            </a:r>
            <a:r>
              <a:rPr lang="hr-HR" dirty="0" err="1" smtClean="0"/>
              <a:t>statements</a:t>
            </a:r>
            <a:r>
              <a:rPr lang="hr-HR" dirty="0" smtClean="0"/>
              <a:t> (</a:t>
            </a:r>
            <a:r>
              <a:rPr lang="hr-HR" dirty="0" err="1" smtClean="0"/>
              <a:t>examples</a:t>
            </a:r>
            <a:r>
              <a:rPr lang="hr-HR" dirty="0" smtClean="0"/>
              <a:t>)</a:t>
            </a:r>
          </a:p>
          <a:p>
            <a:r>
              <a:rPr lang="hr-HR" dirty="0" err="1" smtClean="0"/>
              <a:t>Interaction</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r>
              <a:rPr lang="hr-HR" dirty="0" smtClean="0"/>
              <a:t>: </a:t>
            </a:r>
            <a:r>
              <a:rPr lang="hr-HR" dirty="0" err="1" smtClean="0"/>
              <a:t>adversarial</a:t>
            </a:r>
            <a:r>
              <a:rPr lang="hr-HR" dirty="0" smtClean="0"/>
              <a:t> system</a:t>
            </a:r>
          </a:p>
          <a:p>
            <a:r>
              <a:rPr lang="hr-HR" dirty="0" err="1" smtClean="0"/>
              <a:t>Questions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r>
              <a:rPr lang="hr-HR" dirty="0" smtClean="0"/>
              <a:t>: </a:t>
            </a:r>
            <a:r>
              <a:rPr lang="hr-HR" dirty="0" err="1" smtClean="0"/>
              <a:t>examination-in-chief</a:t>
            </a:r>
            <a:r>
              <a:rPr lang="hr-HR" dirty="0" smtClean="0"/>
              <a:t>, </a:t>
            </a:r>
            <a:r>
              <a:rPr lang="hr-HR" dirty="0" err="1" smtClean="0"/>
              <a:t>cross-examination</a:t>
            </a:r>
            <a:endParaRPr lang="hr-HR" dirty="0" smtClean="0"/>
          </a:p>
          <a:p>
            <a:r>
              <a:rPr lang="hr-HR" dirty="0" err="1" smtClean="0"/>
              <a:t>Language</a:t>
            </a:r>
            <a:r>
              <a:rPr lang="hr-HR" dirty="0" smtClean="0"/>
              <a:t> </a:t>
            </a:r>
            <a:r>
              <a:rPr lang="hr-HR" dirty="0" err="1" smtClean="0"/>
              <a:t>and</a:t>
            </a:r>
            <a:r>
              <a:rPr lang="hr-HR" dirty="0" smtClean="0"/>
              <a:t> </a:t>
            </a:r>
            <a:r>
              <a:rPr lang="hr-HR" dirty="0" err="1" smtClean="0"/>
              <a:t>power</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endParaRPr lang="hr-HR" dirty="0" smtClean="0"/>
          </a:p>
          <a:p>
            <a:r>
              <a:rPr lang="hr-HR" dirty="0" err="1" smtClean="0"/>
              <a:t>Production</a:t>
            </a:r>
            <a:r>
              <a:rPr lang="hr-HR" dirty="0" smtClean="0"/>
              <a:t> </a:t>
            </a:r>
            <a:r>
              <a:rPr lang="hr-HR" dirty="0" err="1" smtClean="0"/>
              <a:t>formats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r>
              <a:rPr lang="hr-HR" dirty="0" smtClean="0"/>
              <a:t> (</a:t>
            </a:r>
            <a:r>
              <a:rPr lang="hr-HR" dirty="0" err="1" smtClean="0"/>
              <a:t>Goffman</a:t>
            </a:r>
            <a:r>
              <a:rPr lang="hr-HR" smtClean="0"/>
              <a:t>)</a:t>
            </a:r>
            <a:endParaRPr lang="hr-HR" dirty="0" smtClean="0"/>
          </a:p>
        </p:txBody>
      </p:sp>
    </p:spTree>
    <p:extLst>
      <p:ext uri="{BB962C8B-B14F-4D97-AF65-F5344CB8AC3E}">
        <p14:creationId xmlns:p14="http://schemas.microsoft.com/office/powerpoint/2010/main" val="1704388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Inquisitorial</a:t>
            </a:r>
            <a:r>
              <a:rPr lang="hr-HR" dirty="0" smtClean="0"/>
              <a:t> system (civil </a:t>
            </a:r>
            <a:r>
              <a:rPr lang="hr-HR" dirty="0" err="1" smtClean="0"/>
              <a:t>law</a:t>
            </a:r>
            <a:r>
              <a:rPr lang="hr-HR" dirty="0" smtClean="0"/>
              <a:t>)</a:t>
            </a:r>
            <a:endParaRPr lang="hr-HR" dirty="0"/>
          </a:p>
        </p:txBody>
      </p:sp>
      <p:sp>
        <p:nvSpPr>
          <p:cNvPr id="3" name="Content Placeholder 2"/>
          <p:cNvSpPr>
            <a:spLocks noGrp="1"/>
          </p:cNvSpPr>
          <p:nvPr>
            <p:ph idx="1"/>
          </p:nvPr>
        </p:nvSpPr>
        <p:spPr/>
        <p:txBody>
          <a:bodyPr>
            <a:normAutofit/>
          </a:bodyPr>
          <a:lstStyle/>
          <a:p>
            <a:r>
              <a:rPr lang="hr-HR" sz="3200" dirty="0" err="1" smtClean="0"/>
              <a:t>Based</a:t>
            </a:r>
            <a:r>
              <a:rPr lang="hr-HR" sz="3200" dirty="0" smtClean="0"/>
              <a:t> on </a:t>
            </a:r>
            <a:r>
              <a:rPr lang="hr-HR" sz="3200" dirty="0" err="1" smtClean="0"/>
              <a:t>written</a:t>
            </a:r>
            <a:r>
              <a:rPr lang="hr-HR" sz="3200" dirty="0" smtClean="0"/>
              <a:t> </a:t>
            </a:r>
            <a:r>
              <a:rPr lang="hr-HR" sz="3200" dirty="0" err="1"/>
              <a:t>e</a:t>
            </a:r>
            <a:r>
              <a:rPr lang="hr-HR" sz="3200" dirty="0" err="1" smtClean="0"/>
              <a:t>vidence</a:t>
            </a:r>
            <a:r>
              <a:rPr lang="hr-HR" sz="3200" dirty="0" smtClean="0"/>
              <a:t> </a:t>
            </a:r>
            <a:r>
              <a:rPr lang="hr-HR" sz="3200" dirty="0" err="1" smtClean="0"/>
              <a:t>collected</a:t>
            </a:r>
            <a:r>
              <a:rPr lang="hr-HR" sz="3200" dirty="0" smtClean="0"/>
              <a:t> </a:t>
            </a:r>
            <a:r>
              <a:rPr lang="hr-HR" sz="3200" dirty="0" err="1" smtClean="0"/>
              <a:t>in</a:t>
            </a:r>
            <a:r>
              <a:rPr lang="hr-HR" sz="3200" dirty="0" smtClean="0"/>
              <a:t> </a:t>
            </a:r>
            <a:r>
              <a:rPr lang="hr-HR" sz="3200" dirty="0" err="1" smtClean="0"/>
              <a:t>advance</a:t>
            </a:r>
            <a:endParaRPr lang="hr-HR" sz="3200" dirty="0" smtClean="0"/>
          </a:p>
          <a:p>
            <a:r>
              <a:rPr lang="hr-HR" sz="3200" dirty="0" err="1" smtClean="0"/>
              <a:t>The</a:t>
            </a:r>
            <a:r>
              <a:rPr lang="hr-HR" sz="3200" dirty="0" smtClean="0"/>
              <a:t> </a:t>
            </a:r>
            <a:r>
              <a:rPr lang="hr-HR" sz="3200" dirty="0" err="1" smtClean="0"/>
              <a:t>investigating</a:t>
            </a:r>
            <a:r>
              <a:rPr lang="hr-HR" sz="3200" dirty="0" smtClean="0"/>
              <a:t> magistrate </a:t>
            </a:r>
            <a:r>
              <a:rPr lang="hr-HR" sz="3200" dirty="0" err="1" smtClean="0"/>
              <a:t>conducts</a:t>
            </a:r>
            <a:r>
              <a:rPr lang="hr-HR" sz="3200" dirty="0" smtClean="0"/>
              <a:t> </a:t>
            </a:r>
            <a:r>
              <a:rPr lang="hr-HR" sz="3200" dirty="0" err="1" smtClean="0"/>
              <a:t>the</a:t>
            </a:r>
            <a:r>
              <a:rPr lang="hr-HR" sz="3200" dirty="0" smtClean="0"/>
              <a:t> </a:t>
            </a:r>
            <a:r>
              <a:rPr lang="hr-HR" sz="3200" dirty="0" err="1" smtClean="0"/>
              <a:t>investigation</a:t>
            </a:r>
            <a:r>
              <a:rPr lang="hr-HR" sz="3200" dirty="0" smtClean="0"/>
              <a:t>: </a:t>
            </a:r>
            <a:r>
              <a:rPr lang="hr-HR" sz="3200" dirty="0" err="1" smtClean="0"/>
              <a:t>interviews</a:t>
            </a:r>
            <a:r>
              <a:rPr lang="hr-HR" sz="3200" dirty="0" smtClean="0"/>
              <a:t> </a:t>
            </a:r>
            <a:r>
              <a:rPr lang="hr-HR" sz="3200" dirty="0" err="1" smtClean="0"/>
              <a:t>witnesses</a:t>
            </a:r>
            <a:r>
              <a:rPr lang="hr-HR" sz="3200" dirty="0" smtClean="0"/>
              <a:t>, </a:t>
            </a:r>
            <a:r>
              <a:rPr lang="hr-HR" sz="3200" dirty="0" err="1" smtClean="0"/>
              <a:t>takes</a:t>
            </a:r>
            <a:r>
              <a:rPr lang="hr-HR" sz="3200" dirty="0" smtClean="0"/>
              <a:t> </a:t>
            </a:r>
            <a:r>
              <a:rPr lang="hr-HR" sz="3200" dirty="0" err="1" smtClean="0"/>
              <a:t>statements</a:t>
            </a:r>
            <a:r>
              <a:rPr lang="hr-HR" sz="3200" dirty="0" smtClean="0"/>
              <a:t>, </a:t>
            </a:r>
            <a:r>
              <a:rPr lang="hr-HR" sz="3200" dirty="0" err="1" smtClean="0"/>
              <a:t>works</a:t>
            </a:r>
            <a:r>
              <a:rPr lang="hr-HR" sz="3200" dirty="0" smtClean="0"/>
              <a:t> </a:t>
            </a:r>
            <a:r>
              <a:rPr lang="hr-HR" sz="3200" dirty="0" err="1" smtClean="0"/>
              <a:t>with</a:t>
            </a:r>
            <a:r>
              <a:rPr lang="hr-HR" sz="3200" dirty="0" smtClean="0"/>
              <a:t> </a:t>
            </a:r>
            <a:r>
              <a:rPr lang="hr-HR" sz="3200" dirty="0" err="1" smtClean="0"/>
              <a:t>the</a:t>
            </a:r>
            <a:r>
              <a:rPr lang="hr-HR" sz="3200" dirty="0" smtClean="0"/>
              <a:t> police</a:t>
            </a:r>
            <a:endParaRPr lang="hr-HR" sz="3200" dirty="0"/>
          </a:p>
        </p:txBody>
      </p:sp>
    </p:spTree>
    <p:extLst>
      <p:ext uri="{BB962C8B-B14F-4D97-AF65-F5344CB8AC3E}">
        <p14:creationId xmlns:p14="http://schemas.microsoft.com/office/powerpoint/2010/main" val="1367108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Conversation</a:t>
            </a:r>
            <a:r>
              <a:rPr lang="hr-HR" dirty="0" smtClean="0"/>
              <a:t> </a:t>
            </a:r>
            <a:r>
              <a:rPr lang="hr-HR" dirty="0" err="1" smtClean="0"/>
              <a:t>analysis</a:t>
            </a:r>
            <a:r>
              <a:rPr lang="hr-HR" dirty="0" smtClean="0"/>
              <a:t> (CA)</a:t>
            </a:r>
            <a:endParaRPr lang="hr-HR" dirty="0"/>
          </a:p>
        </p:txBody>
      </p:sp>
      <p:sp>
        <p:nvSpPr>
          <p:cNvPr id="3" name="Content Placeholder 2"/>
          <p:cNvSpPr>
            <a:spLocks noGrp="1"/>
          </p:cNvSpPr>
          <p:nvPr>
            <p:ph idx="1"/>
          </p:nvPr>
        </p:nvSpPr>
        <p:spPr/>
        <p:txBody>
          <a:bodyPr>
            <a:normAutofit/>
          </a:bodyPr>
          <a:lstStyle/>
          <a:p>
            <a:r>
              <a:rPr lang="hr-HR" sz="2800" dirty="0" smtClean="0"/>
              <a:t>CA </a:t>
            </a:r>
            <a:r>
              <a:rPr lang="hr-HR" sz="2800" dirty="0" err="1" smtClean="0"/>
              <a:t>looks</a:t>
            </a:r>
            <a:r>
              <a:rPr lang="hr-HR" sz="2800" dirty="0" smtClean="0"/>
              <a:t> at </a:t>
            </a:r>
            <a:r>
              <a:rPr lang="hr-HR" sz="2800" dirty="0" err="1" smtClean="0"/>
              <a:t>the</a:t>
            </a:r>
            <a:r>
              <a:rPr lang="hr-HR" sz="2800" dirty="0" smtClean="0"/>
              <a:t> </a:t>
            </a:r>
            <a:r>
              <a:rPr lang="hr-HR" sz="2800" dirty="0" err="1" smtClean="0"/>
              <a:t>detail</a:t>
            </a:r>
            <a:r>
              <a:rPr lang="hr-HR" sz="2800" dirty="0" smtClean="0"/>
              <a:t> </a:t>
            </a:r>
            <a:r>
              <a:rPr lang="hr-HR" sz="2800" dirty="0" err="1" smtClean="0"/>
              <a:t>of</a:t>
            </a:r>
            <a:r>
              <a:rPr lang="hr-HR" sz="2800" dirty="0" smtClean="0"/>
              <a:t> </a:t>
            </a:r>
            <a:r>
              <a:rPr lang="hr-HR" sz="2800" dirty="0" err="1" smtClean="0"/>
              <a:t>conversations</a:t>
            </a:r>
            <a:r>
              <a:rPr lang="hr-HR" sz="2800" dirty="0" smtClean="0"/>
              <a:t> </a:t>
            </a:r>
            <a:r>
              <a:rPr lang="hr-HR" sz="2800" dirty="0" err="1" smtClean="0"/>
              <a:t>paying</a:t>
            </a:r>
            <a:r>
              <a:rPr lang="hr-HR" sz="2800" dirty="0" smtClean="0"/>
              <a:t> </a:t>
            </a:r>
            <a:r>
              <a:rPr lang="hr-HR" sz="2800" dirty="0" err="1" smtClean="0"/>
              <a:t>attention</a:t>
            </a:r>
            <a:r>
              <a:rPr lang="hr-HR" sz="2800" dirty="0" smtClean="0"/>
              <a:t> to </a:t>
            </a:r>
            <a:r>
              <a:rPr lang="hr-HR" sz="2800" dirty="0" err="1" smtClean="0"/>
              <a:t>what</a:t>
            </a:r>
            <a:r>
              <a:rPr lang="hr-HR" sz="2800" dirty="0" smtClean="0"/>
              <a:t> </a:t>
            </a:r>
            <a:r>
              <a:rPr lang="hr-HR" sz="2800" dirty="0" err="1" smtClean="0"/>
              <a:t>is</a:t>
            </a:r>
            <a:r>
              <a:rPr lang="hr-HR" sz="2800" dirty="0" smtClean="0"/>
              <a:t> </a:t>
            </a:r>
            <a:r>
              <a:rPr lang="hr-HR" sz="2800" dirty="0" err="1" smtClean="0"/>
              <a:t>said</a:t>
            </a:r>
            <a:r>
              <a:rPr lang="hr-HR" sz="2800" dirty="0" smtClean="0"/>
              <a:t>, </a:t>
            </a:r>
            <a:r>
              <a:rPr lang="hr-HR" sz="2800" dirty="0" err="1" smtClean="0"/>
              <a:t>pauses</a:t>
            </a:r>
            <a:r>
              <a:rPr lang="hr-HR" sz="2800" dirty="0" smtClean="0"/>
              <a:t>, </a:t>
            </a:r>
            <a:r>
              <a:rPr lang="hr-HR" sz="2800" dirty="0" err="1" smtClean="0"/>
              <a:t>intonation</a:t>
            </a:r>
            <a:r>
              <a:rPr lang="hr-HR" sz="2800" dirty="0" smtClean="0"/>
              <a:t>, </a:t>
            </a:r>
            <a:r>
              <a:rPr lang="hr-HR" sz="2800" dirty="0" err="1" smtClean="0"/>
              <a:t>the</a:t>
            </a:r>
            <a:r>
              <a:rPr lang="hr-HR" sz="2800" dirty="0" smtClean="0"/>
              <a:t> </a:t>
            </a:r>
            <a:r>
              <a:rPr lang="hr-HR" sz="2800" dirty="0" err="1" smtClean="0"/>
              <a:t>smallest</a:t>
            </a:r>
            <a:r>
              <a:rPr lang="hr-HR" sz="2800" dirty="0" smtClean="0"/>
              <a:t> </a:t>
            </a:r>
            <a:r>
              <a:rPr lang="hr-HR" sz="2800" dirty="0" err="1" smtClean="0"/>
              <a:t>details</a:t>
            </a:r>
            <a:r>
              <a:rPr lang="hr-HR" sz="2800" dirty="0" smtClean="0"/>
              <a:t> </a:t>
            </a:r>
            <a:r>
              <a:rPr lang="hr-HR" sz="2800" dirty="0" err="1" smtClean="0"/>
              <a:t>of</a:t>
            </a:r>
            <a:r>
              <a:rPr lang="hr-HR" sz="2800" dirty="0" smtClean="0"/>
              <a:t> talk</a:t>
            </a:r>
          </a:p>
          <a:p>
            <a:r>
              <a:rPr lang="hr-HR" sz="2800" dirty="0" err="1" smtClean="0"/>
              <a:t>The</a:t>
            </a:r>
            <a:r>
              <a:rPr lang="hr-HR" sz="2800" dirty="0" smtClean="0"/>
              <a:t> </a:t>
            </a:r>
            <a:r>
              <a:rPr lang="hr-HR" sz="2800" dirty="0" err="1" smtClean="0"/>
              <a:t>utterance</a:t>
            </a:r>
            <a:r>
              <a:rPr lang="hr-HR" sz="2800" dirty="0" smtClean="0"/>
              <a:t> </a:t>
            </a:r>
            <a:r>
              <a:rPr lang="hr-HR" sz="2800" dirty="0" err="1" smtClean="0"/>
              <a:t>of</a:t>
            </a:r>
            <a:r>
              <a:rPr lang="hr-HR" sz="2800" dirty="0" smtClean="0"/>
              <a:t> </a:t>
            </a:r>
            <a:r>
              <a:rPr lang="hr-HR" sz="2800" dirty="0" err="1" smtClean="0"/>
              <a:t>words</a:t>
            </a:r>
            <a:r>
              <a:rPr lang="hr-HR" sz="2800" dirty="0" smtClean="0"/>
              <a:t> </a:t>
            </a:r>
            <a:r>
              <a:rPr lang="hr-HR" sz="2800" dirty="0" err="1" smtClean="0"/>
              <a:t>by</a:t>
            </a:r>
            <a:r>
              <a:rPr lang="hr-HR" sz="2800" dirty="0" smtClean="0"/>
              <a:t> a </a:t>
            </a:r>
            <a:r>
              <a:rPr lang="hr-HR" sz="2800" dirty="0" err="1" smtClean="0"/>
              <a:t>speaker</a:t>
            </a:r>
            <a:r>
              <a:rPr lang="hr-HR" sz="2800" dirty="0" smtClean="0"/>
              <a:t> – a ‘</a:t>
            </a:r>
            <a:r>
              <a:rPr lang="hr-HR" sz="2800" dirty="0" err="1" smtClean="0"/>
              <a:t>turn</a:t>
            </a:r>
            <a:r>
              <a:rPr lang="hr-HR" sz="2800" dirty="0" smtClean="0"/>
              <a:t>’</a:t>
            </a:r>
          </a:p>
          <a:p>
            <a:r>
              <a:rPr lang="hr-HR" sz="2800" dirty="0" err="1" smtClean="0"/>
              <a:t>The</a:t>
            </a:r>
            <a:r>
              <a:rPr lang="hr-HR" sz="2800" dirty="0" smtClean="0"/>
              <a:t> </a:t>
            </a:r>
            <a:r>
              <a:rPr lang="hr-HR" sz="2800" dirty="0" err="1" smtClean="0"/>
              <a:t>alteration</a:t>
            </a:r>
            <a:r>
              <a:rPr lang="hr-HR" sz="2800" dirty="0" smtClean="0"/>
              <a:t> </a:t>
            </a:r>
            <a:r>
              <a:rPr lang="hr-HR" sz="2800" dirty="0" err="1" smtClean="0"/>
              <a:t>of</a:t>
            </a:r>
            <a:r>
              <a:rPr lang="hr-HR" sz="2800" dirty="0" smtClean="0"/>
              <a:t> </a:t>
            </a:r>
            <a:r>
              <a:rPr lang="hr-HR" sz="2800" dirty="0" err="1" smtClean="0"/>
              <a:t>speakers</a:t>
            </a:r>
            <a:r>
              <a:rPr lang="hr-HR" sz="2800" dirty="0" smtClean="0"/>
              <a:t> – ‘</a:t>
            </a:r>
            <a:r>
              <a:rPr lang="hr-HR" sz="2800" dirty="0" err="1" smtClean="0"/>
              <a:t>turn-taking</a:t>
            </a:r>
            <a:r>
              <a:rPr lang="hr-HR" sz="2800" dirty="0" smtClean="0"/>
              <a:t>’</a:t>
            </a:r>
          </a:p>
          <a:p>
            <a:r>
              <a:rPr lang="hr-HR" sz="2800" dirty="0" err="1" smtClean="0"/>
              <a:t>The</a:t>
            </a:r>
            <a:r>
              <a:rPr lang="hr-HR" sz="2800" dirty="0" smtClean="0"/>
              <a:t> </a:t>
            </a:r>
            <a:r>
              <a:rPr lang="hr-HR" sz="2800" dirty="0" err="1" smtClean="0"/>
              <a:t>question</a:t>
            </a:r>
            <a:r>
              <a:rPr lang="hr-HR" sz="2800" dirty="0" smtClean="0"/>
              <a:t>/</a:t>
            </a:r>
            <a:r>
              <a:rPr lang="hr-HR" sz="2800" dirty="0" err="1" smtClean="0"/>
              <a:t>answer</a:t>
            </a:r>
            <a:r>
              <a:rPr lang="hr-HR" sz="2800" dirty="0" smtClean="0"/>
              <a:t> </a:t>
            </a:r>
            <a:r>
              <a:rPr lang="hr-HR" sz="2800" dirty="0" err="1" smtClean="0"/>
              <a:t>sequence</a:t>
            </a:r>
            <a:r>
              <a:rPr lang="hr-HR" sz="2800" dirty="0" smtClean="0"/>
              <a:t> – ‘</a:t>
            </a:r>
            <a:r>
              <a:rPr lang="hr-HR" sz="2800" dirty="0" err="1" smtClean="0"/>
              <a:t>an</a:t>
            </a:r>
            <a:r>
              <a:rPr lang="hr-HR" sz="2800" dirty="0" smtClean="0"/>
              <a:t> </a:t>
            </a:r>
            <a:r>
              <a:rPr lang="hr-HR" sz="2800" dirty="0" err="1" smtClean="0"/>
              <a:t>adjacency</a:t>
            </a:r>
            <a:r>
              <a:rPr lang="hr-HR" sz="2800" dirty="0" smtClean="0"/>
              <a:t> </a:t>
            </a:r>
            <a:r>
              <a:rPr lang="hr-HR" sz="2800" dirty="0" err="1" smtClean="0"/>
              <a:t>pair</a:t>
            </a:r>
            <a:r>
              <a:rPr lang="hr-HR" sz="2800" dirty="0" smtClean="0"/>
              <a:t>’</a:t>
            </a:r>
            <a:endParaRPr lang="hr-HR" sz="2800" dirty="0"/>
          </a:p>
        </p:txBody>
      </p:sp>
    </p:spTree>
    <p:extLst>
      <p:ext uri="{BB962C8B-B14F-4D97-AF65-F5344CB8AC3E}">
        <p14:creationId xmlns:p14="http://schemas.microsoft.com/office/powerpoint/2010/main" val="3040648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Types</a:t>
            </a:r>
            <a:r>
              <a:rPr lang="hr-HR" dirty="0" smtClean="0"/>
              <a:t> </a:t>
            </a:r>
            <a:r>
              <a:rPr lang="hr-HR" dirty="0" err="1" smtClean="0"/>
              <a:t>of</a:t>
            </a:r>
            <a:r>
              <a:rPr lang="hr-HR" dirty="0" smtClean="0"/>
              <a:t> </a:t>
            </a:r>
            <a:r>
              <a:rPr lang="hr-HR" dirty="0" err="1" smtClean="0"/>
              <a:t>questions</a:t>
            </a:r>
            <a:endParaRPr lang="hr-HR" dirty="0"/>
          </a:p>
        </p:txBody>
      </p:sp>
      <p:sp>
        <p:nvSpPr>
          <p:cNvPr id="3" name="Content Placeholder 2"/>
          <p:cNvSpPr>
            <a:spLocks noGrp="1"/>
          </p:cNvSpPr>
          <p:nvPr>
            <p:ph idx="1"/>
          </p:nvPr>
        </p:nvSpPr>
        <p:spPr/>
        <p:txBody>
          <a:bodyPr>
            <a:normAutofit/>
          </a:bodyPr>
          <a:lstStyle/>
          <a:p>
            <a:r>
              <a:rPr lang="hr-HR" sz="3200" dirty="0" smtClean="0"/>
              <a:t>Open </a:t>
            </a:r>
            <a:r>
              <a:rPr lang="hr-HR" sz="3200" dirty="0" err="1" smtClean="0"/>
              <a:t>questions</a:t>
            </a:r>
            <a:r>
              <a:rPr lang="hr-HR" sz="3200" dirty="0" smtClean="0"/>
              <a:t> </a:t>
            </a:r>
            <a:r>
              <a:rPr lang="hr-HR" sz="3200" dirty="0" err="1" smtClean="0"/>
              <a:t>allow</a:t>
            </a:r>
            <a:r>
              <a:rPr lang="hr-HR" sz="3200" dirty="0" smtClean="0"/>
              <a:t> </a:t>
            </a:r>
            <a:r>
              <a:rPr lang="hr-HR" sz="3200" dirty="0" err="1" smtClean="0"/>
              <a:t>the</a:t>
            </a:r>
            <a:r>
              <a:rPr lang="hr-HR" sz="3200" dirty="0" smtClean="0"/>
              <a:t> </a:t>
            </a:r>
            <a:r>
              <a:rPr lang="hr-HR" sz="3200" dirty="0" err="1" smtClean="0"/>
              <a:t>addressee</a:t>
            </a:r>
            <a:r>
              <a:rPr lang="hr-HR" sz="3200" dirty="0" smtClean="0"/>
              <a:t> a </a:t>
            </a:r>
            <a:r>
              <a:rPr lang="hr-HR" sz="3200" dirty="0" err="1" smtClean="0"/>
              <a:t>deal</a:t>
            </a:r>
            <a:r>
              <a:rPr lang="hr-HR" sz="3200" dirty="0" smtClean="0"/>
              <a:t> </a:t>
            </a:r>
            <a:r>
              <a:rPr lang="hr-HR" sz="3200" dirty="0" err="1" smtClean="0"/>
              <a:t>of</a:t>
            </a:r>
            <a:r>
              <a:rPr lang="hr-HR" sz="3200" dirty="0" smtClean="0"/>
              <a:t> </a:t>
            </a:r>
            <a:r>
              <a:rPr lang="hr-HR" sz="3200" dirty="0" err="1" smtClean="0"/>
              <a:t>latitude</a:t>
            </a:r>
            <a:r>
              <a:rPr lang="hr-HR" sz="3200" dirty="0" smtClean="0"/>
              <a:t> </a:t>
            </a:r>
            <a:r>
              <a:rPr lang="hr-HR" sz="3200" dirty="0" err="1" smtClean="0"/>
              <a:t>in</a:t>
            </a:r>
            <a:r>
              <a:rPr lang="hr-HR" sz="3200" dirty="0" smtClean="0"/>
              <a:t> </a:t>
            </a:r>
            <a:r>
              <a:rPr lang="hr-HR" sz="3200" dirty="0" err="1" smtClean="0"/>
              <a:t>their</a:t>
            </a:r>
            <a:r>
              <a:rPr lang="hr-HR" sz="3200" dirty="0" smtClean="0"/>
              <a:t> </a:t>
            </a:r>
            <a:r>
              <a:rPr lang="hr-HR" sz="3200" dirty="0" err="1" smtClean="0"/>
              <a:t>answer</a:t>
            </a:r>
            <a:r>
              <a:rPr lang="hr-HR" sz="3200" dirty="0" smtClean="0"/>
              <a:t> (</a:t>
            </a:r>
            <a:r>
              <a:rPr lang="hr-HR" sz="3200" dirty="0" err="1" smtClean="0"/>
              <a:t>who</a:t>
            </a:r>
            <a:r>
              <a:rPr lang="hr-HR" sz="3200" dirty="0" smtClean="0"/>
              <a:t>, </a:t>
            </a:r>
            <a:r>
              <a:rPr lang="hr-HR" sz="3200" dirty="0" err="1" smtClean="0"/>
              <a:t>what</a:t>
            </a:r>
            <a:r>
              <a:rPr lang="hr-HR" sz="3200" dirty="0" smtClean="0"/>
              <a:t>, </a:t>
            </a:r>
            <a:r>
              <a:rPr lang="hr-HR" sz="3200" dirty="0" err="1" smtClean="0"/>
              <a:t>where</a:t>
            </a:r>
            <a:r>
              <a:rPr lang="hr-HR" sz="3200" dirty="0" smtClean="0"/>
              <a:t>, </a:t>
            </a:r>
            <a:r>
              <a:rPr lang="hr-HR" sz="3200" dirty="0" err="1" smtClean="0"/>
              <a:t>why</a:t>
            </a:r>
            <a:r>
              <a:rPr lang="hr-HR" sz="3200" dirty="0" smtClean="0"/>
              <a:t>)</a:t>
            </a:r>
          </a:p>
          <a:p>
            <a:r>
              <a:rPr lang="hr-HR" sz="3200" dirty="0" err="1" smtClean="0"/>
              <a:t>Closed</a:t>
            </a:r>
            <a:r>
              <a:rPr lang="hr-HR" sz="3200" dirty="0" smtClean="0"/>
              <a:t> </a:t>
            </a:r>
            <a:r>
              <a:rPr lang="hr-HR" sz="3200" dirty="0" err="1" smtClean="0"/>
              <a:t>questions</a:t>
            </a:r>
            <a:r>
              <a:rPr lang="hr-HR" sz="3200" dirty="0" smtClean="0"/>
              <a:t> </a:t>
            </a:r>
            <a:r>
              <a:rPr lang="hr-HR" sz="3200" dirty="0" err="1" smtClean="0"/>
              <a:t>invite</a:t>
            </a:r>
            <a:r>
              <a:rPr lang="hr-HR" sz="3200" dirty="0" smtClean="0"/>
              <a:t> a </a:t>
            </a:r>
            <a:r>
              <a:rPr lang="hr-HR" sz="3200" dirty="0" err="1" smtClean="0"/>
              <a:t>limited</a:t>
            </a:r>
            <a:r>
              <a:rPr lang="hr-HR" sz="3200" dirty="0" smtClean="0"/>
              <a:t> </a:t>
            </a:r>
            <a:r>
              <a:rPr lang="hr-HR" sz="3200" dirty="0" err="1" smtClean="0"/>
              <a:t>range</a:t>
            </a:r>
            <a:r>
              <a:rPr lang="hr-HR" sz="3200" dirty="0" smtClean="0"/>
              <a:t> </a:t>
            </a:r>
            <a:r>
              <a:rPr lang="hr-HR" sz="3200" dirty="0" err="1" smtClean="0"/>
              <a:t>of</a:t>
            </a:r>
            <a:r>
              <a:rPr lang="hr-HR" sz="3200" dirty="0" smtClean="0"/>
              <a:t> </a:t>
            </a:r>
            <a:r>
              <a:rPr lang="hr-HR" sz="3200" dirty="0" err="1" smtClean="0"/>
              <a:t>responses</a:t>
            </a:r>
            <a:endParaRPr lang="hr-HR" sz="3200" dirty="0"/>
          </a:p>
        </p:txBody>
      </p:sp>
    </p:spTree>
    <p:extLst>
      <p:ext uri="{BB962C8B-B14F-4D97-AF65-F5344CB8AC3E}">
        <p14:creationId xmlns:p14="http://schemas.microsoft.com/office/powerpoint/2010/main" val="153219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Closed</a:t>
            </a:r>
            <a:r>
              <a:rPr lang="hr-HR" dirty="0" smtClean="0"/>
              <a:t> </a:t>
            </a:r>
            <a:r>
              <a:rPr lang="hr-HR" dirty="0" err="1" smtClean="0"/>
              <a:t>questions</a:t>
            </a:r>
            <a:endParaRPr lang="hr-HR" dirty="0"/>
          </a:p>
        </p:txBody>
      </p:sp>
      <p:sp>
        <p:nvSpPr>
          <p:cNvPr id="3" name="Content Placeholder 2"/>
          <p:cNvSpPr>
            <a:spLocks noGrp="1"/>
          </p:cNvSpPr>
          <p:nvPr>
            <p:ph idx="1"/>
          </p:nvPr>
        </p:nvSpPr>
        <p:spPr/>
        <p:txBody>
          <a:bodyPr>
            <a:normAutofit fontScale="92500"/>
          </a:bodyPr>
          <a:lstStyle/>
          <a:p>
            <a:r>
              <a:rPr lang="hr-HR" dirty="0" err="1" smtClean="0"/>
              <a:t>Yes</a:t>
            </a:r>
            <a:r>
              <a:rPr lang="hr-HR" dirty="0" smtClean="0"/>
              <a:t>/no </a:t>
            </a:r>
            <a:r>
              <a:rPr lang="hr-HR" dirty="0" err="1" smtClean="0"/>
              <a:t>questions</a:t>
            </a:r>
            <a:r>
              <a:rPr lang="hr-HR" dirty="0" smtClean="0"/>
              <a:t>; </a:t>
            </a:r>
          </a:p>
          <a:p>
            <a:r>
              <a:rPr lang="hr-HR" dirty="0" err="1" smtClean="0"/>
              <a:t>Tag</a:t>
            </a:r>
            <a:r>
              <a:rPr lang="hr-HR" dirty="0" smtClean="0"/>
              <a:t> </a:t>
            </a:r>
            <a:r>
              <a:rPr lang="hr-HR" dirty="0" err="1" smtClean="0"/>
              <a:t>questions</a:t>
            </a:r>
            <a:endParaRPr lang="hr-HR" dirty="0"/>
          </a:p>
          <a:p>
            <a:r>
              <a:rPr lang="hr-HR" dirty="0" err="1" smtClean="0"/>
              <a:t>often</a:t>
            </a:r>
            <a:r>
              <a:rPr lang="hr-HR" dirty="0" smtClean="0"/>
              <a:t>: a ‘</a:t>
            </a:r>
            <a:r>
              <a:rPr lang="hr-HR" dirty="0" err="1" smtClean="0"/>
              <a:t>preferred</a:t>
            </a:r>
            <a:r>
              <a:rPr lang="hr-HR" dirty="0" smtClean="0"/>
              <a:t>’ </a:t>
            </a:r>
            <a:r>
              <a:rPr lang="hr-HR" dirty="0" err="1" smtClean="0"/>
              <a:t>and</a:t>
            </a:r>
            <a:r>
              <a:rPr lang="hr-HR" dirty="0" smtClean="0"/>
              <a:t> a ‘</a:t>
            </a:r>
            <a:r>
              <a:rPr lang="hr-HR" dirty="0" err="1" smtClean="0"/>
              <a:t>dispreferred</a:t>
            </a:r>
            <a:r>
              <a:rPr lang="hr-HR" dirty="0" smtClean="0"/>
              <a:t>’ </a:t>
            </a:r>
            <a:r>
              <a:rPr lang="hr-HR" dirty="0" err="1" smtClean="0"/>
              <a:t>response</a:t>
            </a:r>
            <a:r>
              <a:rPr lang="hr-HR" dirty="0" smtClean="0"/>
              <a:t> (</a:t>
            </a:r>
            <a:r>
              <a:rPr lang="hr-HR" dirty="0" err="1" smtClean="0"/>
              <a:t>e.g</a:t>
            </a:r>
            <a:r>
              <a:rPr lang="hr-HR" dirty="0" smtClean="0"/>
              <a:t>. ‘</a:t>
            </a:r>
            <a:r>
              <a:rPr lang="hr-HR" dirty="0" err="1" smtClean="0"/>
              <a:t>You’re</a:t>
            </a:r>
            <a:r>
              <a:rPr lang="hr-HR" dirty="0" smtClean="0"/>
              <a:t> </a:t>
            </a:r>
            <a:r>
              <a:rPr lang="hr-HR" dirty="0" err="1" smtClean="0"/>
              <a:t>coming</a:t>
            </a:r>
            <a:r>
              <a:rPr lang="hr-HR" dirty="0" smtClean="0"/>
              <a:t>, </a:t>
            </a:r>
            <a:r>
              <a:rPr lang="hr-HR" dirty="0" err="1" smtClean="0"/>
              <a:t>right</a:t>
            </a:r>
            <a:r>
              <a:rPr lang="hr-HR" dirty="0" smtClean="0"/>
              <a:t>’? </a:t>
            </a:r>
            <a:r>
              <a:rPr lang="hr-HR" dirty="0" err="1"/>
              <a:t>h</a:t>
            </a:r>
            <a:r>
              <a:rPr lang="hr-HR" dirty="0" err="1" smtClean="0"/>
              <a:t>as</a:t>
            </a:r>
            <a:r>
              <a:rPr lang="hr-HR" dirty="0" smtClean="0"/>
              <a:t> a </a:t>
            </a:r>
            <a:r>
              <a:rPr lang="hr-HR" dirty="0" err="1" smtClean="0"/>
              <a:t>preferred</a:t>
            </a:r>
            <a:r>
              <a:rPr lang="hr-HR" dirty="0" smtClean="0"/>
              <a:t> </a:t>
            </a:r>
            <a:r>
              <a:rPr lang="hr-HR" dirty="0" err="1" smtClean="0"/>
              <a:t>response</a:t>
            </a:r>
            <a:r>
              <a:rPr lang="hr-HR" dirty="0" smtClean="0"/>
              <a:t> ‘</a:t>
            </a:r>
            <a:r>
              <a:rPr lang="hr-HR" dirty="0" err="1" smtClean="0"/>
              <a:t>yes</a:t>
            </a:r>
            <a:r>
              <a:rPr lang="hr-HR" dirty="0" smtClean="0"/>
              <a:t>’)</a:t>
            </a:r>
          </a:p>
          <a:p>
            <a:r>
              <a:rPr lang="hr-HR" dirty="0" err="1" smtClean="0"/>
              <a:t>It</a:t>
            </a:r>
            <a:r>
              <a:rPr lang="hr-HR" dirty="0" smtClean="0"/>
              <a:t> </a:t>
            </a:r>
            <a:r>
              <a:rPr lang="hr-HR" dirty="0" err="1" smtClean="0"/>
              <a:t>is</a:t>
            </a:r>
            <a:r>
              <a:rPr lang="hr-HR" dirty="0" smtClean="0"/>
              <a:t> ‘</a:t>
            </a:r>
            <a:r>
              <a:rPr lang="hr-HR" dirty="0" err="1" smtClean="0"/>
              <a:t>easier</a:t>
            </a:r>
            <a:r>
              <a:rPr lang="hr-HR" dirty="0" smtClean="0"/>
              <a:t>’ to </a:t>
            </a:r>
            <a:r>
              <a:rPr lang="hr-HR" dirty="0" err="1" smtClean="0"/>
              <a:t>give</a:t>
            </a:r>
            <a:r>
              <a:rPr lang="hr-HR" dirty="0" smtClean="0"/>
              <a:t> a </a:t>
            </a:r>
            <a:r>
              <a:rPr lang="hr-HR" dirty="0" err="1" smtClean="0"/>
              <a:t>preferred</a:t>
            </a:r>
            <a:r>
              <a:rPr lang="hr-HR" dirty="0" smtClean="0"/>
              <a:t> </a:t>
            </a:r>
            <a:r>
              <a:rPr lang="hr-HR" dirty="0" err="1" smtClean="0"/>
              <a:t>response</a:t>
            </a:r>
            <a:r>
              <a:rPr lang="hr-HR" dirty="0" smtClean="0"/>
              <a:t>, </a:t>
            </a:r>
            <a:r>
              <a:rPr lang="hr-HR" dirty="0" err="1" smtClean="0"/>
              <a:t>and</a:t>
            </a:r>
            <a:r>
              <a:rPr lang="hr-HR" dirty="0" smtClean="0"/>
              <a:t> </a:t>
            </a:r>
            <a:r>
              <a:rPr lang="hr-HR" dirty="0" err="1" smtClean="0"/>
              <a:t>the</a:t>
            </a:r>
            <a:r>
              <a:rPr lang="hr-HR" dirty="0" smtClean="0"/>
              <a:t> </a:t>
            </a:r>
            <a:r>
              <a:rPr lang="hr-HR" dirty="0" err="1" smtClean="0"/>
              <a:t>form</a:t>
            </a:r>
            <a:r>
              <a:rPr lang="hr-HR" dirty="0" smtClean="0"/>
              <a:t> </a:t>
            </a:r>
            <a:r>
              <a:rPr lang="hr-HR" dirty="0" err="1" smtClean="0"/>
              <a:t>of</a:t>
            </a:r>
            <a:r>
              <a:rPr lang="hr-HR" dirty="0" smtClean="0"/>
              <a:t> </a:t>
            </a:r>
            <a:r>
              <a:rPr lang="hr-HR" dirty="0" err="1" smtClean="0"/>
              <a:t>the</a:t>
            </a:r>
            <a:r>
              <a:rPr lang="hr-HR" dirty="0" smtClean="0"/>
              <a:t> </a:t>
            </a:r>
            <a:r>
              <a:rPr lang="hr-HR" dirty="0" err="1" smtClean="0"/>
              <a:t>question</a:t>
            </a:r>
            <a:r>
              <a:rPr lang="hr-HR" dirty="0" smtClean="0"/>
              <a:t> </a:t>
            </a:r>
            <a:r>
              <a:rPr lang="hr-HR" dirty="0" err="1" smtClean="0"/>
              <a:t>usually</a:t>
            </a:r>
            <a:r>
              <a:rPr lang="hr-HR" dirty="0" smtClean="0"/>
              <a:t> </a:t>
            </a:r>
            <a:r>
              <a:rPr lang="hr-HR" dirty="0" err="1" smtClean="0"/>
              <a:t>indicates</a:t>
            </a:r>
            <a:r>
              <a:rPr lang="hr-HR" dirty="0" smtClean="0"/>
              <a:t> </a:t>
            </a:r>
            <a:r>
              <a:rPr lang="hr-HR" dirty="0" err="1" smtClean="0"/>
              <a:t>what</a:t>
            </a:r>
            <a:r>
              <a:rPr lang="hr-HR" dirty="0" smtClean="0"/>
              <a:t> </a:t>
            </a:r>
            <a:r>
              <a:rPr lang="hr-HR" dirty="0" err="1" smtClean="0"/>
              <a:t>the</a:t>
            </a:r>
            <a:r>
              <a:rPr lang="hr-HR" dirty="0" smtClean="0"/>
              <a:t> </a:t>
            </a:r>
            <a:r>
              <a:rPr lang="hr-HR" dirty="0" err="1" smtClean="0"/>
              <a:t>preferred</a:t>
            </a:r>
            <a:r>
              <a:rPr lang="hr-HR" dirty="0" smtClean="0"/>
              <a:t> </a:t>
            </a:r>
            <a:r>
              <a:rPr lang="hr-HR" dirty="0" err="1" smtClean="0"/>
              <a:t>response</a:t>
            </a:r>
            <a:r>
              <a:rPr lang="hr-HR" dirty="0" smtClean="0"/>
              <a:t> </a:t>
            </a:r>
            <a:r>
              <a:rPr lang="hr-HR" dirty="0" err="1" smtClean="0"/>
              <a:t>is</a:t>
            </a:r>
            <a:endParaRPr lang="hr-HR" dirty="0" smtClean="0"/>
          </a:p>
          <a:p>
            <a:r>
              <a:rPr lang="hr-HR" dirty="0" smtClean="0"/>
              <a:t>Closed questions in the courtroom – used not only in eliciting information, but also controlling the way this information is presented</a:t>
            </a:r>
          </a:p>
          <a:p>
            <a:r>
              <a:rPr lang="hr-HR" dirty="0" err="1" smtClean="0"/>
              <a:t>Closed</a:t>
            </a:r>
            <a:r>
              <a:rPr lang="hr-HR" dirty="0" smtClean="0"/>
              <a:t> </a:t>
            </a:r>
            <a:r>
              <a:rPr lang="hr-HR" dirty="0" err="1" smtClean="0"/>
              <a:t>questions</a:t>
            </a:r>
            <a:r>
              <a:rPr lang="hr-HR" dirty="0" smtClean="0"/>
              <a:t> – </a:t>
            </a:r>
            <a:r>
              <a:rPr lang="hr-HR" dirty="0" err="1" smtClean="0"/>
              <a:t>exert</a:t>
            </a:r>
            <a:r>
              <a:rPr lang="hr-HR" dirty="0" smtClean="0"/>
              <a:t> more </a:t>
            </a:r>
            <a:r>
              <a:rPr lang="hr-HR" dirty="0" err="1" smtClean="0"/>
              <a:t>control</a:t>
            </a:r>
            <a:r>
              <a:rPr lang="hr-HR" dirty="0" smtClean="0"/>
              <a:t> </a:t>
            </a:r>
            <a:r>
              <a:rPr lang="hr-HR" dirty="0" err="1" smtClean="0"/>
              <a:t>over</a:t>
            </a:r>
            <a:r>
              <a:rPr lang="hr-HR" dirty="0" smtClean="0"/>
              <a:t> a </a:t>
            </a:r>
            <a:r>
              <a:rPr lang="hr-HR" dirty="0" err="1" smtClean="0"/>
              <a:t>witness</a:t>
            </a:r>
            <a:r>
              <a:rPr lang="hr-HR" dirty="0" smtClean="0"/>
              <a:t> </a:t>
            </a:r>
            <a:r>
              <a:rPr lang="hr-HR" dirty="0" err="1" smtClean="0"/>
              <a:t>than</a:t>
            </a:r>
            <a:r>
              <a:rPr lang="hr-HR" dirty="0" smtClean="0"/>
              <a:t> </a:t>
            </a:r>
            <a:r>
              <a:rPr lang="hr-HR" dirty="0" err="1" smtClean="0"/>
              <a:t>open</a:t>
            </a:r>
            <a:r>
              <a:rPr lang="hr-HR" dirty="0" smtClean="0"/>
              <a:t> </a:t>
            </a:r>
            <a:r>
              <a:rPr lang="hr-HR" dirty="0" err="1" smtClean="0"/>
              <a:t>questions</a:t>
            </a:r>
            <a:endParaRPr lang="hr-HR" dirty="0"/>
          </a:p>
        </p:txBody>
      </p:sp>
    </p:spTree>
    <p:extLst>
      <p:ext uri="{BB962C8B-B14F-4D97-AF65-F5344CB8AC3E}">
        <p14:creationId xmlns:p14="http://schemas.microsoft.com/office/powerpoint/2010/main" val="1819213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smtClean="0"/>
              <a:t>Activity</a:t>
            </a:r>
            <a:r>
              <a:rPr lang="hr-HR" sz="2800" dirty="0" smtClean="0"/>
              <a:t>: </a:t>
            </a:r>
            <a:r>
              <a:rPr lang="hr-HR" sz="2800" dirty="0" err="1" smtClean="0"/>
              <a:t>Consider</a:t>
            </a:r>
            <a:r>
              <a:rPr lang="hr-HR" sz="2800" dirty="0" smtClean="0"/>
              <a:t> </a:t>
            </a:r>
            <a:r>
              <a:rPr lang="hr-HR" sz="2800" dirty="0" err="1" smtClean="0"/>
              <a:t>the</a:t>
            </a:r>
            <a:r>
              <a:rPr lang="hr-HR" sz="2800" dirty="0" smtClean="0"/>
              <a:t> </a:t>
            </a:r>
            <a:r>
              <a:rPr lang="hr-HR" sz="2800" dirty="0" err="1" smtClean="0"/>
              <a:t>following</a:t>
            </a:r>
            <a:r>
              <a:rPr lang="hr-HR" sz="2800" dirty="0" smtClean="0"/>
              <a:t> </a:t>
            </a:r>
            <a:r>
              <a:rPr lang="hr-HR" sz="2800" dirty="0" err="1" smtClean="0"/>
              <a:t>questions</a:t>
            </a:r>
            <a:r>
              <a:rPr lang="hr-HR" sz="2800" dirty="0" smtClean="0"/>
              <a:t>. How </a:t>
            </a:r>
            <a:r>
              <a:rPr lang="hr-HR" sz="2800" dirty="0" err="1" smtClean="0"/>
              <a:t>controlling</a:t>
            </a:r>
            <a:r>
              <a:rPr lang="hr-HR" sz="2800" dirty="0" smtClean="0"/>
              <a:t> are </a:t>
            </a:r>
            <a:r>
              <a:rPr lang="hr-HR" sz="2800" dirty="0" err="1" smtClean="0"/>
              <a:t>they?Why?Does</a:t>
            </a:r>
            <a:r>
              <a:rPr lang="hr-HR" sz="2800" dirty="0" smtClean="0"/>
              <a:t> </a:t>
            </a:r>
            <a:r>
              <a:rPr lang="hr-HR" sz="2800" dirty="0" err="1" smtClean="0"/>
              <a:t>it</a:t>
            </a:r>
            <a:r>
              <a:rPr lang="hr-HR" sz="2800" dirty="0" smtClean="0"/>
              <a:t> </a:t>
            </a:r>
            <a:r>
              <a:rPr lang="hr-HR" sz="2800" dirty="0" err="1" smtClean="0"/>
              <a:t>depend</a:t>
            </a:r>
            <a:r>
              <a:rPr lang="hr-HR" sz="2800" dirty="0" smtClean="0"/>
              <a:t> on </a:t>
            </a:r>
            <a:r>
              <a:rPr lang="hr-HR" sz="2800" dirty="0" err="1" smtClean="0"/>
              <a:t>who</a:t>
            </a:r>
            <a:r>
              <a:rPr lang="hr-HR" sz="2800" dirty="0" smtClean="0"/>
              <a:t> </a:t>
            </a:r>
            <a:r>
              <a:rPr lang="hr-HR" sz="2800" dirty="0" err="1" smtClean="0"/>
              <a:t>is</a:t>
            </a:r>
            <a:r>
              <a:rPr lang="hr-HR" sz="2800" dirty="0" smtClean="0"/>
              <a:t> </a:t>
            </a:r>
            <a:r>
              <a:rPr lang="hr-HR" sz="2800" dirty="0" err="1" smtClean="0"/>
              <a:t>asking</a:t>
            </a:r>
            <a:r>
              <a:rPr lang="hr-HR" sz="2800" dirty="0" smtClean="0"/>
              <a:t>?</a:t>
            </a:r>
            <a:endParaRPr lang="hr-HR" sz="2800" dirty="0"/>
          </a:p>
        </p:txBody>
      </p:sp>
      <p:sp>
        <p:nvSpPr>
          <p:cNvPr id="3" name="Content Placeholder 2"/>
          <p:cNvSpPr>
            <a:spLocks noGrp="1"/>
          </p:cNvSpPr>
          <p:nvPr>
            <p:ph idx="1"/>
          </p:nvPr>
        </p:nvSpPr>
        <p:spPr/>
        <p:txBody>
          <a:bodyPr/>
          <a:lstStyle/>
          <a:p>
            <a:r>
              <a:rPr lang="hr-HR" dirty="0" smtClean="0"/>
              <a:t>1. </a:t>
            </a:r>
            <a:r>
              <a:rPr lang="hr-HR" dirty="0" err="1" smtClean="0"/>
              <a:t>What</a:t>
            </a:r>
            <a:r>
              <a:rPr lang="hr-HR" dirty="0" smtClean="0"/>
              <a:t> </a:t>
            </a:r>
            <a:r>
              <a:rPr lang="hr-HR" dirty="0" err="1" smtClean="0"/>
              <a:t>happened</a:t>
            </a:r>
            <a:r>
              <a:rPr lang="hr-HR" dirty="0" smtClean="0"/>
              <a:t> on </a:t>
            </a:r>
            <a:r>
              <a:rPr lang="hr-HR" dirty="0" err="1" smtClean="0"/>
              <a:t>that</a:t>
            </a:r>
            <a:r>
              <a:rPr lang="hr-HR" dirty="0" smtClean="0"/>
              <a:t> </a:t>
            </a:r>
            <a:r>
              <a:rPr lang="hr-HR" dirty="0" err="1" smtClean="0"/>
              <a:t>evening</a:t>
            </a:r>
            <a:r>
              <a:rPr lang="hr-HR" dirty="0" smtClean="0"/>
              <a:t>?</a:t>
            </a:r>
          </a:p>
          <a:p>
            <a:r>
              <a:rPr lang="hr-HR" dirty="0" smtClean="0"/>
              <a:t>2. </a:t>
            </a:r>
            <a:r>
              <a:rPr lang="hr-HR" dirty="0" err="1" smtClean="0"/>
              <a:t>Where</a:t>
            </a:r>
            <a:r>
              <a:rPr lang="hr-HR" dirty="0" smtClean="0"/>
              <a:t> </a:t>
            </a:r>
            <a:r>
              <a:rPr lang="hr-HR" dirty="0" err="1" smtClean="0"/>
              <a:t>were</a:t>
            </a:r>
            <a:r>
              <a:rPr lang="hr-HR" dirty="0" smtClean="0"/>
              <a:t> </a:t>
            </a:r>
            <a:r>
              <a:rPr lang="hr-HR" dirty="0" err="1" smtClean="0"/>
              <a:t>you</a:t>
            </a:r>
            <a:r>
              <a:rPr lang="hr-HR" dirty="0" smtClean="0"/>
              <a:t> </a:t>
            </a:r>
            <a:r>
              <a:rPr lang="hr-HR" dirty="0" err="1" smtClean="0"/>
              <a:t>standing</a:t>
            </a:r>
            <a:r>
              <a:rPr lang="hr-HR" dirty="0" smtClean="0"/>
              <a:t> </a:t>
            </a:r>
            <a:r>
              <a:rPr lang="hr-HR" dirty="0" err="1" smtClean="0"/>
              <a:t>then</a:t>
            </a:r>
            <a:r>
              <a:rPr lang="hr-HR" dirty="0" smtClean="0"/>
              <a:t>?</a:t>
            </a:r>
          </a:p>
          <a:p>
            <a:r>
              <a:rPr lang="hr-HR" dirty="0" smtClean="0"/>
              <a:t>3. </a:t>
            </a:r>
            <a:r>
              <a:rPr lang="hr-HR" dirty="0" err="1" smtClean="0"/>
              <a:t>Were</a:t>
            </a:r>
            <a:r>
              <a:rPr lang="hr-HR" dirty="0" smtClean="0"/>
              <a:t> </a:t>
            </a:r>
            <a:r>
              <a:rPr lang="hr-HR" dirty="0" err="1" smtClean="0"/>
              <a:t>you</a:t>
            </a:r>
            <a:r>
              <a:rPr lang="hr-HR" dirty="0" smtClean="0"/>
              <a:t> </a:t>
            </a:r>
            <a:r>
              <a:rPr lang="hr-HR" dirty="0" err="1" smtClean="0"/>
              <a:t>angry</a:t>
            </a:r>
            <a:r>
              <a:rPr lang="hr-HR" dirty="0" smtClean="0"/>
              <a:t> </a:t>
            </a:r>
            <a:r>
              <a:rPr lang="hr-HR" dirty="0" err="1" smtClean="0"/>
              <a:t>or</a:t>
            </a:r>
            <a:r>
              <a:rPr lang="hr-HR" dirty="0" smtClean="0"/>
              <a:t> </a:t>
            </a:r>
            <a:r>
              <a:rPr lang="hr-HR" dirty="0" err="1" smtClean="0"/>
              <a:t>were</a:t>
            </a:r>
            <a:r>
              <a:rPr lang="hr-HR" dirty="0" smtClean="0"/>
              <a:t> </a:t>
            </a:r>
            <a:r>
              <a:rPr lang="hr-HR" dirty="0" err="1" smtClean="0"/>
              <a:t>you</a:t>
            </a:r>
            <a:r>
              <a:rPr lang="hr-HR" dirty="0" smtClean="0"/>
              <a:t> </a:t>
            </a:r>
            <a:r>
              <a:rPr lang="hr-HR" dirty="0" err="1" smtClean="0"/>
              <a:t>furious</a:t>
            </a:r>
            <a:r>
              <a:rPr lang="hr-HR" dirty="0" smtClean="0"/>
              <a:t>?</a:t>
            </a:r>
          </a:p>
          <a:p>
            <a:r>
              <a:rPr lang="hr-HR" dirty="0" smtClean="0"/>
              <a:t>4. </a:t>
            </a:r>
            <a:r>
              <a:rPr lang="hr-HR" dirty="0" err="1" smtClean="0"/>
              <a:t>That’s</a:t>
            </a:r>
            <a:r>
              <a:rPr lang="hr-HR" dirty="0" smtClean="0"/>
              <a:t> </a:t>
            </a:r>
            <a:r>
              <a:rPr lang="hr-HR" dirty="0" err="1" smtClean="0"/>
              <a:t>not</a:t>
            </a:r>
            <a:r>
              <a:rPr lang="hr-HR" dirty="0" smtClean="0"/>
              <a:t> </a:t>
            </a:r>
            <a:r>
              <a:rPr lang="hr-HR" dirty="0" err="1" smtClean="0"/>
              <a:t>what</a:t>
            </a:r>
            <a:r>
              <a:rPr lang="hr-HR" dirty="0" smtClean="0"/>
              <a:t> </a:t>
            </a:r>
            <a:r>
              <a:rPr lang="hr-HR" dirty="0" err="1" smtClean="0"/>
              <a:t>happened</a:t>
            </a:r>
            <a:r>
              <a:rPr lang="hr-HR" dirty="0" smtClean="0"/>
              <a:t> </a:t>
            </a:r>
            <a:r>
              <a:rPr lang="hr-HR" dirty="0" err="1" smtClean="0"/>
              <a:t>is</a:t>
            </a:r>
            <a:r>
              <a:rPr lang="hr-HR" dirty="0" smtClean="0"/>
              <a:t> </a:t>
            </a:r>
            <a:r>
              <a:rPr lang="hr-HR" dirty="0" err="1" smtClean="0"/>
              <a:t>it</a:t>
            </a:r>
            <a:r>
              <a:rPr lang="hr-HR" dirty="0" smtClean="0"/>
              <a:t>?</a:t>
            </a:r>
          </a:p>
          <a:p>
            <a:r>
              <a:rPr lang="hr-HR" dirty="0" smtClean="0"/>
              <a:t>5. You </a:t>
            </a:r>
            <a:r>
              <a:rPr lang="hr-HR" dirty="0" err="1" smtClean="0"/>
              <a:t>were</a:t>
            </a:r>
            <a:r>
              <a:rPr lang="hr-HR" dirty="0" smtClean="0"/>
              <a:t> </a:t>
            </a:r>
            <a:r>
              <a:rPr lang="hr-HR" dirty="0" err="1" smtClean="0"/>
              <a:t>not</a:t>
            </a:r>
            <a:r>
              <a:rPr lang="hr-HR" dirty="0" smtClean="0"/>
              <a:t> </a:t>
            </a:r>
            <a:r>
              <a:rPr lang="hr-HR" dirty="0" err="1" smtClean="0"/>
              <a:t>happy</a:t>
            </a:r>
            <a:r>
              <a:rPr lang="hr-HR" dirty="0" smtClean="0"/>
              <a:t> </a:t>
            </a:r>
            <a:r>
              <a:rPr lang="hr-HR" dirty="0" err="1" smtClean="0"/>
              <a:t>about</a:t>
            </a:r>
            <a:r>
              <a:rPr lang="hr-HR" dirty="0" smtClean="0"/>
              <a:t> </a:t>
            </a:r>
            <a:r>
              <a:rPr lang="hr-HR" dirty="0" err="1" smtClean="0"/>
              <a:t>the</a:t>
            </a:r>
            <a:r>
              <a:rPr lang="hr-HR" dirty="0" smtClean="0"/>
              <a:t> </a:t>
            </a:r>
            <a:r>
              <a:rPr lang="hr-HR" dirty="0" err="1" smtClean="0"/>
              <a:t>situation</a:t>
            </a:r>
            <a:r>
              <a:rPr lang="hr-HR" dirty="0" smtClean="0"/>
              <a:t>. </a:t>
            </a:r>
            <a:r>
              <a:rPr lang="hr-HR" dirty="0" err="1" smtClean="0"/>
              <a:t>Is</a:t>
            </a:r>
            <a:r>
              <a:rPr lang="hr-HR" dirty="0" smtClean="0"/>
              <a:t> </a:t>
            </a:r>
            <a:r>
              <a:rPr lang="hr-HR" dirty="0" err="1" smtClean="0"/>
              <a:t>that</a:t>
            </a:r>
            <a:r>
              <a:rPr lang="hr-HR" dirty="0" smtClean="0"/>
              <a:t> </a:t>
            </a:r>
            <a:r>
              <a:rPr lang="hr-HR" dirty="0" err="1" smtClean="0"/>
              <a:t>not</a:t>
            </a:r>
            <a:r>
              <a:rPr lang="hr-HR" dirty="0" smtClean="0"/>
              <a:t> </a:t>
            </a:r>
            <a:r>
              <a:rPr lang="hr-HR" dirty="0" err="1" smtClean="0"/>
              <a:t>the</a:t>
            </a:r>
            <a:r>
              <a:rPr lang="hr-HR" dirty="0" smtClean="0"/>
              <a:t> </a:t>
            </a:r>
            <a:r>
              <a:rPr lang="hr-HR" dirty="0" err="1" smtClean="0"/>
              <a:t>case</a:t>
            </a:r>
            <a:r>
              <a:rPr lang="hr-HR" dirty="0" smtClean="0"/>
              <a:t>?</a:t>
            </a:r>
          </a:p>
          <a:p>
            <a:r>
              <a:rPr lang="hr-HR" dirty="0" smtClean="0"/>
              <a:t>6. You </a:t>
            </a:r>
            <a:r>
              <a:rPr lang="hr-HR" dirty="0" err="1" smtClean="0"/>
              <a:t>weren’t</a:t>
            </a:r>
            <a:r>
              <a:rPr lang="hr-HR" dirty="0" smtClean="0"/>
              <a:t> </a:t>
            </a:r>
            <a:r>
              <a:rPr lang="hr-HR" dirty="0" err="1" smtClean="0"/>
              <a:t>there</a:t>
            </a:r>
            <a:r>
              <a:rPr lang="hr-HR" dirty="0" smtClean="0"/>
              <a:t>.</a:t>
            </a:r>
            <a:endParaRPr lang="hr-HR" dirty="0"/>
          </a:p>
        </p:txBody>
      </p:sp>
    </p:spTree>
    <p:extLst>
      <p:ext uri="{BB962C8B-B14F-4D97-AF65-F5344CB8AC3E}">
        <p14:creationId xmlns:p14="http://schemas.microsoft.com/office/powerpoint/2010/main" val="845666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Questions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endParaRPr lang="hr-HR" dirty="0"/>
          </a:p>
        </p:txBody>
      </p:sp>
      <p:sp>
        <p:nvSpPr>
          <p:cNvPr id="3" name="Content Placeholder 2"/>
          <p:cNvSpPr>
            <a:spLocks noGrp="1"/>
          </p:cNvSpPr>
          <p:nvPr>
            <p:ph idx="1"/>
          </p:nvPr>
        </p:nvSpPr>
        <p:spPr/>
        <p:txBody>
          <a:bodyPr>
            <a:normAutofit/>
          </a:bodyPr>
          <a:lstStyle/>
          <a:p>
            <a:r>
              <a:rPr lang="hr-HR" sz="2800" dirty="0" err="1" smtClean="0"/>
              <a:t>Information-seeking</a:t>
            </a:r>
            <a:r>
              <a:rPr lang="hr-HR" sz="2800" dirty="0" smtClean="0"/>
              <a:t> (</a:t>
            </a:r>
            <a:r>
              <a:rPr lang="hr-HR" sz="2800" dirty="0" err="1" smtClean="0"/>
              <a:t>open</a:t>
            </a:r>
            <a:r>
              <a:rPr lang="hr-HR" sz="2800" dirty="0" smtClean="0"/>
              <a:t>)</a:t>
            </a:r>
          </a:p>
          <a:p>
            <a:r>
              <a:rPr lang="hr-HR" sz="2800" dirty="0" err="1" smtClean="0"/>
              <a:t>Confirmation-seeking</a:t>
            </a:r>
            <a:r>
              <a:rPr lang="hr-HR" sz="2800" dirty="0" smtClean="0"/>
              <a:t> (</a:t>
            </a:r>
            <a:r>
              <a:rPr lang="hr-HR" sz="2800" dirty="0" err="1" smtClean="0"/>
              <a:t>closed</a:t>
            </a:r>
            <a:r>
              <a:rPr lang="hr-HR" sz="2800" dirty="0" smtClean="0"/>
              <a:t>)</a:t>
            </a:r>
          </a:p>
          <a:p>
            <a:r>
              <a:rPr lang="hr-HR" sz="2800" dirty="0" err="1" smtClean="0"/>
              <a:t>Both</a:t>
            </a:r>
            <a:r>
              <a:rPr lang="hr-HR" sz="2800" dirty="0" smtClean="0"/>
              <a:t> </a:t>
            </a:r>
            <a:r>
              <a:rPr lang="hr-HR" sz="2800" dirty="0" err="1" smtClean="0"/>
              <a:t>types</a:t>
            </a:r>
            <a:r>
              <a:rPr lang="hr-HR" sz="2800" dirty="0" smtClean="0"/>
              <a:t> </a:t>
            </a:r>
            <a:r>
              <a:rPr lang="hr-HR" sz="2800" dirty="0" err="1" smtClean="0"/>
              <a:t>can</a:t>
            </a:r>
            <a:r>
              <a:rPr lang="hr-HR" sz="2800" dirty="0" smtClean="0"/>
              <a:t> </a:t>
            </a:r>
            <a:r>
              <a:rPr lang="hr-HR" sz="2800" dirty="0" err="1" smtClean="0"/>
              <a:t>be</a:t>
            </a:r>
            <a:r>
              <a:rPr lang="hr-HR" sz="2800" dirty="0" smtClean="0"/>
              <a:t> more </a:t>
            </a:r>
            <a:r>
              <a:rPr lang="hr-HR" sz="2800" dirty="0" err="1" smtClean="0"/>
              <a:t>or</a:t>
            </a:r>
            <a:r>
              <a:rPr lang="hr-HR" sz="2800" dirty="0" smtClean="0"/>
              <a:t> </a:t>
            </a:r>
            <a:r>
              <a:rPr lang="hr-HR" sz="2800" dirty="0" err="1" smtClean="0"/>
              <a:t>less</a:t>
            </a:r>
            <a:r>
              <a:rPr lang="hr-HR" sz="2800" dirty="0" smtClean="0"/>
              <a:t> </a:t>
            </a:r>
            <a:r>
              <a:rPr lang="hr-HR" sz="2800" dirty="0" err="1" smtClean="0"/>
              <a:t>constraining</a:t>
            </a:r>
            <a:r>
              <a:rPr lang="hr-HR" sz="2800" dirty="0" smtClean="0"/>
              <a:t>, </a:t>
            </a:r>
            <a:r>
              <a:rPr lang="hr-HR" sz="2800" dirty="0" err="1" smtClean="0"/>
              <a:t>i.e</a:t>
            </a:r>
            <a:r>
              <a:rPr lang="hr-HR" sz="2800" dirty="0" smtClean="0"/>
              <a:t>. </a:t>
            </a:r>
            <a:r>
              <a:rPr lang="hr-HR" sz="2800" dirty="0" err="1" smtClean="0"/>
              <a:t>coercive</a:t>
            </a:r>
            <a:r>
              <a:rPr lang="hr-HR" sz="2800" dirty="0" smtClean="0"/>
              <a:t> (</a:t>
            </a:r>
            <a:r>
              <a:rPr lang="hr-HR" sz="2800" dirty="0" err="1" smtClean="0"/>
              <a:t>tags</a:t>
            </a:r>
            <a:r>
              <a:rPr lang="hr-HR" sz="2800" dirty="0" smtClean="0"/>
              <a:t> – </a:t>
            </a:r>
            <a:r>
              <a:rPr lang="hr-HR" sz="2800" dirty="0" err="1" smtClean="0"/>
              <a:t>less</a:t>
            </a:r>
            <a:r>
              <a:rPr lang="hr-HR" sz="2800" dirty="0" smtClean="0"/>
              <a:t> </a:t>
            </a:r>
            <a:r>
              <a:rPr lang="hr-HR" sz="2800" dirty="0" err="1" smtClean="0"/>
              <a:t>constraining</a:t>
            </a:r>
            <a:r>
              <a:rPr lang="hr-HR" sz="2800" dirty="0" smtClean="0"/>
              <a:t> </a:t>
            </a:r>
            <a:r>
              <a:rPr lang="hr-HR" sz="2800" dirty="0" err="1" smtClean="0"/>
              <a:t>than</a:t>
            </a:r>
            <a:r>
              <a:rPr lang="hr-HR" sz="2800" dirty="0" smtClean="0"/>
              <a:t> </a:t>
            </a:r>
            <a:r>
              <a:rPr lang="hr-HR" sz="2800" dirty="0" err="1" smtClean="0"/>
              <a:t>declaratives</a:t>
            </a:r>
            <a:r>
              <a:rPr lang="hr-HR" sz="2800" dirty="0" smtClean="0"/>
              <a:t> </a:t>
            </a:r>
            <a:endParaRPr lang="hr-HR" sz="2800" dirty="0"/>
          </a:p>
        </p:txBody>
      </p:sp>
    </p:spTree>
    <p:extLst>
      <p:ext uri="{BB962C8B-B14F-4D97-AF65-F5344CB8AC3E}">
        <p14:creationId xmlns:p14="http://schemas.microsoft.com/office/powerpoint/2010/main" val="544595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Comment</a:t>
            </a:r>
            <a:endParaRPr lang="hr-HR" dirty="0"/>
          </a:p>
        </p:txBody>
      </p:sp>
      <p:sp>
        <p:nvSpPr>
          <p:cNvPr id="3" name="Content Placeholder 2"/>
          <p:cNvSpPr>
            <a:spLocks noGrp="1"/>
          </p:cNvSpPr>
          <p:nvPr>
            <p:ph idx="1"/>
          </p:nvPr>
        </p:nvSpPr>
        <p:spPr/>
        <p:txBody>
          <a:bodyPr/>
          <a:lstStyle/>
          <a:p>
            <a:r>
              <a:rPr lang="hr-HR" dirty="0" err="1" smtClean="0"/>
              <a:t>Information-seeking</a:t>
            </a:r>
            <a:r>
              <a:rPr lang="hr-HR" dirty="0" smtClean="0"/>
              <a:t> </a:t>
            </a:r>
            <a:r>
              <a:rPr lang="hr-HR" dirty="0" err="1" smtClean="0"/>
              <a:t>questions</a:t>
            </a:r>
            <a:r>
              <a:rPr lang="hr-HR" dirty="0" smtClean="0"/>
              <a:t> </a:t>
            </a:r>
            <a:r>
              <a:rPr lang="hr-HR" dirty="0" err="1" smtClean="0"/>
              <a:t>can</a:t>
            </a:r>
            <a:r>
              <a:rPr lang="hr-HR" dirty="0" smtClean="0"/>
              <a:t> </a:t>
            </a:r>
            <a:r>
              <a:rPr lang="hr-HR" dirty="0" err="1" smtClean="0"/>
              <a:t>be</a:t>
            </a:r>
            <a:r>
              <a:rPr lang="hr-HR" dirty="0" smtClean="0"/>
              <a:t> </a:t>
            </a:r>
            <a:r>
              <a:rPr lang="hr-HR" dirty="0" err="1" smtClean="0"/>
              <a:t>very</a:t>
            </a:r>
            <a:r>
              <a:rPr lang="hr-HR" dirty="0" smtClean="0"/>
              <a:t> </a:t>
            </a:r>
            <a:r>
              <a:rPr lang="hr-HR" dirty="0" err="1" smtClean="0"/>
              <a:t>open</a:t>
            </a:r>
            <a:r>
              <a:rPr lang="hr-HR" dirty="0" smtClean="0"/>
              <a:t> (1)</a:t>
            </a:r>
          </a:p>
          <a:p>
            <a:r>
              <a:rPr lang="hr-HR" dirty="0" err="1" smtClean="0"/>
              <a:t>Example</a:t>
            </a:r>
            <a:r>
              <a:rPr lang="hr-HR" dirty="0" smtClean="0"/>
              <a:t> (3) </a:t>
            </a:r>
            <a:r>
              <a:rPr lang="hr-HR" dirty="0" err="1" smtClean="0"/>
              <a:t>the</a:t>
            </a:r>
            <a:r>
              <a:rPr lang="hr-HR" dirty="0" smtClean="0"/>
              <a:t> </a:t>
            </a:r>
            <a:r>
              <a:rPr lang="hr-HR" dirty="0" err="1" smtClean="0"/>
              <a:t>witness</a:t>
            </a:r>
            <a:r>
              <a:rPr lang="hr-HR" dirty="0" smtClean="0"/>
              <a:t> </a:t>
            </a:r>
            <a:r>
              <a:rPr lang="hr-HR" dirty="0" err="1" smtClean="0"/>
              <a:t>is</a:t>
            </a:r>
            <a:r>
              <a:rPr lang="hr-HR" dirty="0" smtClean="0"/>
              <a:t> </a:t>
            </a:r>
            <a:r>
              <a:rPr lang="hr-HR" dirty="0" err="1" smtClean="0"/>
              <a:t>very</a:t>
            </a:r>
            <a:r>
              <a:rPr lang="hr-HR" dirty="0" smtClean="0"/>
              <a:t> </a:t>
            </a:r>
            <a:r>
              <a:rPr lang="hr-HR" dirty="0" err="1" smtClean="0"/>
              <a:t>constrained</a:t>
            </a:r>
            <a:r>
              <a:rPr lang="hr-HR" dirty="0" smtClean="0"/>
              <a:t>, </a:t>
            </a:r>
            <a:r>
              <a:rPr lang="hr-HR" dirty="0" err="1" smtClean="0"/>
              <a:t>invited</a:t>
            </a:r>
            <a:r>
              <a:rPr lang="hr-HR" dirty="0" smtClean="0"/>
              <a:t> to </a:t>
            </a:r>
            <a:r>
              <a:rPr lang="hr-HR" dirty="0" err="1" smtClean="0"/>
              <a:t>chose</a:t>
            </a:r>
            <a:r>
              <a:rPr lang="hr-HR" dirty="0" smtClean="0"/>
              <a:t> </a:t>
            </a:r>
            <a:r>
              <a:rPr lang="hr-HR" dirty="0" err="1" smtClean="0"/>
              <a:t>between</a:t>
            </a:r>
            <a:r>
              <a:rPr lang="hr-HR" dirty="0" smtClean="0"/>
              <a:t> 2 </a:t>
            </a:r>
            <a:r>
              <a:rPr lang="hr-HR" dirty="0" err="1" smtClean="0"/>
              <a:t>options</a:t>
            </a:r>
            <a:r>
              <a:rPr lang="hr-HR" dirty="0" smtClean="0"/>
              <a:t>; he </a:t>
            </a:r>
            <a:r>
              <a:rPr lang="hr-HR" dirty="0" err="1" smtClean="0"/>
              <a:t>can</a:t>
            </a:r>
            <a:r>
              <a:rPr lang="hr-HR" dirty="0" smtClean="0"/>
              <a:t> </a:t>
            </a:r>
            <a:r>
              <a:rPr lang="hr-HR" dirty="0" err="1" smtClean="0"/>
              <a:t>dispute</a:t>
            </a:r>
            <a:r>
              <a:rPr lang="hr-HR" dirty="0" smtClean="0"/>
              <a:t> </a:t>
            </a:r>
            <a:r>
              <a:rPr lang="hr-HR" dirty="0" err="1" smtClean="0"/>
              <a:t>the</a:t>
            </a:r>
            <a:r>
              <a:rPr lang="hr-HR" dirty="0" smtClean="0"/>
              <a:t> </a:t>
            </a:r>
            <a:r>
              <a:rPr lang="hr-HR" dirty="0" err="1" smtClean="0"/>
              <a:t>question</a:t>
            </a:r>
            <a:r>
              <a:rPr lang="hr-HR" dirty="0" smtClean="0"/>
              <a:t>, but: 1) </a:t>
            </a:r>
            <a:r>
              <a:rPr lang="hr-HR" dirty="0" err="1" smtClean="0"/>
              <a:t>not</a:t>
            </a:r>
            <a:r>
              <a:rPr lang="hr-HR" dirty="0" smtClean="0"/>
              <a:t> </a:t>
            </a:r>
            <a:r>
              <a:rPr lang="hr-HR" dirty="0" err="1" smtClean="0"/>
              <a:t>responding</a:t>
            </a:r>
            <a:r>
              <a:rPr lang="hr-HR" dirty="0" smtClean="0"/>
              <a:t> </a:t>
            </a:r>
            <a:r>
              <a:rPr lang="hr-HR" dirty="0" err="1" smtClean="0"/>
              <a:t>directly</a:t>
            </a:r>
            <a:r>
              <a:rPr lang="hr-HR" dirty="0" smtClean="0"/>
              <a:t> to </a:t>
            </a:r>
            <a:r>
              <a:rPr lang="hr-HR" dirty="0" err="1" smtClean="0"/>
              <a:t>the</a:t>
            </a:r>
            <a:r>
              <a:rPr lang="hr-HR" dirty="0" smtClean="0"/>
              <a:t> </a:t>
            </a:r>
            <a:r>
              <a:rPr lang="hr-HR" dirty="0" err="1" smtClean="0"/>
              <a:t>terms</a:t>
            </a:r>
            <a:r>
              <a:rPr lang="hr-HR" dirty="0" smtClean="0"/>
              <a:t> </a:t>
            </a:r>
            <a:r>
              <a:rPr lang="hr-HR" dirty="0" err="1" smtClean="0"/>
              <a:t>of</a:t>
            </a:r>
            <a:r>
              <a:rPr lang="hr-HR" dirty="0" smtClean="0"/>
              <a:t> </a:t>
            </a:r>
            <a:r>
              <a:rPr lang="hr-HR" dirty="0" err="1" smtClean="0"/>
              <a:t>the</a:t>
            </a:r>
            <a:r>
              <a:rPr lang="hr-HR" dirty="0" smtClean="0"/>
              <a:t> </a:t>
            </a:r>
            <a:r>
              <a:rPr lang="hr-HR" dirty="0" err="1" smtClean="0"/>
              <a:t>question</a:t>
            </a:r>
            <a:r>
              <a:rPr lang="hr-HR" dirty="0" smtClean="0"/>
              <a:t> </a:t>
            </a:r>
            <a:r>
              <a:rPr lang="hr-HR" dirty="0" err="1" smtClean="0"/>
              <a:t>may</a:t>
            </a:r>
            <a:r>
              <a:rPr lang="hr-HR" dirty="0" smtClean="0"/>
              <a:t> </a:t>
            </a:r>
            <a:r>
              <a:rPr lang="hr-HR" dirty="0" err="1" smtClean="0"/>
              <a:t>be</a:t>
            </a:r>
            <a:r>
              <a:rPr lang="hr-HR" dirty="0" smtClean="0"/>
              <a:t> </a:t>
            </a:r>
            <a:r>
              <a:rPr lang="hr-HR" dirty="0" err="1" smtClean="0"/>
              <a:t>seen</a:t>
            </a:r>
            <a:r>
              <a:rPr lang="hr-HR" dirty="0" smtClean="0"/>
              <a:t> as </a:t>
            </a:r>
            <a:r>
              <a:rPr lang="hr-HR" dirty="0" err="1" smtClean="0"/>
              <a:t>uncooperative</a:t>
            </a:r>
            <a:r>
              <a:rPr lang="hr-HR" dirty="0" smtClean="0"/>
              <a:t>; 2) </a:t>
            </a:r>
            <a:r>
              <a:rPr lang="hr-HR" dirty="0" err="1" smtClean="0"/>
              <a:t>in</a:t>
            </a:r>
            <a:r>
              <a:rPr lang="hr-HR" dirty="0" smtClean="0"/>
              <a:t> </a:t>
            </a:r>
            <a:r>
              <a:rPr lang="hr-HR" dirty="0" err="1" smtClean="0"/>
              <a:t>offering</a:t>
            </a:r>
            <a:r>
              <a:rPr lang="hr-HR" dirty="0" smtClean="0"/>
              <a:t> </a:t>
            </a:r>
            <a:r>
              <a:rPr lang="hr-HR" dirty="0" err="1" smtClean="0"/>
              <a:t>only</a:t>
            </a:r>
            <a:r>
              <a:rPr lang="hr-HR" dirty="0" smtClean="0"/>
              <a:t> </a:t>
            </a:r>
            <a:r>
              <a:rPr lang="hr-HR" dirty="0" err="1" smtClean="0"/>
              <a:t>two</a:t>
            </a:r>
            <a:r>
              <a:rPr lang="hr-HR" dirty="0" smtClean="0"/>
              <a:t> </a:t>
            </a:r>
            <a:r>
              <a:rPr lang="hr-HR" dirty="0" err="1" smtClean="0"/>
              <a:t>alternatives</a:t>
            </a:r>
            <a:r>
              <a:rPr lang="hr-HR" dirty="0" smtClean="0"/>
              <a:t>, </a:t>
            </a:r>
            <a:r>
              <a:rPr lang="hr-HR" dirty="0" err="1" smtClean="0"/>
              <a:t>the</a:t>
            </a:r>
            <a:r>
              <a:rPr lang="hr-HR" dirty="0" smtClean="0"/>
              <a:t> </a:t>
            </a:r>
            <a:r>
              <a:rPr lang="hr-HR" dirty="0" err="1" smtClean="0"/>
              <a:t>lawyer</a:t>
            </a:r>
            <a:r>
              <a:rPr lang="hr-HR" dirty="0" smtClean="0"/>
              <a:t> </a:t>
            </a:r>
            <a:r>
              <a:rPr lang="hr-HR" dirty="0" err="1" smtClean="0"/>
              <a:t>has</a:t>
            </a:r>
            <a:r>
              <a:rPr lang="hr-HR" dirty="0" smtClean="0"/>
              <a:t> set a </a:t>
            </a:r>
            <a:r>
              <a:rPr lang="hr-HR" dirty="0" err="1" smtClean="0"/>
              <a:t>semantic</a:t>
            </a:r>
            <a:r>
              <a:rPr lang="hr-HR" dirty="0" smtClean="0"/>
              <a:t> </a:t>
            </a:r>
            <a:r>
              <a:rPr lang="hr-HR" dirty="0" err="1" smtClean="0"/>
              <a:t>minefield</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will</a:t>
            </a:r>
            <a:r>
              <a:rPr lang="hr-HR" dirty="0" smtClean="0"/>
              <a:t> </a:t>
            </a:r>
            <a:r>
              <a:rPr lang="hr-HR" dirty="0" err="1" smtClean="0"/>
              <a:t>probably</a:t>
            </a:r>
            <a:r>
              <a:rPr lang="hr-HR" dirty="0" smtClean="0"/>
              <a:t> </a:t>
            </a:r>
            <a:r>
              <a:rPr lang="hr-HR" dirty="0" err="1" smtClean="0"/>
              <a:t>have</a:t>
            </a:r>
            <a:r>
              <a:rPr lang="hr-HR" dirty="0" smtClean="0"/>
              <a:t> to </a:t>
            </a:r>
            <a:r>
              <a:rPr lang="hr-HR" dirty="0" err="1" smtClean="0"/>
              <a:t>explicitly</a:t>
            </a:r>
            <a:r>
              <a:rPr lang="hr-HR" dirty="0" smtClean="0"/>
              <a:t> </a:t>
            </a:r>
            <a:r>
              <a:rPr lang="hr-HR" dirty="0" err="1" smtClean="0"/>
              <a:t>deny</a:t>
            </a:r>
            <a:r>
              <a:rPr lang="hr-HR" dirty="0" smtClean="0"/>
              <a:t> </a:t>
            </a:r>
            <a:r>
              <a:rPr lang="hr-HR" dirty="0" err="1" smtClean="0"/>
              <a:t>being</a:t>
            </a:r>
            <a:r>
              <a:rPr lang="hr-HR" dirty="0" smtClean="0"/>
              <a:t> ‘</a:t>
            </a:r>
            <a:r>
              <a:rPr lang="hr-HR" dirty="0" err="1" smtClean="0"/>
              <a:t>angry</a:t>
            </a:r>
            <a:r>
              <a:rPr lang="hr-HR" dirty="0" smtClean="0"/>
              <a:t>’ </a:t>
            </a:r>
            <a:r>
              <a:rPr lang="hr-HR" dirty="0" err="1" smtClean="0"/>
              <a:t>or</a:t>
            </a:r>
            <a:r>
              <a:rPr lang="hr-HR" dirty="0" smtClean="0"/>
              <a:t> ‘</a:t>
            </a:r>
            <a:r>
              <a:rPr lang="hr-HR" dirty="0" err="1" smtClean="0"/>
              <a:t>furious</a:t>
            </a:r>
            <a:r>
              <a:rPr lang="hr-HR" dirty="0" smtClean="0"/>
              <a:t>’ </a:t>
            </a:r>
            <a:r>
              <a:rPr lang="hr-HR" dirty="0" err="1" smtClean="0"/>
              <a:t>and</a:t>
            </a:r>
            <a:r>
              <a:rPr lang="hr-HR" dirty="0" smtClean="0"/>
              <a:t> </a:t>
            </a:r>
            <a:r>
              <a:rPr lang="hr-HR" dirty="0" err="1" smtClean="0"/>
              <a:t>thus</a:t>
            </a:r>
            <a:r>
              <a:rPr lang="hr-HR" dirty="0" smtClean="0"/>
              <a:t> </a:t>
            </a:r>
            <a:r>
              <a:rPr lang="hr-HR" dirty="0" err="1" smtClean="0"/>
              <a:t>the</a:t>
            </a:r>
            <a:r>
              <a:rPr lang="hr-HR" dirty="0" smtClean="0"/>
              <a:t> </a:t>
            </a:r>
            <a:r>
              <a:rPr lang="hr-HR" dirty="0" err="1" smtClean="0"/>
              <a:t>words</a:t>
            </a:r>
            <a:r>
              <a:rPr lang="hr-HR" dirty="0" smtClean="0"/>
              <a:t> </a:t>
            </a:r>
            <a:r>
              <a:rPr lang="hr-HR" dirty="0" err="1" smtClean="0"/>
              <a:t>will</a:t>
            </a:r>
            <a:r>
              <a:rPr lang="hr-HR" dirty="0" smtClean="0"/>
              <a:t> </a:t>
            </a:r>
            <a:r>
              <a:rPr lang="hr-HR" dirty="0" err="1" smtClean="0"/>
              <a:t>have</a:t>
            </a:r>
            <a:r>
              <a:rPr lang="hr-HR" dirty="0" smtClean="0"/>
              <a:t> to </a:t>
            </a:r>
            <a:r>
              <a:rPr lang="hr-HR" dirty="0" err="1" smtClean="0"/>
              <a:t>be</a:t>
            </a:r>
            <a:r>
              <a:rPr lang="hr-HR" dirty="0" smtClean="0"/>
              <a:t> </a:t>
            </a:r>
            <a:r>
              <a:rPr lang="hr-HR" dirty="0" err="1" smtClean="0"/>
              <a:t>uttered</a:t>
            </a:r>
            <a:r>
              <a:rPr lang="hr-HR" dirty="0" smtClean="0"/>
              <a:t> </a:t>
            </a:r>
            <a:r>
              <a:rPr lang="hr-HR" dirty="0" err="1" smtClean="0"/>
              <a:t>again</a:t>
            </a:r>
            <a:r>
              <a:rPr lang="hr-HR" dirty="0" smtClean="0"/>
              <a:t> (</a:t>
            </a:r>
            <a:r>
              <a:rPr lang="hr-HR" dirty="0" err="1" smtClean="0"/>
              <a:t>Cotterill</a:t>
            </a:r>
            <a:r>
              <a:rPr lang="hr-HR" dirty="0" smtClean="0"/>
              <a:t> 2004)</a:t>
            </a:r>
            <a:endParaRPr lang="hr-HR" dirty="0"/>
          </a:p>
        </p:txBody>
      </p:sp>
    </p:spTree>
    <p:extLst>
      <p:ext uri="{BB962C8B-B14F-4D97-AF65-F5344CB8AC3E}">
        <p14:creationId xmlns:p14="http://schemas.microsoft.com/office/powerpoint/2010/main" val="3148575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Questioning</a:t>
            </a:r>
            <a:r>
              <a:rPr lang="hr-HR" dirty="0" smtClean="0"/>
              <a:t> </a:t>
            </a:r>
            <a:r>
              <a:rPr lang="hr-HR" dirty="0" err="1" smtClean="0"/>
              <a:t>strategies</a:t>
            </a:r>
            <a:endParaRPr lang="hr-HR" dirty="0"/>
          </a:p>
        </p:txBody>
      </p:sp>
      <p:sp>
        <p:nvSpPr>
          <p:cNvPr id="3" name="Content Placeholder 2"/>
          <p:cNvSpPr>
            <a:spLocks noGrp="1"/>
          </p:cNvSpPr>
          <p:nvPr>
            <p:ph idx="1"/>
          </p:nvPr>
        </p:nvSpPr>
        <p:spPr/>
        <p:txBody>
          <a:bodyPr/>
          <a:lstStyle/>
          <a:p>
            <a:r>
              <a:rPr lang="hr-HR" dirty="0" err="1" smtClean="0"/>
              <a:t>Questioning</a:t>
            </a:r>
            <a:r>
              <a:rPr lang="hr-HR" dirty="0" smtClean="0"/>
              <a:t> </a:t>
            </a:r>
            <a:r>
              <a:rPr lang="hr-HR" dirty="0" err="1" smtClean="0"/>
              <a:t>strategies</a:t>
            </a:r>
            <a:r>
              <a:rPr lang="hr-HR" dirty="0" smtClean="0"/>
              <a:t> </a:t>
            </a:r>
            <a:r>
              <a:rPr lang="hr-HR" dirty="0" err="1" smtClean="0"/>
              <a:t>during</a:t>
            </a:r>
            <a:r>
              <a:rPr lang="hr-HR" dirty="0" smtClean="0"/>
              <a:t> </a:t>
            </a:r>
            <a:r>
              <a:rPr lang="hr-HR" dirty="0" err="1" smtClean="0"/>
              <a:t>examination-in-chief</a:t>
            </a:r>
            <a:r>
              <a:rPr lang="hr-HR" dirty="0" smtClean="0"/>
              <a:t> </a:t>
            </a:r>
            <a:r>
              <a:rPr lang="hr-HR" dirty="0" err="1" smtClean="0"/>
              <a:t>and</a:t>
            </a:r>
            <a:r>
              <a:rPr lang="hr-HR" dirty="0" smtClean="0"/>
              <a:t> </a:t>
            </a:r>
            <a:r>
              <a:rPr lang="hr-HR" dirty="0" err="1" smtClean="0"/>
              <a:t>cross-examination</a:t>
            </a:r>
            <a:r>
              <a:rPr lang="hr-HR" dirty="0" smtClean="0"/>
              <a:t> are </a:t>
            </a:r>
            <a:r>
              <a:rPr lang="hr-HR" dirty="0" err="1" smtClean="0"/>
              <a:t>not</a:t>
            </a:r>
            <a:r>
              <a:rPr lang="hr-HR" dirty="0" smtClean="0"/>
              <a:t> </a:t>
            </a:r>
            <a:r>
              <a:rPr lang="hr-HR" dirty="0" err="1" smtClean="0"/>
              <a:t>straightforward</a:t>
            </a:r>
            <a:r>
              <a:rPr lang="hr-HR" dirty="0" smtClean="0"/>
              <a:t>; </a:t>
            </a:r>
            <a:r>
              <a:rPr lang="hr-HR" dirty="0" err="1" smtClean="0"/>
              <a:t>it</a:t>
            </a:r>
            <a:r>
              <a:rPr lang="hr-HR" dirty="0" smtClean="0"/>
              <a:t> </a:t>
            </a:r>
            <a:r>
              <a:rPr lang="hr-HR" dirty="0" err="1" smtClean="0"/>
              <a:t>is</a:t>
            </a:r>
            <a:r>
              <a:rPr lang="hr-HR" dirty="0" smtClean="0"/>
              <a:t> </a:t>
            </a:r>
            <a:r>
              <a:rPr lang="hr-HR" dirty="0" err="1" smtClean="0"/>
              <a:t>not</a:t>
            </a:r>
            <a:r>
              <a:rPr lang="hr-HR" dirty="0" smtClean="0"/>
              <a:t> </a:t>
            </a:r>
            <a:r>
              <a:rPr lang="hr-HR" dirty="0" err="1" smtClean="0"/>
              <a:t>that</a:t>
            </a:r>
            <a:r>
              <a:rPr lang="hr-HR" dirty="0" smtClean="0"/>
              <a:t> </a:t>
            </a:r>
            <a:r>
              <a:rPr lang="hr-HR" dirty="0" err="1" smtClean="0"/>
              <a:t>the</a:t>
            </a:r>
            <a:r>
              <a:rPr lang="hr-HR" dirty="0" smtClean="0"/>
              <a:t> </a:t>
            </a:r>
            <a:r>
              <a:rPr lang="hr-HR" dirty="0" err="1" smtClean="0"/>
              <a:t>former</a:t>
            </a:r>
            <a:r>
              <a:rPr lang="hr-HR" dirty="0" smtClean="0"/>
              <a:t> </a:t>
            </a:r>
            <a:r>
              <a:rPr lang="hr-HR" dirty="0" err="1" smtClean="0"/>
              <a:t>uses</a:t>
            </a:r>
            <a:r>
              <a:rPr lang="hr-HR" dirty="0" smtClean="0"/>
              <a:t> </a:t>
            </a:r>
            <a:r>
              <a:rPr lang="hr-HR" dirty="0" err="1" smtClean="0"/>
              <a:t>open</a:t>
            </a:r>
            <a:r>
              <a:rPr lang="hr-HR" dirty="0" smtClean="0"/>
              <a:t> </a:t>
            </a:r>
            <a:r>
              <a:rPr lang="hr-HR" dirty="0" err="1" smtClean="0"/>
              <a:t>and</a:t>
            </a:r>
            <a:r>
              <a:rPr lang="hr-HR" dirty="0" smtClean="0"/>
              <a:t> </a:t>
            </a:r>
            <a:r>
              <a:rPr lang="hr-HR" dirty="0" err="1" smtClean="0"/>
              <a:t>the</a:t>
            </a:r>
            <a:r>
              <a:rPr lang="hr-HR" dirty="0" smtClean="0"/>
              <a:t> </a:t>
            </a:r>
            <a:r>
              <a:rPr lang="hr-HR" dirty="0" err="1" smtClean="0"/>
              <a:t>latter</a:t>
            </a:r>
            <a:r>
              <a:rPr lang="hr-HR" dirty="0" smtClean="0"/>
              <a:t> </a:t>
            </a:r>
            <a:r>
              <a:rPr lang="hr-HR" dirty="0" err="1" smtClean="0"/>
              <a:t>only</a:t>
            </a:r>
            <a:r>
              <a:rPr lang="hr-HR" dirty="0" smtClean="0"/>
              <a:t> </a:t>
            </a:r>
            <a:r>
              <a:rPr lang="hr-HR" dirty="0" err="1" smtClean="0"/>
              <a:t>closed</a:t>
            </a:r>
            <a:r>
              <a:rPr lang="hr-HR" dirty="0" smtClean="0"/>
              <a:t> </a:t>
            </a:r>
            <a:r>
              <a:rPr lang="hr-HR" dirty="0" err="1" smtClean="0"/>
              <a:t>questions</a:t>
            </a:r>
            <a:endParaRPr lang="hr-HR" dirty="0" smtClean="0"/>
          </a:p>
          <a:p>
            <a:r>
              <a:rPr lang="hr-HR" dirty="0" err="1" smtClean="0"/>
              <a:t>While</a:t>
            </a:r>
            <a:r>
              <a:rPr lang="hr-HR" dirty="0" smtClean="0"/>
              <a:t> </a:t>
            </a:r>
            <a:r>
              <a:rPr lang="hr-HR" dirty="0" err="1" smtClean="0"/>
              <a:t>it</a:t>
            </a:r>
            <a:r>
              <a:rPr lang="hr-HR" dirty="0" smtClean="0"/>
              <a:t> </a:t>
            </a:r>
            <a:r>
              <a:rPr lang="hr-HR" dirty="0" err="1" smtClean="0"/>
              <a:t>is</a:t>
            </a:r>
            <a:r>
              <a:rPr lang="hr-HR" dirty="0" smtClean="0"/>
              <a:t> </a:t>
            </a:r>
            <a:r>
              <a:rPr lang="hr-HR" dirty="0" err="1" smtClean="0"/>
              <a:t>possible</a:t>
            </a:r>
            <a:r>
              <a:rPr lang="hr-HR" dirty="0" smtClean="0"/>
              <a:t> to </a:t>
            </a:r>
            <a:r>
              <a:rPr lang="hr-HR" dirty="0" err="1" smtClean="0"/>
              <a:t>look</a:t>
            </a:r>
            <a:r>
              <a:rPr lang="hr-HR" dirty="0" smtClean="0"/>
              <a:t> at </a:t>
            </a:r>
            <a:r>
              <a:rPr lang="hr-HR" dirty="0" err="1" smtClean="0"/>
              <a:t>individual</a:t>
            </a:r>
            <a:r>
              <a:rPr lang="hr-HR" dirty="0" smtClean="0"/>
              <a:t> </a:t>
            </a:r>
            <a:r>
              <a:rPr lang="hr-HR" dirty="0" err="1" smtClean="0"/>
              <a:t>questions</a:t>
            </a:r>
            <a:r>
              <a:rPr lang="hr-HR" dirty="0" smtClean="0"/>
              <a:t>, </a:t>
            </a:r>
            <a:r>
              <a:rPr lang="hr-HR" dirty="0" err="1" smtClean="0"/>
              <a:t>and</a:t>
            </a:r>
            <a:r>
              <a:rPr lang="hr-HR" dirty="0" smtClean="0"/>
              <a:t> </a:t>
            </a:r>
            <a:r>
              <a:rPr lang="hr-HR" dirty="0" err="1" smtClean="0"/>
              <a:t>describe</a:t>
            </a:r>
            <a:r>
              <a:rPr lang="hr-HR" dirty="0" smtClean="0"/>
              <a:t> </a:t>
            </a:r>
            <a:r>
              <a:rPr lang="hr-HR" dirty="0" err="1" smtClean="0"/>
              <a:t>them</a:t>
            </a:r>
            <a:r>
              <a:rPr lang="hr-HR" dirty="0" smtClean="0"/>
              <a:t> </a:t>
            </a:r>
            <a:r>
              <a:rPr lang="hr-HR" dirty="0" err="1" smtClean="0"/>
              <a:t>in</a:t>
            </a:r>
            <a:r>
              <a:rPr lang="hr-HR" dirty="0" smtClean="0"/>
              <a:t> </a:t>
            </a:r>
            <a:r>
              <a:rPr lang="hr-HR" dirty="0" err="1" smtClean="0"/>
              <a:t>terms</a:t>
            </a:r>
            <a:r>
              <a:rPr lang="hr-HR" dirty="0" smtClean="0"/>
              <a:t> </a:t>
            </a:r>
            <a:r>
              <a:rPr lang="hr-HR" dirty="0" err="1" smtClean="0"/>
              <a:t>of</a:t>
            </a:r>
            <a:r>
              <a:rPr lang="hr-HR" dirty="0" smtClean="0"/>
              <a:t> </a:t>
            </a:r>
            <a:r>
              <a:rPr lang="hr-HR" dirty="0" err="1" smtClean="0"/>
              <a:t>being</a:t>
            </a:r>
            <a:r>
              <a:rPr lang="hr-HR" dirty="0" smtClean="0"/>
              <a:t> </a:t>
            </a:r>
            <a:r>
              <a:rPr lang="hr-HR" dirty="0" err="1" smtClean="0"/>
              <a:t>information</a:t>
            </a:r>
            <a:r>
              <a:rPr lang="hr-HR" dirty="0" smtClean="0"/>
              <a:t> </a:t>
            </a:r>
            <a:r>
              <a:rPr lang="hr-HR" dirty="0" err="1" smtClean="0"/>
              <a:t>or</a:t>
            </a:r>
            <a:r>
              <a:rPr lang="hr-HR" dirty="0" smtClean="0"/>
              <a:t> </a:t>
            </a:r>
            <a:r>
              <a:rPr lang="hr-HR" dirty="0" err="1" smtClean="0"/>
              <a:t>confirmation</a:t>
            </a:r>
            <a:r>
              <a:rPr lang="hr-HR" dirty="0" smtClean="0"/>
              <a:t> </a:t>
            </a:r>
            <a:r>
              <a:rPr lang="hr-HR" dirty="0" err="1" smtClean="0"/>
              <a:t>seeking</a:t>
            </a:r>
            <a:r>
              <a:rPr lang="hr-HR" dirty="0" smtClean="0"/>
              <a:t>, </a:t>
            </a:r>
            <a:r>
              <a:rPr lang="hr-HR" dirty="0" err="1" smtClean="0"/>
              <a:t>or</a:t>
            </a:r>
            <a:r>
              <a:rPr lang="hr-HR" dirty="0" smtClean="0"/>
              <a:t> </a:t>
            </a:r>
            <a:r>
              <a:rPr lang="hr-HR" dirty="0" err="1" smtClean="0"/>
              <a:t>in</a:t>
            </a:r>
            <a:r>
              <a:rPr lang="hr-HR" dirty="0" smtClean="0"/>
              <a:t> </a:t>
            </a:r>
            <a:r>
              <a:rPr lang="hr-HR" dirty="0" err="1" smtClean="0"/>
              <a:t>terms</a:t>
            </a:r>
            <a:r>
              <a:rPr lang="hr-HR" dirty="0" smtClean="0"/>
              <a:t> </a:t>
            </a:r>
            <a:r>
              <a:rPr lang="hr-HR" dirty="0" err="1" smtClean="0"/>
              <a:t>of</a:t>
            </a:r>
            <a:r>
              <a:rPr lang="hr-HR" dirty="0" smtClean="0"/>
              <a:t> </a:t>
            </a:r>
            <a:r>
              <a:rPr lang="hr-HR" dirty="0" err="1" smtClean="0"/>
              <a:t>control</a:t>
            </a:r>
            <a:r>
              <a:rPr lang="hr-HR" dirty="0" smtClean="0"/>
              <a:t> </a:t>
            </a:r>
            <a:r>
              <a:rPr lang="hr-HR" dirty="0" err="1" smtClean="0"/>
              <a:t>and</a:t>
            </a:r>
            <a:r>
              <a:rPr lang="hr-HR" dirty="0" smtClean="0"/>
              <a:t> </a:t>
            </a:r>
            <a:r>
              <a:rPr lang="hr-HR" dirty="0" err="1" smtClean="0"/>
              <a:t>coercion</a:t>
            </a:r>
            <a:r>
              <a:rPr lang="hr-HR" dirty="0" smtClean="0"/>
              <a:t>, </a:t>
            </a:r>
            <a:r>
              <a:rPr lang="hr-HR" dirty="0" err="1" smtClean="0"/>
              <a:t>each</a:t>
            </a:r>
            <a:r>
              <a:rPr lang="hr-HR" dirty="0" smtClean="0"/>
              <a:t> </a:t>
            </a:r>
            <a:r>
              <a:rPr lang="hr-HR" dirty="0" err="1" smtClean="0"/>
              <a:t>question</a:t>
            </a:r>
            <a:r>
              <a:rPr lang="hr-HR" dirty="0" smtClean="0"/>
              <a:t> </a:t>
            </a:r>
            <a:r>
              <a:rPr lang="hr-HR" dirty="0" err="1" smtClean="0"/>
              <a:t>and</a:t>
            </a:r>
            <a:r>
              <a:rPr lang="hr-HR" dirty="0" smtClean="0"/>
              <a:t> </a:t>
            </a:r>
            <a:r>
              <a:rPr lang="hr-HR" dirty="0" err="1" smtClean="0"/>
              <a:t>answer</a:t>
            </a:r>
            <a:r>
              <a:rPr lang="hr-HR" dirty="0" smtClean="0"/>
              <a:t> </a:t>
            </a:r>
            <a:r>
              <a:rPr lang="hr-HR" dirty="0" err="1" smtClean="0"/>
              <a:t>pair</a:t>
            </a:r>
            <a:r>
              <a:rPr lang="hr-HR" dirty="0" smtClean="0"/>
              <a:t> </a:t>
            </a:r>
            <a:r>
              <a:rPr lang="hr-HR" dirty="0" err="1" smtClean="0"/>
              <a:t>is</a:t>
            </a:r>
            <a:r>
              <a:rPr lang="hr-HR" dirty="0" smtClean="0"/>
              <a:t> </a:t>
            </a:r>
            <a:r>
              <a:rPr lang="hr-HR" dirty="0" err="1" smtClean="0"/>
              <a:t>part</a:t>
            </a:r>
            <a:r>
              <a:rPr lang="hr-HR" dirty="0" smtClean="0"/>
              <a:t> </a:t>
            </a:r>
            <a:r>
              <a:rPr lang="hr-HR" dirty="0" err="1" smtClean="0"/>
              <a:t>of</a:t>
            </a:r>
            <a:r>
              <a:rPr lang="hr-HR" dirty="0" smtClean="0"/>
              <a:t> a </a:t>
            </a:r>
            <a:r>
              <a:rPr lang="hr-HR" dirty="0" err="1" smtClean="0"/>
              <a:t>broader</a:t>
            </a:r>
            <a:r>
              <a:rPr lang="hr-HR" dirty="0" smtClean="0"/>
              <a:t> </a:t>
            </a:r>
            <a:r>
              <a:rPr lang="hr-HR" dirty="0" err="1" smtClean="0"/>
              <a:t>structure</a:t>
            </a:r>
            <a:endParaRPr lang="hr-HR" dirty="0"/>
          </a:p>
        </p:txBody>
      </p:sp>
    </p:spTree>
    <p:extLst>
      <p:ext uri="{BB962C8B-B14F-4D97-AF65-F5344CB8AC3E}">
        <p14:creationId xmlns:p14="http://schemas.microsoft.com/office/powerpoint/2010/main" val="1285606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Questions</a:t>
            </a:r>
            <a:r>
              <a:rPr lang="hr-HR" dirty="0"/>
              <a:t> </a:t>
            </a:r>
            <a:r>
              <a:rPr lang="hr-HR" dirty="0" err="1"/>
              <a:t>in</a:t>
            </a:r>
            <a:r>
              <a:rPr lang="hr-HR" dirty="0"/>
              <a:t> </a:t>
            </a:r>
            <a:r>
              <a:rPr lang="hr-HR" dirty="0" err="1"/>
              <a:t>the</a:t>
            </a:r>
            <a:r>
              <a:rPr lang="hr-HR" dirty="0"/>
              <a:t> </a:t>
            </a:r>
            <a:r>
              <a:rPr lang="hr-HR" dirty="0" err="1"/>
              <a:t>courtroom</a:t>
            </a:r>
            <a:endParaRPr lang="hr-HR" dirty="0"/>
          </a:p>
        </p:txBody>
      </p:sp>
      <p:sp>
        <p:nvSpPr>
          <p:cNvPr id="3" name="Content Placeholder 2"/>
          <p:cNvSpPr>
            <a:spLocks noGrp="1"/>
          </p:cNvSpPr>
          <p:nvPr>
            <p:ph idx="1"/>
          </p:nvPr>
        </p:nvSpPr>
        <p:spPr/>
        <p:txBody>
          <a:bodyPr>
            <a:normAutofit/>
          </a:bodyPr>
          <a:lstStyle/>
          <a:p>
            <a:r>
              <a:rPr lang="hr-HR" sz="2800" dirty="0" err="1" smtClean="0"/>
              <a:t>Understanding</a:t>
            </a:r>
            <a:r>
              <a:rPr lang="hr-HR" sz="2800" dirty="0" smtClean="0"/>
              <a:t> how </a:t>
            </a:r>
            <a:r>
              <a:rPr lang="hr-HR" sz="2800" dirty="0" err="1" smtClean="0"/>
              <a:t>questioning</a:t>
            </a:r>
            <a:r>
              <a:rPr lang="hr-HR" sz="2800" dirty="0" smtClean="0"/>
              <a:t> </a:t>
            </a:r>
            <a:r>
              <a:rPr lang="hr-HR" sz="2800" dirty="0" err="1" smtClean="0"/>
              <a:t>works</a:t>
            </a:r>
            <a:r>
              <a:rPr lang="hr-HR" sz="2800" dirty="0" smtClean="0"/>
              <a:t> </a:t>
            </a:r>
            <a:r>
              <a:rPr lang="hr-HR" sz="2800" dirty="0" err="1" smtClean="0"/>
              <a:t>in</a:t>
            </a:r>
            <a:r>
              <a:rPr lang="hr-HR" sz="2800" dirty="0" smtClean="0"/>
              <a:t> </a:t>
            </a:r>
            <a:r>
              <a:rPr lang="hr-HR" sz="2800" dirty="0" err="1" smtClean="0"/>
              <a:t>the</a:t>
            </a:r>
            <a:r>
              <a:rPr lang="hr-HR" sz="2800" dirty="0" smtClean="0"/>
              <a:t> </a:t>
            </a:r>
            <a:r>
              <a:rPr lang="hr-HR" sz="2800" dirty="0" err="1" smtClean="0"/>
              <a:t>courtroom</a:t>
            </a:r>
            <a:r>
              <a:rPr lang="hr-HR" sz="2800" dirty="0" smtClean="0"/>
              <a:t> </a:t>
            </a:r>
            <a:r>
              <a:rPr lang="hr-HR" sz="2800" dirty="0" err="1" smtClean="0"/>
              <a:t>requires</a:t>
            </a:r>
            <a:r>
              <a:rPr lang="hr-HR" sz="2800" dirty="0" smtClean="0"/>
              <a:t> </a:t>
            </a:r>
            <a:r>
              <a:rPr lang="hr-HR" sz="2800" dirty="0" err="1" smtClean="0"/>
              <a:t>that</a:t>
            </a:r>
            <a:r>
              <a:rPr lang="hr-HR" sz="2800" dirty="0" smtClean="0"/>
              <a:t> </a:t>
            </a:r>
            <a:r>
              <a:rPr lang="hr-HR" sz="2800" dirty="0" err="1" smtClean="0"/>
              <a:t>attention</a:t>
            </a:r>
            <a:r>
              <a:rPr lang="hr-HR" sz="2800" dirty="0" smtClean="0"/>
              <a:t> </a:t>
            </a:r>
            <a:r>
              <a:rPr lang="hr-HR" sz="2800" dirty="0" err="1" smtClean="0"/>
              <a:t>be</a:t>
            </a:r>
            <a:r>
              <a:rPr lang="hr-HR" sz="2800" dirty="0" smtClean="0"/>
              <a:t> </a:t>
            </a:r>
            <a:r>
              <a:rPr lang="hr-HR" sz="2800" dirty="0" err="1" smtClean="0"/>
              <a:t>given</a:t>
            </a:r>
            <a:r>
              <a:rPr lang="hr-HR" sz="2800" dirty="0" smtClean="0"/>
              <a:t> </a:t>
            </a:r>
            <a:r>
              <a:rPr lang="hr-HR" sz="2800" dirty="0" err="1" smtClean="0"/>
              <a:t>not</a:t>
            </a:r>
            <a:r>
              <a:rPr lang="hr-HR" sz="2800" dirty="0" smtClean="0"/>
              <a:t> </a:t>
            </a:r>
            <a:r>
              <a:rPr lang="hr-HR" sz="2800" dirty="0" err="1" smtClean="0"/>
              <a:t>just</a:t>
            </a:r>
            <a:r>
              <a:rPr lang="hr-HR" sz="2800" dirty="0" smtClean="0"/>
              <a:t> to </a:t>
            </a:r>
            <a:r>
              <a:rPr lang="hr-HR" sz="2800" dirty="0" err="1" smtClean="0"/>
              <a:t>individual</a:t>
            </a:r>
            <a:r>
              <a:rPr lang="hr-HR" sz="2800" dirty="0" smtClean="0"/>
              <a:t> </a:t>
            </a:r>
            <a:r>
              <a:rPr lang="hr-HR" sz="2800" dirty="0" err="1" smtClean="0"/>
              <a:t>adjacency</a:t>
            </a:r>
            <a:r>
              <a:rPr lang="hr-HR" sz="2800" dirty="0" smtClean="0"/>
              <a:t> </a:t>
            </a:r>
            <a:r>
              <a:rPr lang="hr-HR" sz="2800" dirty="0" err="1" smtClean="0"/>
              <a:t>pairs</a:t>
            </a:r>
            <a:r>
              <a:rPr lang="hr-HR" sz="2800" dirty="0" smtClean="0"/>
              <a:t>, but </a:t>
            </a:r>
            <a:r>
              <a:rPr lang="hr-HR" sz="2800" dirty="0" err="1" smtClean="0"/>
              <a:t>also</a:t>
            </a:r>
            <a:r>
              <a:rPr lang="hr-HR" sz="2800" dirty="0" smtClean="0"/>
              <a:t> to </a:t>
            </a:r>
            <a:r>
              <a:rPr lang="hr-HR" sz="2800" dirty="0" err="1" smtClean="0"/>
              <a:t>the</a:t>
            </a:r>
            <a:r>
              <a:rPr lang="hr-HR" sz="2800" dirty="0" smtClean="0"/>
              <a:t> ‘line’ </a:t>
            </a:r>
            <a:r>
              <a:rPr lang="hr-HR" sz="2800" dirty="0" err="1" smtClean="0"/>
              <a:t>of</a:t>
            </a:r>
            <a:r>
              <a:rPr lang="hr-HR" sz="2800" dirty="0" smtClean="0"/>
              <a:t> </a:t>
            </a:r>
            <a:r>
              <a:rPr lang="hr-HR" sz="2800" dirty="0" err="1" smtClean="0"/>
              <a:t>questioning</a:t>
            </a:r>
            <a:endParaRPr lang="hr-HR" sz="2800" dirty="0" smtClean="0"/>
          </a:p>
          <a:p>
            <a:r>
              <a:rPr lang="hr-HR" sz="2800" dirty="0" err="1" smtClean="0"/>
              <a:t>The</a:t>
            </a:r>
            <a:r>
              <a:rPr lang="hr-HR" sz="2800" dirty="0" smtClean="0"/>
              <a:t> </a:t>
            </a:r>
            <a:r>
              <a:rPr lang="hr-HR" sz="2800" dirty="0" err="1" smtClean="0"/>
              <a:t>rules</a:t>
            </a:r>
            <a:r>
              <a:rPr lang="hr-HR" sz="2800" dirty="0" smtClean="0"/>
              <a:t> </a:t>
            </a:r>
            <a:r>
              <a:rPr lang="hr-HR" sz="2800" dirty="0" err="1" smtClean="0"/>
              <a:t>of</a:t>
            </a:r>
            <a:r>
              <a:rPr lang="hr-HR" sz="2800" dirty="0" smtClean="0"/>
              <a:t> </a:t>
            </a:r>
            <a:r>
              <a:rPr lang="hr-HR" sz="2800" dirty="0" err="1" smtClean="0"/>
              <a:t>question</a:t>
            </a:r>
            <a:r>
              <a:rPr lang="hr-HR" sz="2800" dirty="0" smtClean="0"/>
              <a:t> </a:t>
            </a:r>
            <a:r>
              <a:rPr lang="hr-HR" sz="2800" dirty="0" err="1" smtClean="0"/>
              <a:t>and</a:t>
            </a:r>
            <a:r>
              <a:rPr lang="hr-HR" sz="2800" dirty="0" smtClean="0"/>
              <a:t> </a:t>
            </a:r>
            <a:r>
              <a:rPr lang="hr-HR" sz="2800" dirty="0" err="1" smtClean="0"/>
              <a:t>answer</a:t>
            </a:r>
            <a:r>
              <a:rPr lang="hr-HR" sz="2800" dirty="0" smtClean="0"/>
              <a:t> </a:t>
            </a:r>
            <a:r>
              <a:rPr lang="hr-HR" sz="2800" dirty="0" err="1" smtClean="0"/>
              <a:t>in</a:t>
            </a:r>
            <a:r>
              <a:rPr lang="hr-HR" sz="2800" dirty="0" smtClean="0"/>
              <a:t> </a:t>
            </a:r>
            <a:r>
              <a:rPr lang="hr-HR" sz="2800" dirty="0" err="1" smtClean="0"/>
              <a:t>the</a:t>
            </a:r>
            <a:r>
              <a:rPr lang="hr-HR" sz="2800" dirty="0" smtClean="0"/>
              <a:t> </a:t>
            </a:r>
            <a:r>
              <a:rPr lang="hr-HR" sz="2800" dirty="0" err="1" smtClean="0"/>
              <a:t>courtroom</a:t>
            </a:r>
            <a:r>
              <a:rPr lang="hr-HR" sz="2800" dirty="0" smtClean="0"/>
              <a:t> </a:t>
            </a:r>
            <a:r>
              <a:rPr lang="hr-HR" sz="2800" dirty="0" err="1" smtClean="0"/>
              <a:t>mean</a:t>
            </a:r>
            <a:r>
              <a:rPr lang="hr-HR" sz="2800" dirty="0" smtClean="0"/>
              <a:t> </a:t>
            </a:r>
            <a:r>
              <a:rPr lang="hr-HR" sz="2800" dirty="0" err="1" smtClean="0"/>
              <a:t>that</a:t>
            </a:r>
            <a:r>
              <a:rPr lang="hr-HR" sz="2800" dirty="0" smtClean="0"/>
              <a:t> </a:t>
            </a:r>
            <a:r>
              <a:rPr lang="hr-HR" sz="2800" dirty="0" err="1" smtClean="0"/>
              <a:t>only</a:t>
            </a:r>
            <a:r>
              <a:rPr lang="hr-HR" sz="2800" dirty="0" smtClean="0"/>
              <a:t> </a:t>
            </a:r>
            <a:r>
              <a:rPr lang="hr-HR" sz="2800" dirty="0" err="1" smtClean="0"/>
              <a:t>the</a:t>
            </a:r>
            <a:r>
              <a:rPr lang="hr-HR" sz="2800" dirty="0" smtClean="0"/>
              <a:t> </a:t>
            </a:r>
            <a:r>
              <a:rPr lang="hr-HR" sz="2800" dirty="0" err="1" smtClean="0"/>
              <a:t>barristers</a:t>
            </a:r>
            <a:r>
              <a:rPr lang="hr-HR" sz="2800" dirty="0" smtClean="0"/>
              <a:t> </a:t>
            </a:r>
            <a:r>
              <a:rPr lang="hr-HR" sz="2800" dirty="0" err="1" smtClean="0"/>
              <a:t>can</a:t>
            </a:r>
            <a:r>
              <a:rPr lang="hr-HR" sz="2800" dirty="0" smtClean="0"/>
              <a:t> </a:t>
            </a:r>
            <a:r>
              <a:rPr lang="hr-HR" sz="2800" dirty="0" err="1" smtClean="0"/>
              <a:t>indulge</a:t>
            </a:r>
            <a:r>
              <a:rPr lang="hr-HR" sz="2800" dirty="0" smtClean="0"/>
              <a:t> </a:t>
            </a:r>
            <a:r>
              <a:rPr lang="hr-HR" sz="2800" dirty="0" err="1" smtClean="0"/>
              <a:t>in</a:t>
            </a:r>
            <a:r>
              <a:rPr lang="hr-HR" sz="2800" dirty="0" smtClean="0"/>
              <a:t> ‘</a:t>
            </a:r>
            <a:r>
              <a:rPr lang="hr-HR" sz="2800" dirty="0" err="1" smtClean="0"/>
              <a:t>topic</a:t>
            </a:r>
            <a:r>
              <a:rPr lang="hr-HR" sz="2800" dirty="0" smtClean="0"/>
              <a:t> management’</a:t>
            </a:r>
            <a:endParaRPr lang="hr-HR" sz="2800" dirty="0"/>
          </a:p>
        </p:txBody>
      </p:sp>
    </p:spTree>
    <p:extLst>
      <p:ext uri="{BB962C8B-B14F-4D97-AF65-F5344CB8AC3E}">
        <p14:creationId xmlns:p14="http://schemas.microsoft.com/office/powerpoint/2010/main" val="3375029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400" dirty="0" err="1" smtClean="0"/>
              <a:t>Activity</a:t>
            </a:r>
            <a:r>
              <a:rPr lang="hr-HR" sz="2400" dirty="0" smtClean="0"/>
              <a:t>: </a:t>
            </a:r>
            <a:r>
              <a:rPr lang="hr-HR" sz="2400" dirty="0" err="1" smtClean="0"/>
              <a:t>Look</a:t>
            </a:r>
            <a:r>
              <a:rPr lang="hr-HR" sz="2400" dirty="0" smtClean="0"/>
              <a:t> at </a:t>
            </a:r>
            <a:r>
              <a:rPr lang="hr-HR" sz="2400" dirty="0" err="1" smtClean="0"/>
              <a:t>the</a:t>
            </a:r>
            <a:r>
              <a:rPr lang="hr-HR" sz="2400" dirty="0" smtClean="0"/>
              <a:t> </a:t>
            </a:r>
            <a:r>
              <a:rPr lang="hr-HR" sz="2400" dirty="0" err="1" smtClean="0"/>
              <a:t>following</a:t>
            </a:r>
            <a:r>
              <a:rPr lang="hr-HR" sz="2400" dirty="0" smtClean="0"/>
              <a:t> </a:t>
            </a:r>
            <a:r>
              <a:rPr lang="hr-HR" sz="2400" dirty="0" err="1" smtClean="0"/>
              <a:t>examination-in-chief</a:t>
            </a:r>
            <a:r>
              <a:rPr lang="hr-HR" sz="2400" dirty="0" smtClean="0"/>
              <a:t> for </a:t>
            </a:r>
            <a:r>
              <a:rPr lang="hr-HR" sz="2400" dirty="0" err="1" smtClean="0"/>
              <a:t>open</a:t>
            </a:r>
            <a:r>
              <a:rPr lang="hr-HR" sz="2400" dirty="0" smtClean="0"/>
              <a:t> </a:t>
            </a:r>
            <a:r>
              <a:rPr lang="hr-HR" sz="2400" dirty="0" err="1" smtClean="0"/>
              <a:t>and</a:t>
            </a:r>
            <a:r>
              <a:rPr lang="hr-HR" sz="2400" dirty="0" smtClean="0"/>
              <a:t> </a:t>
            </a:r>
            <a:r>
              <a:rPr lang="hr-HR" sz="2400" dirty="0" err="1" smtClean="0"/>
              <a:t>closed</a:t>
            </a:r>
            <a:r>
              <a:rPr lang="hr-HR" sz="2400" dirty="0" smtClean="0"/>
              <a:t> </a:t>
            </a:r>
            <a:r>
              <a:rPr lang="hr-HR" sz="2400" dirty="0" err="1" smtClean="0"/>
              <a:t>questions</a:t>
            </a:r>
            <a:r>
              <a:rPr lang="hr-HR" sz="2400" dirty="0" smtClean="0"/>
              <a:t>. </a:t>
            </a:r>
            <a:r>
              <a:rPr lang="hr-HR" sz="2400" dirty="0" err="1" smtClean="0"/>
              <a:t>Is</a:t>
            </a:r>
            <a:r>
              <a:rPr lang="hr-HR" sz="2400" dirty="0" smtClean="0"/>
              <a:t> </a:t>
            </a:r>
            <a:r>
              <a:rPr lang="hr-HR" sz="2400" dirty="0" err="1" smtClean="0"/>
              <a:t>there</a:t>
            </a:r>
            <a:r>
              <a:rPr lang="hr-HR" sz="2400" dirty="0" smtClean="0"/>
              <a:t> a line </a:t>
            </a:r>
            <a:r>
              <a:rPr lang="hr-HR" sz="2400" dirty="0" err="1" smtClean="0"/>
              <a:t>of</a:t>
            </a:r>
            <a:r>
              <a:rPr lang="hr-HR" sz="2400" dirty="0" smtClean="0"/>
              <a:t> </a:t>
            </a:r>
            <a:r>
              <a:rPr lang="hr-HR" sz="2400" dirty="0" err="1" smtClean="0"/>
              <a:t>questioning</a:t>
            </a:r>
            <a:r>
              <a:rPr lang="hr-HR" sz="2400" dirty="0" smtClean="0"/>
              <a:t> </a:t>
            </a:r>
            <a:r>
              <a:rPr lang="hr-HR" sz="2400" dirty="0" err="1" smtClean="0"/>
              <a:t>or</a:t>
            </a:r>
            <a:r>
              <a:rPr lang="hr-HR" sz="2400" dirty="0" smtClean="0"/>
              <a:t> </a:t>
            </a:r>
            <a:r>
              <a:rPr lang="hr-HR" sz="2400" dirty="0" err="1" smtClean="0"/>
              <a:t>is</a:t>
            </a:r>
            <a:r>
              <a:rPr lang="hr-HR" sz="2400" dirty="0" smtClean="0"/>
              <a:t> </a:t>
            </a:r>
            <a:r>
              <a:rPr lang="hr-HR" sz="2400" dirty="0" err="1" smtClean="0"/>
              <a:t>the</a:t>
            </a:r>
            <a:r>
              <a:rPr lang="hr-HR" sz="2400" dirty="0" smtClean="0"/>
              <a:t> </a:t>
            </a:r>
            <a:r>
              <a:rPr lang="hr-HR" sz="2400" dirty="0" err="1" smtClean="0"/>
              <a:t>order</a:t>
            </a:r>
            <a:r>
              <a:rPr lang="hr-HR" sz="2400" dirty="0" smtClean="0"/>
              <a:t> </a:t>
            </a:r>
            <a:r>
              <a:rPr lang="hr-HR" sz="2400" dirty="0" err="1" smtClean="0"/>
              <a:t>of</a:t>
            </a:r>
            <a:r>
              <a:rPr lang="hr-HR" sz="2400" dirty="0" smtClean="0"/>
              <a:t> </a:t>
            </a:r>
            <a:r>
              <a:rPr lang="hr-HR" sz="2400" dirty="0" err="1" smtClean="0"/>
              <a:t>questions</a:t>
            </a:r>
            <a:r>
              <a:rPr lang="hr-HR" sz="2400" dirty="0" smtClean="0"/>
              <a:t> </a:t>
            </a:r>
            <a:r>
              <a:rPr lang="hr-HR" sz="2400" dirty="0" err="1" smtClean="0"/>
              <a:t>not</a:t>
            </a:r>
            <a:r>
              <a:rPr lang="hr-HR" sz="2400" dirty="0" smtClean="0"/>
              <a:t> </a:t>
            </a:r>
            <a:r>
              <a:rPr lang="hr-HR" sz="2400" dirty="0" err="1" smtClean="0"/>
              <a:t>important</a:t>
            </a:r>
            <a:r>
              <a:rPr lang="hr-HR" sz="2400" dirty="0" smtClean="0"/>
              <a:t>?</a:t>
            </a:r>
            <a:endParaRPr lang="hr-HR" sz="2400" dirty="0"/>
          </a:p>
        </p:txBody>
      </p:sp>
      <p:sp>
        <p:nvSpPr>
          <p:cNvPr id="3" name="Content Placeholder 2"/>
          <p:cNvSpPr>
            <a:spLocks noGrp="1"/>
          </p:cNvSpPr>
          <p:nvPr>
            <p:ph idx="1"/>
          </p:nvPr>
        </p:nvSpPr>
        <p:spPr/>
        <p:txBody>
          <a:bodyPr/>
          <a:lstStyle/>
          <a:p>
            <a:r>
              <a:rPr lang="hr-HR" dirty="0" smtClean="0"/>
              <a:t>1. Q. </a:t>
            </a:r>
            <a:r>
              <a:rPr lang="hr-HR" dirty="0" err="1" smtClean="0"/>
              <a:t>Right</a:t>
            </a:r>
            <a:r>
              <a:rPr lang="hr-HR" dirty="0" smtClean="0"/>
              <a:t>. </a:t>
            </a:r>
            <a:r>
              <a:rPr lang="hr-HR" dirty="0" err="1" smtClean="0"/>
              <a:t>That</a:t>
            </a:r>
            <a:r>
              <a:rPr lang="hr-HR" dirty="0" smtClean="0"/>
              <a:t> </a:t>
            </a:r>
            <a:r>
              <a:rPr lang="hr-HR" dirty="0" err="1" smtClean="0"/>
              <a:t>was</a:t>
            </a:r>
            <a:r>
              <a:rPr lang="hr-HR" dirty="0" smtClean="0"/>
              <a:t> </a:t>
            </a:r>
            <a:r>
              <a:rPr lang="hr-HR" dirty="0" err="1" smtClean="0"/>
              <a:t>dealing</a:t>
            </a:r>
            <a:r>
              <a:rPr lang="hr-HR" dirty="0" smtClean="0"/>
              <a:t> </a:t>
            </a:r>
            <a:r>
              <a:rPr lang="hr-HR" dirty="0" err="1" smtClean="0"/>
              <a:t>with</a:t>
            </a:r>
            <a:r>
              <a:rPr lang="hr-HR" dirty="0" smtClean="0"/>
              <a:t> </a:t>
            </a:r>
            <a:r>
              <a:rPr lang="hr-HR" dirty="0" err="1" smtClean="0"/>
              <a:t>the</a:t>
            </a:r>
            <a:r>
              <a:rPr lang="hr-HR" dirty="0" smtClean="0"/>
              <a:t> </a:t>
            </a:r>
            <a:r>
              <a:rPr lang="hr-HR" dirty="0" err="1" smtClean="0"/>
              <a:t>wax</a:t>
            </a:r>
            <a:r>
              <a:rPr lang="hr-HR" dirty="0" smtClean="0"/>
              <a:t> </a:t>
            </a:r>
            <a:r>
              <a:rPr lang="hr-HR" dirty="0" err="1" smtClean="0"/>
              <a:t>in</a:t>
            </a:r>
            <a:r>
              <a:rPr lang="hr-HR" dirty="0" smtClean="0"/>
              <a:t> </a:t>
            </a:r>
            <a:r>
              <a:rPr lang="hr-HR" dirty="0" err="1" smtClean="0"/>
              <a:t>her</a:t>
            </a:r>
            <a:r>
              <a:rPr lang="hr-HR" dirty="0" smtClean="0"/>
              <a:t> </a:t>
            </a:r>
            <a:r>
              <a:rPr lang="hr-HR" dirty="0" err="1" smtClean="0"/>
              <a:t>ears</a:t>
            </a:r>
            <a:r>
              <a:rPr lang="hr-HR" dirty="0" smtClean="0"/>
              <a:t>. </a:t>
            </a:r>
            <a:r>
              <a:rPr lang="hr-HR" dirty="0" err="1" smtClean="0"/>
              <a:t>Was</a:t>
            </a:r>
            <a:r>
              <a:rPr lang="hr-HR" dirty="0" smtClean="0"/>
              <a:t> </a:t>
            </a:r>
            <a:r>
              <a:rPr lang="hr-HR" dirty="0" err="1" smtClean="0"/>
              <a:t>there</a:t>
            </a:r>
            <a:r>
              <a:rPr lang="hr-HR" dirty="0" smtClean="0"/>
              <a:t> </a:t>
            </a:r>
            <a:r>
              <a:rPr lang="hr-HR" dirty="0" err="1" smtClean="0"/>
              <a:t>any</a:t>
            </a:r>
            <a:r>
              <a:rPr lang="hr-HR" dirty="0" smtClean="0"/>
              <a:t> </a:t>
            </a:r>
            <a:r>
              <a:rPr lang="hr-HR" dirty="0" err="1" smtClean="0"/>
              <a:t>other</a:t>
            </a:r>
            <a:r>
              <a:rPr lang="hr-HR" dirty="0" smtClean="0"/>
              <a:t> </a:t>
            </a:r>
            <a:r>
              <a:rPr lang="hr-HR" dirty="0" err="1" smtClean="0"/>
              <a:t>conversation</a:t>
            </a:r>
            <a:r>
              <a:rPr lang="hr-HR" dirty="0" smtClean="0"/>
              <a:t> </a:t>
            </a:r>
            <a:r>
              <a:rPr lang="hr-HR" dirty="0" err="1" smtClean="0"/>
              <a:t>between</a:t>
            </a:r>
            <a:r>
              <a:rPr lang="hr-HR" dirty="0" smtClean="0"/>
              <a:t> </a:t>
            </a:r>
            <a:r>
              <a:rPr lang="hr-HR" dirty="0" err="1" smtClean="0"/>
              <a:t>the</a:t>
            </a:r>
            <a:r>
              <a:rPr lang="hr-HR" dirty="0" smtClean="0"/>
              <a:t> </a:t>
            </a:r>
            <a:r>
              <a:rPr lang="hr-HR" dirty="0" err="1" smtClean="0"/>
              <a:t>two</a:t>
            </a:r>
            <a:r>
              <a:rPr lang="hr-HR" dirty="0" smtClean="0"/>
              <a:t> </a:t>
            </a:r>
            <a:r>
              <a:rPr lang="hr-HR" dirty="0" err="1" smtClean="0"/>
              <a:t>of</a:t>
            </a:r>
            <a:r>
              <a:rPr lang="hr-HR" dirty="0" smtClean="0"/>
              <a:t> </a:t>
            </a:r>
            <a:r>
              <a:rPr lang="hr-HR" dirty="0" err="1" smtClean="0"/>
              <a:t>you</a:t>
            </a:r>
            <a:r>
              <a:rPr lang="hr-HR" dirty="0" smtClean="0"/>
              <a:t>?</a:t>
            </a:r>
          </a:p>
          <a:p>
            <a:r>
              <a:rPr lang="hr-HR" dirty="0" smtClean="0"/>
              <a:t>A. </a:t>
            </a:r>
            <a:r>
              <a:rPr lang="hr-HR" dirty="0" err="1" smtClean="0"/>
              <a:t>Yes</a:t>
            </a:r>
            <a:r>
              <a:rPr lang="hr-HR" dirty="0" smtClean="0"/>
              <a:t>.</a:t>
            </a:r>
          </a:p>
          <a:p>
            <a:r>
              <a:rPr lang="hr-HR" dirty="0" smtClean="0"/>
              <a:t>2. Q. </a:t>
            </a:r>
            <a:r>
              <a:rPr lang="hr-HR" dirty="0" err="1" smtClean="0"/>
              <a:t>What</a:t>
            </a:r>
            <a:r>
              <a:rPr lang="hr-HR" dirty="0" smtClean="0"/>
              <a:t> </a:t>
            </a:r>
            <a:r>
              <a:rPr lang="hr-HR" dirty="0" err="1" smtClean="0"/>
              <a:t>took</a:t>
            </a:r>
            <a:r>
              <a:rPr lang="hr-HR" dirty="0" smtClean="0"/>
              <a:t> place?</a:t>
            </a:r>
          </a:p>
          <a:p>
            <a:r>
              <a:rPr lang="hr-HR" dirty="0" smtClean="0"/>
              <a:t>A. </a:t>
            </a:r>
            <a:r>
              <a:rPr lang="hr-HR" dirty="0" err="1" smtClean="0"/>
              <a:t>She</a:t>
            </a:r>
            <a:r>
              <a:rPr lang="hr-HR" dirty="0" smtClean="0"/>
              <a:t> </a:t>
            </a:r>
            <a:r>
              <a:rPr lang="hr-HR" dirty="0" err="1" smtClean="0"/>
              <a:t>produced</a:t>
            </a:r>
            <a:r>
              <a:rPr lang="hr-HR" dirty="0" smtClean="0"/>
              <a:t> some </a:t>
            </a:r>
            <a:r>
              <a:rPr lang="hr-HR" dirty="0" err="1" smtClean="0"/>
              <a:t>paper</a:t>
            </a:r>
            <a:r>
              <a:rPr lang="hr-HR" dirty="0" smtClean="0"/>
              <a:t> </a:t>
            </a:r>
            <a:r>
              <a:rPr lang="hr-HR" dirty="0" err="1" smtClean="0"/>
              <a:t>or</a:t>
            </a:r>
            <a:r>
              <a:rPr lang="hr-HR" dirty="0" smtClean="0"/>
              <a:t> </a:t>
            </a:r>
            <a:r>
              <a:rPr lang="hr-HR" dirty="0" err="1" smtClean="0"/>
              <a:t>papers</a:t>
            </a:r>
            <a:r>
              <a:rPr lang="hr-HR" dirty="0" smtClean="0"/>
              <a:t> </a:t>
            </a:r>
            <a:r>
              <a:rPr lang="hr-HR" dirty="0" err="1" smtClean="0"/>
              <a:t>out</a:t>
            </a:r>
            <a:r>
              <a:rPr lang="hr-HR" dirty="0" smtClean="0"/>
              <a:t> </a:t>
            </a:r>
            <a:r>
              <a:rPr lang="hr-HR" dirty="0" err="1" smtClean="0"/>
              <a:t>of</a:t>
            </a:r>
            <a:r>
              <a:rPr lang="hr-HR" dirty="0" smtClean="0"/>
              <a:t> </a:t>
            </a:r>
            <a:r>
              <a:rPr lang="hr-HR" dirty="0" err="1" smtClean="0"/>
              <a:t>her</a:t>
            </a:r>
            <a:r>
              <a:rPr lang="hr-HR" dirty="0" smtClean="0"/>
              <a:t> </a:t>
            </a:r>
            <a:r>
              <a:rPr lang="hr-HR" dirty="0" err="1" smtClean="0"/>
              <a:t>bag</a:t>
            </a:r>
            <a:r>
              <a:rPr lang="hr-HR" dirty="0" smtClean="0"/>
              <a:t> </a:t>
            </a:r>
            <a:r>
              <a:rPr lang="hr-HR" dirty="0" err="1" smtClean="0"/>
              <a:t>and</a:t>
            </a:r>
            <a:r>
              <a:rPr lang="hr-HR" dirty="0" smtClean="0"/>
              <a:t> </a:t>
            </a:r>
            <a:r>
              <a:rPr lang="hr-HR" dirty="0" err="1" smtClean="0"/>
              <a:t>asked</a:t>
            </a:r>
            <a:r>
              <a:rPr lang="hr-HR" dirty="0" smtClean="0"/>
              <a:t> </a:t>
            </a:r>
            <a:r>
              <a:rPr lang="hr-HR" dirty="0" err="1" smtClean="0"/>
              <a:t>if</a:t>
            </a:r>
            <a:r>
              <a:rPr lang="hr-HR" dirty="0" smtClean="0"/>
              <a:t> I </a:t>
            </a:r>
            <a:r>
              <a:rPr lang="hr-HR" dirty="0" err="1" smtClean="0"/>
              <a:t>would</a:t>
            </a:r>
            <a:r>
              <a:rPr lang="hr-HR" dirty="0" smtClean="0"/>
              <a:t> </a:t>
            </a:r>
            <a:r>
              <a:rPr lang="hr-HR" dirty="0" err="1" smtClean="0"/>
              <a:t>be</a:t>
            </a:r>
            <a:r>
              <a:rPr lang="hr-HR" dirty="0" smtClean="0"/>
              <a:t> </a:t>
            </a:r>
            <a:r>
              <a:rPr lang="hr-HR" dirty="0" err="1" smtClean="0"/>
              <a:t>kind</a:t>
            </a:r>
            <a:r>
              <a:rPr lang="hr-HR" dirty="0" smtClean="0"/>
              <a:t> </a:t>
            </a:r>
            <a:r>
              <a:rPr lang="hr-HR" dirty="0" err="1" smtClean="0"/>
              <a:t>enough</a:t>
            </a:r>
            <a:r>
              <a:rPr lang="hr-HR" dirty="0" smtClean="0"/>
              <a:t> to </a:t>
            </a:r>
            <a:r>
              <a:rPr lang="hr-HR" dirty="0" err="1" smtClean="0"/>
              <a:t>witness</a:t>
            </a:r>
            <a:r>
              <a:rPr lang="hr-HR" dirty="0" smtClean="0"/>
              <a:t> </a:t>
            </a:r>
            <a:r>
              <a:rPr lang="hr-HR" dirty="0" err="1" smtClean="0"/>
              <a:t>her</a:t>
            </a:r>
            <a:r>
              <a:rPr lang="hr-HR" dirty="0" smtClean="0"/>
              <a:t> signature.</a:t>
            </a:r>
          </a:p>
          <a:p>
            <a:r>
              <a:rPr lang="hr-HR" dirty="0" smtClean="0"/>
              <a:t>3. Q. </a:t>
            </a:r>
            <a:r>
              <a:rPr lang="hr-HR" dirty="0" err="1" smtClean="0"/>
              <a:t>And</a:t>
            </a:r>
            <a:r>
              <a:rPr lang="hr-HR" dirty="0" smtClean="0"/>
              <a:t> </a:t>
            </a:r>
            <a:r>
              <a:rPr lang="hr-HR" dirty="0" err="1" smtClean="0"/>
              <a:t>when</a:t>
            </a:r>
            <a:r>
              <a:rPr lang="hr-HR" dirty="0" smtClean="0"/>
              <a:t> </a:t>
            </a:r>
            <a:r>
              <a:rPr lang="hr-HR" dirty="0" err="1" smtClean="0"/>
              <a:t>you</a:t>
            </a:r>
            <a:r>
              <a:rPr lang="hr-HR" dirty="0" smtClean="0"/>
              <a:t> </a:t>
            </a:r>
            <a:r>
              <a:rPr lang="hr-HR" dirty="0" err="1" smtClean="0"/>
              <a:t>say</a:t>
            </a:r>
            <a:r>
              <a:rPr lang="hr-HR" dirty="0" smtClean="0"/>
              <a:t> </a:t>
            </a:r>
            <a:r>
              <a:rPr lang="hr-HR" dirty="0" err="1" smtClean="0"/>
              <a:t>she</a:t>
            </a:r>
            <a:r>
              <a:rPr lang="hr-HR" dirty="0" smtClean="0"/>
              <a:t> </a:t>
            </a:r>
            <a:r>
              <a:rPr lang="hr-HR" dirty="0" err="1" smtClean="0"/>
              <a:t>produced</a:t>
            </a:r>
            <a:r>
              <a:rPr lang="hr-HR" dirty="0" smtClean="0"/>
              <a:t> a </a:t>
            </a:r>
            <a:r>
              <a:rPr lang="hr-HR" dirty="0" err="1" smtClean="0"/>
              <a:t>paper</a:t>
            </a:r>
            <a:r>
              <a:rPr lang="hr-HR" dirty="0" smtClean="0"/>
              <a:t> </a:t>
            </a:r>
            <a:r>
              <a:rPr lang="hr-HR" dirty="0" err="1" smtClean="0"/>
              <a:t>or</a:t>
            </a:r>
            <a:r>
              <a:rPr lang="hr-HR" dirty="0" smtClean="0"/>
              <a:t> </a:t>
            </a:r>
            <a:r>
              <a:rPr lang="hr-HR" dirty="0" err="1" smtClean="0"/>
              <a:t>papers</a:t>
            </a:r>
            <a:r>
              <a:rPr lang="hr-HR" dirty="0" smtClean="0"/>
              <a:t> </a:t>
            </a:r>
            <a:r>
              <a:rPr lang="hr-HR" dirty="0" err="1" smtClean="0"/>
              <a:t>out</a:t>
            </a:r>
            <a:r>
              <a:rPr lang="hr-HR" dirty="0" smtClean="0"/>
              <a:t> </a:t>
            </a:r>
            <a:r>
              <a:rPr lang="hr-HR" dirty="0" err="1" smtClean="0"/>
              <a:t>of</a:t>
            </a:r>
            <a:r>
              <a:rPr lang="hr-HR" dirty="0" smtClean="0"/>
              <a:t> </a:t>
            </a:r>
            <a:r>
              <a:rPr lang="hr-HR" dirty="0" err="1" smtClean="0"/>
              <a:t>her</a:t>
            </a:r>
            <a:r>
              <a:rPr lang="hr-HR" dirty="0" smtClean="0"/>
              <a:t> </a:t>
            </a:r>
            <a:r>
              <a:rPr lang="hr-HR" dirty="0" err="1" smtClean="0"/>
              <a:t>bag</a:t>
            </a:r>
            <a:r>
              <a:rPr lang="hr-HR" dirty="0" smtClean="0"/>
              <a:t> </a:t>
            </a:r>
            <a:r>
              <a:rPr lang="hr-HR" dirty="0" err="1" smtClean="0"/>
              <a:t>can</a:t>
            </a:r>
            <a:r>
              <a:rPr lang="hr-HR" dirty="0" smtClean="0"/>
              <a:t> </a:t>
            </a:r>
            <a:r>
              <a:rPr lang="hr-HR" dirty="0" err="1" smtClean="0"/>
              <a:t>you</a:t>
            </a:r>
            <a:r>
              <a:rPr lang="hr-HR" dirty="0" smtClean="0"/>
              <a:t> </a:t>
            </a:r>
            <a:r>
              <a:rPr lang="hr-HR" dirty="0" err="1" smtClean="0"/>
              <a:t>recall</a:t>
            </a:r>
            <a:r>
              <a:rPr lang="hr-HR" dirty="0" smtClean="0"/>
              <a:t> </a:t>
            </a:r>
            <a:r>
              <a:rPr lang="hr-HR" dirty="0" err="1" smtClean="0"/>
              <a:t>now</a:t>
            </a:r>
            <a:r>
              <a:rPr lang="hr-HR" dirty="0" smtClean="0"/>
              <a:t> </a:t>
            </a:r>
            <a:r>
              <a:rPr lang="hr-HR" dirty="0" err="1" smtClean="0"/>
              <a:t>what</a:t>
            </a:r>
            <a:r>
              <a:rPr lang="hr-HR" dirty="0" smtClean="0"/>
              <a:t> </a:t>
            </a:r>
            <a:r>
              <a:rPr lang="hr-HR" dirty="0" err="1" smtClean="0"/>
              <a:t>size</a:t>
            </a:r>
            <a:r>
              <a:rPr lang="hr-HR" dirty="0" smtClean="0"/>
              <a:t> </a:t>
            </a:r>
            <a:r>
              <a:rPr lang="hr-HR" dirty="0" err="1" smtClean="0"/>
              <a:t>the</a:t>
            </a:r>
            <a:r>
              <a:rPr lang="hr-HR" dirty="0" smtClean="0"/>
              <a:t> </a:t>
            </a:r>
            <a:r>
              <a:rPr lang="hr-HR" dirty="0" err="1" smtClean="0"/>
              <a:t>paper</a:t>
            </a:r>
            <a:r>
              <a:rPr lang="hr-HR" dirty="0" smtClean="0"/>
              <a:t> </a:t>
            </a:r>
            <a:r>
              <a:rPr lang="hr-HR" dirty="0" err="1" smtClean="0"/>
              <a:t>or</a:t>
            </a:r>
            <a:r>
              <a:rPr lang="hr-HR" dirty="0" smtClean="0"/>
              <a:t> </a:t>
            </a:r>
            <a:r>
              <a:rPr lang="hr-HR" dirty="0" err="1" smtClean="0"/>
              <a:t>papers</a:t>
            </a:r>
            <a:r>
              <a:rPr lang="hr-HR" dirty="0" smtClean="0"/>
              <a:t> </a:t>
            </a:r>
            <a:r>
              <a:rPr lang="hr-HR" dirty="0" err="1" smtClean="0"/>
              <a:t>were</a:t>
            </a:r>
            <a:r>
              <a:rPr lang="hr-HR" dirty="0" smtClean="0"/>
              <a:t>?</a:t>
            </a:r>
          </a:p>
          <a:p>
            <a:r>
              <a:rPr lang="hr-HR" dirty="0" smtClean="0"/>
              <a:t>A. </a:t>
            </a:r>
            <a:r>
              <a:rPr lang="hr-HR" dirty="0" err="1" smtClean="0"/>
              <a:t>The</a:t>
            </a:r>
            <a:r>
              <a:rPr lang="hr-HR" dirty="0" smtClean="0"/>
              <a:t> </a:t>
            </a:r>
            <a:r>
              <a:rPr lang="hr-HR" dirty="0" err="1" smtClean="0"/>
              <a:t>papers</a:t>
            </a:r>
            <a:r>
              <a:rPr lang="hr-HR" dirty="0" smtClean="0"/>
              <a:t> </a:t>
            </a:r>
            <a:r>
              <a:rPr lang="hr-HR" dirty="0" err="1" smtClean="0"/>
              <a:t>were</a:t>
            </a:r>
            <a:r>
              <a:rPr lang="hr-HR" dirty="0" smtClean="0"/>
              <a:t> </a:t>
            </a:r>
            <a:r>
              <a:rPr lang="hr-HR" dirty="0" err="1" smtClean="0"/>
              <a:t>folded</a:t>
            </a:r>
            <a:r>
              <a:rPr lang="hr-HR" dirty="0" smtClean="0"/>
              <a:t> </a:t>
            </a:r>
            <a:r>
              <a:rPr lang="hr-HR" dirty="0" err="1" smtClean="0"/>
              <a:t>so</a:t>
            </a:r>
            <a:r>
              <a:rPr lang="hr-HR" dirty="0" smtClean="0"/>
              <a:t> I </a:t>
            </a:r>
            <a:r>
              <a:rPr lang="hr-HR" dirty="0" err="1" smtClean="0"/>
              <a:t>would</a:t>
            </a:r>
            <a:r>
              <a:rPr lang="hr-HR" dirty="0" smtClean="0"/>
              <a:t> </a:t>
            </a:r>
            <a:r>
              <a:rPr lang="hr-HR" dirty="0" err="1" smtClean="0"/>
              <a:t>have</a:t>
            </a:r>
            <a:r>
              <a:rPr lang="hr-HR" dirty="0" smtClean="0"/>
              <a:t> </a:t>
            </a:r>
            <a:r>
              <a:rPr lang="hr-HR" dirty="0" err="1" smtClean="0"/>
              <a:t>thought</a:t>
            </a:r>
            <a:r>
              <a:rPr lang="hr-HR" dirty="0" smtClean="0"/>
              <a:t> A3 </a:t>
            </a:r>
            <a:r>
              <a:rPr lang="hr-HR" dirty="0" err="1" smtClean="0"/>
              <a:t>size</a:t>
            </a:r>
            <a:r>
              <a:rPr lang="hr-HR" dirty="0" smtClean="0"/>
              <a:t>.</a:t>
            </a:r>
            <a:endParaRPr lang="hr-HR" dirty="0"/>
          </a:p>
        </p:txBody>
      </p:sp>
    </p:spTree>
    <p:extLst>
      <p:ext uri="{BB962C8B-B14F-4D97-AF65-F5344CB8AC3E}">
        <p14:creationId xmlns:p14="http://schemas.microsoft.com/office/powerpoint/2010/main" val="3083134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b="1" dirty="0" smtClean="0"/>
              <a:t>Language in the courtroom</a:t>
            </a:r>
            <a:r>
              <a:rPr lang="hr-HR" dirty="0" smtClean="0"/>
              <a:t>: </a:t>
            </a:r>
            <a:br>
              <a:rPr lang="hr-HR" dirty="0" smtClean="0"/>
            </a:br>
            <a:r>
              <a:rPr lang="hr-HR" dirty="0" smtClean="0"/>
              <a:t>witness statements</a:t>
            </a:r>
            <a:endParaRPr lang="hr-HR" dirty="0"/>
          </a:p>
        </p:txBody>
      </p:sp>
      <p:sp>
        <p:nvSpPr>
          <p:cNvPr id="3" name="Content Placeholder 2"/>
          <p:cNvSpPr>
            <a:spLocks noGrp="1"/>
          </p:cNvSpPr>
          <p:nvPr>
            <p:ph idx="1"/>
          </p:nvPr>
        </p:nvSpPr>
        <p:spPr/>
        <p:txBody>
          <a:bodyPr>
            <a:normAutofit/>
          </a:bodyPr>
          <a:lstStyle/>
          <a:p>
            <a:r>
              <a:rPr lang="hr-HR" sz="2400" dirty="0" err="1" smtClean="0"/>
              <a:t>Witness</a:t>
            </a:r>
            <a:r>
              <a:rPr lang="hr-HR" sz="2400" dirty="0" smtClean="0"/>
              <a:t> </a:t>
            </a:r>
            <a:r>
              <a:rPr lang="hr-HR" sz="2400" dirty="0" err="1" smtClean="0"/>
              <a:t>statements</a:t>
            </a:r>
            <a:r>
              <a:rPr lang="hr-HR" sz="2400" dirty="0" smtClean="0"/>
              <a:t> </a:t>
            </a:r>
            <a:r>
              <a:rPr lang="hr-HR" sz="2400" dirty="0" err="1" smtClean="0"/>
              <a:t>and</a:t>
            </a:r>
            <a:r>
              <a:rPr lang="hr-HR" sz="2400" dirty="0" smtClean="0"/>
              <a:t> </a:t>
            </a:r>
            <a:r>
              <a:rPr lang="hr-HR" sz="2400" dirty="0" err="1" smtClean="0"/>
              <a:t>those</a:t>
            </a:r>
            <a:r>
              <a:rPr lang="hr-HR" sz="2400" dirty="0" smtClean="0"/>
              <a:t> </a:t>
            </a:r>
            <a:r>
              <a:rPr lang="hr-HR" sz="2400" dirty="0" err="1" smtClean="0"/>
              <a:t>taken</a:t>
            </a:r>
            <a:r>
              <a:rPr lang="hr-HR" sz="2400" dirty="0" smtClean="0"/>
              <a:t> </a:t>
            </a:r>
            <a:r>
              <a:rPr lang="hr-HR" sz="2400" dirty="0" err="1" smtClean="0"/>
              <a:t>from</a:t>
            </a:r>
            <a:r>
              <a:rPr lang="hr-HR" sz="2400" dirty="0" smtClean="0"/>
              <a:t> </a:t>
            </a:r>
            <a:r>
              <a:rPr lang="hr-HR" sz="2400" dirty="0" err="1" smtClean="0"/>
              <a:t>suspects</a:t>
            </a:r>
            <a:r>
              <a:rPr lang="hr-HR" sz="2400" dirty="0" smtClean="0"/>
              <a:t> – </a:t>
            </a:r>
            <a:r>
              <a:rPr lang="hr-HR" sz="2400" dirty="0" err="1" smtClean="0"/>
              <a:t>important</a:t>
            </a:r>
            <a:r>
              <a:rPr lang="hr-HR" sz="2400" dirty="0" smtClean="0"/>
              <a:t> </a:t>
            </a:r>
            <a:r>
              <a:rPr lang="hr-HR" sz="2400" dirty="0" err="1" smtClean="0"/>
              <a:t>pieces</a:t>
            </a:r>
            <a:r>
              <a:rPr lang="hr-HR" sz="2400" dirty="0" smtClean="0"/>
              <a:t> </a:t>
            </a:r>
            <a:r>
              <a:rPr lang="hr-HR" sz="2400" dirty="0" err="1" smtClean="0"/>
              <a:t>of</a:t>
            </a:r>
            <a:r>
              <a:rPr lang="hr-HR" sz="2400" dirty="0" smtClean="0"/>
              <a:t> </a:t>
            </a:r>
            <a:r>
              <a:rPr lang="hr-HR" sz="2400" dirty="0" err="1" smtClean="0"/>
              <a:t>evidence</a:t>
            </a:r>
            <a:endParaRPr lang="hr-HR" sz="2400" dirty="0" smtClean="0"/>
          </a:p>
          <a:p>
            <a:r>
              <a:rPr lang="hr-HR" sz="2400" dirty="0" err="1" smtClean="0"/>
              <a:t>During</a:t>
            </a:r>
            <a:r>
              <a:rPr lang="hr-HR" sz="2400" dirty="0" smtClean="0"/>
              <a:t> a </a:t>
            </a:r>
            <a:r>
              <a:rPr lang="hr-HR" sz="2400" dirty="0" err="1" smtClean="0"/>
              <a:t>trial</a:t>
            </a:r>
            <a:r>
              <a:rPr lang="hr-HR" sz="2400" dirty="0"/>
              <a:t>,</a:t>
            </a:r>
            <a:r>
              <a:rPr lang="hr-HR" sz="2400" dirty="0" smtClean="0"/>
              <a:t> </a:t>
            </a:r>
            <a:r>
              <a:rPr lang="hr-HR" sz="2400" dirty="0" err="1"/>
              <a:t>l</a:t>
            </a:r>
            <a:r>
              <a:rPr lang="hr-HR" sz="2400" dirty="0" err="1" smtClean="0"/>
              <a:t>awyers</a:t>
            </a:r>
            <a:r>
              <a:rPr lang="hr-HR" sz="2400" dirty="0" smtClean="0"/>
              <a:t> </a:t>
            </a:r>
            <a:r>
              <a:rPr lang="hr-HR" sz="2400" dirty="0" err="1" smtClean="0"/>
              <a:t>may</a:t>
            </a:r>
            <a:r>
              <a:rPr lang="hr-HR" sz="2400" dirty="0" smtClean="0"/>
              <a:t> </a:t>
            </a:r>
            <a:r>
              <a:rPr lang="hr-HR" sz="2400" dirty="0" err="1" smtClean="0"/>
              <a:t>ask</a:t>
            </a:r>
            <a:r>
              <a:rPr lang="hr-HR" sz="2400" dirty="0" smtClean="0"/>
              <a:t> </a:t>
            </a:r>
            <a:r>
              <a:rPr lang="hr-HR" sz="2400" dirty="0" err="1" smtClean="0"/>
              <a:t>witnesses</a:t>
            </a:r>
            <a:r>
              <a:rPr lang="hr-HR" sz="2400" dirty="0" smtClean="0"/>
              <a:t> </a:t>
            </a:r>
            <a:r>
              <a:rPr lang="hr-HR" sz="2400" dirty="0" err="1" smtClean="0"/>
              <a:t>about</a:t>
            </a:r>
            <a:r>
              <a:rPr lang="hr-HR" sz="2400" dirty="0" smtClean="0"/>
              <a:t> </a:t>
            </a:r>
            <a:r>
              <a:rPr lang="hr-HR" sz="2400" dirty="0" err="1" smtClean="0"/>
              <a:t>the</a:t>
            </a:r>
            <a:r>
              <a:rPr lang="hr-HR" sz="2400" dirty="0" smtClean="0"/>
              <a:t> </a:t>
            </a:r>
            <a:r>
              <a:rPr lang="hr-HR" sz="2400" dirty="0" err="1" smtClean="0"/>
              <a:t>details</a:t>
            </a:r>
            <a:r>
              <a:rPr lang="hr-HR" sz="2400" dirty="0" smtClean="0"/>
              <a:t> </a:t>
            </a:r>
            <a:r>
              <a:rPr lang="hr-HR" sz="2400" dirty="0" err="1" smtClean="0"/>
              <a:t>contained</a:t>
            </a:r>
            <a:r>
              <a:rPr lang="hr-HR" sz="2400" dirty="0" smtClean="0"/>
              <a:t> </a:t>
            </a:r>
            <a:r>
              <a:rPr lang="hr-HR" sz="2400" dirty="0" err="1" smtClean="0"/>
              <a:t>in</a:t>
            </a:r>
            <a:r>
              <a:rPr lang="hr-HR" sz="2400" dirty="0" smtClean="0"/>
              <a:t> </a:t>
            </a:r>
            <a:r>
              <a:rPr lang="hr-HR" sz="2400" dirty="0" err="1" smtClean="0"/>
              <a:t>their</a:t>
            </a:r>
            <a:r>
              <a:rPr lang="hr-HR" sz="2400" dirty="0" smtClean="0"/>
              <a:t> </a:t>
            </a:r>
            <a:r>
              <a:rPr lang="hr-HR" sz="2400" dirty="0" err="1" smtClean="0"/>
              <a:t>statements</a:t>
            </a:r>
            <a:r>
              <a:rPr lang="hr-HR" sz="2400" dirty="0" smtClean="0"/>
              <a:t> </a:t>
            </a:r>
            <a:r>
              <a:rPr lang="hr-HR" sz="2400" dirty="0" err="1" smtClean="0"/>
              <a:t>either</a:t>
            </a:r>
            <a:r>
              <a:rPr lang="hr-HR" sz="2400" dirty="0" smtClean="0"/>
              <a:t> to </a:t>
            </a:r>
            <a:r>
              <a:rPr lang="hr-HR" sz="2400" dirty="0" err="1" smtClean="0"/>
              <a:t>introduce</a:t>
            </a:r>
            <a:r>
              <a:rPr lang="hr-HR" sz="2400" dirty="0" smtClean="0"/>
              <a:t> </a:t>
            </a:r>
            <a:r>
              <a:rPr lang="hr-HR" sz="2400" dirty="0" err="1" smtClean="0"/>
              <a:t>this</a:t>
            </a:r>
            <a:r>
              <a:rPr lang="hr-HR" sz="2400" dirty="0" smtClean="0"/>
              <a:t> </a:t>
            </a:r>
            <a:r>
              <a:rPr lang="hr-HR" sz="2400" dirty="0" err="1" smtClean="0"/>
              <a:t>information</a:t>
            </a:r>
            <a:r>
              <a:rPr lang="hr-HR" sz="2400" dirty="0" smtClean="0"/>
              <a:t> </a:t>
            </a:r>
            <a:r>
              <a:rPr lang="hr-HR" sz="2400" dirty="0" err="1" smtClean="0"/>
              <a:t>into</a:t>
            </a:r>
            <a:r>
              <a:rPr lang="hr-HR" sz="2400" dirty="0" smtClean="0"/>
              <a:t> </a:t>
            </a:r>
            <a:r>
              <a:rPr lang="hr-HR" sz="2400" dirty="0" err="1" smtClean="0"/>
              <a:t>court</a:t>
            </a:r>
            <a:r>
              <a:rPr lang="hr-HR" sz="2400" dirty="0" smtClean="0"/>
              <a:t> </a:t>
            </a:r>
            <a:r>
              <a:rPr lang="hr-HR" sz="2400" dirty="0" err="1" smtClean="0"/>
              <a:t>or</a:t>
            </a:r>
            <a:r>
              <a:rPr lang="hr-HR" sz="2400" dirty="0" smtClean="0"/>
              <a:t> </a:t>
            </a:r>
            <a:r>
              <a:rPr lang="hr-HR" sz="2400" dirty="0" err="1" smtClean="0"/>
              <a:t>challenge</a:t>
            </a:r>
            <a:r>
              <a:rPr lang="hr-HR" sz="2400" dirty="0" smtClean="0"/>
              <a:t> </a:t>
            </a:r>
            <a:r>
              <a:rPr lang="hr-HR" sz="2400" dirty="0" err="1" smtClean="0"/>
              <a:t>its</a:t>
            </a:r>
            <a:r>
              <a:rPr lang="hr-HR" sz="2400" dirty="0" smtClean="0"/>
              <a:t> </a:t>
            </a:r>
            <a:r>
              <a:rPr lang="hr-HR" sz="2400" dirty="0" err="1" smtClean="0"/>
              <a:t>veracity</a:t>
            </a:r>
            <a:endParaRPr lang="hr-HR" sz="2400" dirty="0" smtClean="0"/>
          </a:p>
          <a:p>
            <a:r>
              <a:rPr lang="hr-HR" sz="2400" dirty="0" err="1" smtClean="0"/>
              <a:t>If</a:t>
            </a:r>
            <a:r>
              <a:rPr lang="hr-HR" sz="2400" dirty="0" smtClean="0"/>
              <a:t> </a:t>
            </a:r>
            <a:r>
              <a:rPr lang="hr-HR" sz="2400" dirty="0" err="1" smtClean="0"/>
              <a:t>what</a:t>
            </a:r>
            <a:r>
              <a:rPr lang="hr-HR" sz="2400" dirty="0" smtClean="0"/>
              <a:t> a </a:t>
            </a:r>
            <a:r>
              <a:rPr lang="hr-HR" sz="2400" dirty="0" err="1" smtClean="0"/>
              <a:t>witness</a:t>
            </a:r>
            <a:r>
              <a:rPr lang="hr-HR" sz="2400" dirty="0" smtClean="0"/>
              <a:t> </a:t>
            </a:r>
            <a:r>
              <a:rPr lang="hr-HR" sz="2400" dirty="0" err="1" smtClean="0"/>
              <a:t>says</a:t>
            </a:r>
            <a:r>
              <a:rPr lang="hr-HR" sz="2400" dirty="0" smtClean="0"/>
              <a:t> at </a:t>
            </a:r>
            <a:r>
              <a:rPr lang="hr-HR" sz="2400" dirty="0" err="1" smtClean="0"/>
              <a:t>trial</a:t>
            </a:r>
            <a:r>
              <a:rPr lang="hr-HR" sz="2400" dirty="0" smtClean="0"/>
              <a:t> </a:t>
            </a:r>
            <a:r>
              <a:rPr lang="hr-HR" sz="2400" dirty="0" err="1" smtClean="0"/>
              <a:t>differs</a:t>
            </a:r>
            <a:r>
              <a:rPr lang="hr-HR" sz="2400" dirty="0" smtClean="0"/>
              <a:t> </a:t>
            </a:r>
            <a:r>
              <a:rPr lang="hr-HR" sz="2400" dirty="0" err="1" smtClean="0"/>
              <a:t>too</a:t>
            </a:r>
            <a:r>
              <a:rPr lang="hr-HR" sz="2400" dirty="0" smtClean="0"/>
              <a:t> </a:t>
            </a:r>
            <a:r>
              <a:rPr lang="hr-HR" sz="2400" dirty="0" err="1" smtClean="0"/>
              <a:t>much</a:t>
            </a:r>
            <a:r>
              <a:rPr lang="hr-HR" sz="2400" dirty="0" smtClean="0"/>
              <a:t> </a:t>
            </a:r>
            <a:r>
              <a:rPr lang="hr-HR" sz="2400" dirty="0" err="1" smtClean="0"/>
              <a:t>from</a:t>
            </a:r>
            <a:r>
              <a:rPr lang="hr-HR" sz="2400" dirty="0" smtClean="0"/>
              <a:t> </a:t>
            </a:r>
            <a:r>
              <a:rPr lang="hr-HR" sz="2400" dirty="0" err="1" smtClean="0"/>
              <a:t>what</a:t>
            </a:r>
            <a:r>
              <a:rPr lang="hr-HR" sz="2400" dirty="0" smtClean="0"/>
              <a:t> </a:t>
            </a:r>
            <a:r>
              <a:rPr lang="hr-HR" sz="2400" dirty="0" err="1" smtClean="0"/>
              <a:t>is</a:t>
            </a:r>
            <a:r>
              <a:rPr lang="hr-HR" sz="2400" dirty="0" smtClean="0"/>
              <a:t> </a:t>
            </a:r>
            <a:r>
              <a:rPr lang="hr-HR" sz="2400" dirty="0" err="1" smtClean="0"/>
              <a:t>in</a:t>
            </a:r>
            <a:r>
              <a:rPr lang="hr-HR" sz="2400" dirty="0" smtClean="0"/>
              <a:t> </a:t>
            </a:r>
            <a:r>
              <a:rPr lang="hr-HR" sz="2400" dirty="0" err="1" smtClean="0"/>
              <a:t>the</a:t>
            </a:r>
            <a:r>
              <a:rPr lang="hr-HR" sz="2400" dirty="0" smtClean="0"/>
              <a:t> </a:t>
            </a:r>
            <a:r>
              <a:rPr lang="hr-HR" sz="2400" dirty="0" err="1" smtClean="0"/>
              <a:t>statement</a:t>
            </a:r>
            <a:r>
              <a:rPr lang="hr-HR" sz="2400" dirty="0" smtClean="0"/>
              <a:t>, </a:t>
            </a:r>
            <a:r>
              <a:rPr lang="hr-HR" sz="2400" dirty="0" err="1" smtClean="0"/>
              <a:t>the</a:t>
            </a:r>
            <a:r>
              <a:rPr lang="hr-HR" sz="2400" dirty="0" smtClean="0"/>
              <a:t> </a:t>
            </a:r>
            <a:r>
              <a:rPr lang="hr-HR" sz="2400" dirty="0" err="1" smtClean="0"/>
              <a:t>witness</a:t>
            </a:r>
            <a:r>
              <a:rPr lang="hr-HR" sz="2400" dirty="0" smtClean="0"/>
              <a:t> </a:t>
            </a:r>
            <a:r>
              <a:rPr lang="hr-HR" sz="2400" dirty="0" err="1" smtClean="0"/>
              <a:t>may</a:t>
            </a:r>
            <a:r>
              <a:rPr lang="hr-HR" sz="2400" dirty="0" smtClean="0"/>
              <a:t> </a:t>
            </a:r>
            <a:r>
              <a:rPr lang="hr-HR" sz="2400" dirty="0" err="1" smtClean="0"/>
              <a:t>appear</a:t>
            </a:r>
            <a:r>
              <a:rPr lang="hr-HR" sz="2400" dirty="0" smtClean="0"/>
              <a:t> to </a:t>
            </a:r>
            <a:r>
              <a:rPr lang="hr-HR" sz="2400" dirty="0" err="1" smtClean="0"/>
              <a:t>be</a:t>
            </a:r>
            <a:r>
              <a:rPr lang="hr-HR" sz="2400" dirty="0" smtClean="0"/>
              <a:t> </a:t>
            </a:r>
            <a:r>
              <a:rPr lang="hr-HR" sz="2400" dirty="0" err="1" smtClean="0"/>
              <a:t>unreliable</a:t>
            </a:r>
            <a:endParaRPr lang="hr-HR" sz="2400" dirty="0"/>
          </a:p>
        </p:txBody>
      </p:sp>
    </p:spTree>
    <p:extLst>
      <p:ext uri="{BB962C8B-B14F-4D97-AF65-F5344CB8AC3E}">
        <p14:creationId xmlns:p14="http://schemas.microsoft.com/office/powerpoint/2010/main" val="42106789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a:t>
            </a:r>
            <a:r>
              <a:rPr lang="hr-HR" dirty="0" smtClean="0"/>
              <a:t>.</a:t>
            </a:r>
            <a:endParaRPr lang="hr-HR" dirty="0"/>
          </a:p>
        </p:txBody>
      </p:sp>
      <p:sp>
        <p:nvSpPr>
          <p:cNvPr id="3" name="Content Placeholder 2"/>
          <p:cNvSpPr>
            <a:spLocks noGrp="1"/>
          </p:cNvSpPr>
          <p:nvPr>
            <p:ph idx="1"/>
          </p:nvPr>
        </p:nvSpPr>
        <p:spPr/>
        <p:txBody>
          <a:bodyPr/>
          <a:lstStyle/>
          <a:p>
            <a:r>
              <a:rPr lang="hr-HR" dirty="0" smtClean="0"/>
              <a:t>4. Q. </a:t>
            </a:r>
            <a:r>
              <a:rPr lang="hr-HR" dirty="0" err="1" smtClean="0"/>
              <a:t>And</a:t>
            </a:r>
            <a:r>
              <a:rPr lang="hr-HR" dirty="0" smtClean="0"/>
              <a:t> </a:t>
            </a:r>
            <a:r>
              <a:rPr lang="hr-HR" dirty="0" err="1" smtClean="0"/>
              <a:t>she</a:t>
            </a:r>
            <a:r>
              <a:rPr lang="hr-HR" dirty="0" smtClean="0"/>
              <a:t> </a:t>
            </a:r>
            <a:r>
              <a:rPr lang="hr-HR" dirty="0" err="1" smtClean="0"/>
              <a:t>asked</a:t>
            </a:r>
            <a:r>
              <a:rPr lang="hr-HR" dirty="0" smtClean="0"/>
              <a:t> </a:t>
            </a:r>
            <a:r>
              <a:rPr lang="hr-HR" dirty="0" err="1" smtClean="0"/>
              <a:t>if</a:t>
            </a:r>
            <a:r>
              <a:rPr lang="hr-HR" dirty="0" smtClean="0"/>
              <a:t> </a:t>
            </a:r>
            <a:r>
              <a:rPr lang="hr-HR" dirty="0" err="1" smtClean="0"/>
              <a:t>you</a:t>
            </a:r>
            <a:r>
              <a:rPr lang="hr-HR" dirty="0" smtClean="0"/>
              <a:t> </a:t>
            </a:r>
            <a:r>
              <a:rPr lang="hr-HR" dirty="0" err="1" smtClean="0"/>
              <a:t>would</a:t>
            </a:r>
            <a:r>
              <a:rPr lang="hr-HR" dirty="0" smtClean="0"/>
              <a:t>?</a:t>
            </a:r>
          </a:p>
          <a:p>
            <a:r>
              <a:rPr lang="hr-HR" dirty="0" smtClean="0"/>
              <a:t>A. </a:t>
            </a:r>
            <a:r>
              <a:rPr lang="hr-HR" dirty="0" err="1" smtClean="0"/>
              <a:t>Witness</a:t>
            </a:r>
            <a:r>
              <a:rPr lang="hr-HR" dirty="0" smtClean="0"/>
              <a:t> </a:t>
            </a:r>
            <a:r>
              <a:rPr lang="hr-HR" dirty="0" err="1" smtClean="0"/>
              <a:t>her</a:t>
            </a:r>
            <a:r>
              <a:rPr lang="hr-HR" dirty="0" smtClean="0"/>
              <a:t> signature.</a:t>
            </a:r>
          </a:p>
          <a:p>
            <a:r>
              <a:rPr lang="hr-HR" dirty="0" smtClean="0"/>
              <a:t>5. Q. </a:t>
            </a:r>
            <a:r>
              <a:rPr lang="hr-HR" dirty="0" err="1" smtClean="0"/>
              <a:t>And</a:t>
            </a:r>
            <a:r>
              <a:rPr lang="hr-HR" dirty="0" smtClean="0"/>
              <a:t> </a:t>
            </a:r>
            <a:r>
              <a:rPr lang="hr-HR" dirty="0" err="1" smtClean="0"/>
              <a:t>what</a:t>
            </a:r>
            <a:r>
              <a:rPr lang="hr-HR" dirty="0" smtClean="0"/>
              <a:t> </a:t>
            </a:r>
            <a:r>
              <a:rPr lang="hr-HR" dirty="0" err="1" smtClean="0"/>
              <a:t>did</a:t>
            </a:r>
            <a:r>
              <a:rPr lang="hr-HR" dirty="0" smtClean="0"/>
              <a:t> </a:t>
            </a:r>
            <a:r>
              <a:rPr lang="hr-HR" dirty="0" err="1" smtClean="0"/>
              <a:t>you</a:t>
            </a:r>
            <a:r>
              <a:rPr lang="hr-HR" dirty="0" smtClean="0"/>
              <a:t> </a:t>
            </a:r>
            <a:r>
              <a:rPr lang="hr-HR" dirty="0" err="1" smtClean="0"/>
              <a:t>say</a:t>
            </a:r>
            <a:r>
              <a:rPr lang="hr-HR" dirty="0" smtClean="0"/>
              <a:t>?</a:t>
            </a:r>
          </a:p>
          <a:p>
            <a:r>
              <a:rPr lang="hr-HR" dirty="0" smtClean="0"/>
              <a:t>A. I </a:t>
            </a:r>
            <a:r>
              <a:rPr lang="hr-HR" dirty="0" err="1" smtClean="0"/>
              <a:t>jokingly</a:t>
            </a:r>
            <a:r>
              <a:rPr lang="hr-HR" dirty="0" smtClean="0"/>
              <a:t> </a:t>
            </a:r>
            <a:r>
              <a:rPr lang="hr-HR" dirty="0" err="1" smtClean="0"/>
              <a:t>said</a:t>
            </a:r>
            <a:r>
              <a:rPr lang="hr-HR" dirty="0" smtClean="0"/>
              <a:t> to </a:t>
            </a:r>
            <a:r>
              <a:rPr lang="hr-HR" dirty="0" err="1" smtClean="0"/>
              <a:t>her</a:t>
            </a:r>
            <a:r>
              <a:rPr lang="hr-HR" dirty="0" smtClean="0"/>
              <a:t> </a:t>
            </a:r>
            <a:r>
              <a:rPr lang="hr-HR" dirty="0" err="1" smtClean="0"/>
              <a:t>that</a:t>
            </a:r>
            <a:r>
              <a:rPr lang="hr-HR" dirty="0" smtClean="0"/>
              <a:t> </a:t>
            </a:r>
            <a:r>
              <a:rPr lang="hr-HR" dirty="0" err="1" smtClean="0"/>
              <a:t>if</a:t>
            </a:r>
            <a:r>
              <a:rPr lang="hr-HR" dirty="0" smtClean="0"/>
              <a:t> </a:t>
            </a:r>
            <a:r>
              <a:rPr lang="hr-HR" dirty="0" err="1" smtClean="0"/>
              <a:t>it</a:t>
            </a:r>
            <a:r>
              <a:rPr lang="hr-HR" dirty="0" smtClean="0"/>
              <a:t> </a:t>
            </a:r>
            <a:r>
              <a:rPr lang="hr-HR" dirty="0" err="1" smtClean="0"/>
              <a:t>was</a:t>
            </a:r>
            <a:r>
              <a:rPr lang="hr-HR" dirty="0" smtClean="0"/>
              <a:t> a </a:t>
            </a:r>
            <a:r>
              <a:rPr lang="hr-HR" dirty="0" err="1" smtClean="0"/>
              <a:t>will</a:t>
            </a:r>
            <a:r>
              <a:rPr lang="hr-HR" dirty="0" smtClean="0"/>
              <a:t> </a:t>
            </a:r>
            <a:r>
              <a:rPr lang="hr-HR" dirty="0" err="1" smtClean="0"/>
              <a:t>and</a:t>
            </a:r>
            <a:r>
              <a:rPr lang="hr-HR" dirty="0" smtClean="0"/>
              <a:t> </a:t>
            </a:r>
            <a:r>
              <a:rPr lang="hr-HR" dirty="0" err="1" smtClean="0"/>
              <a:t>she</a:t>
            </a:r>
            <a:r>
              <a:rPr lang="hr-HR" dirty="0" smtClean="0"/>
              <a:t> </a:t>
            </a:r>
            <a:r>
              <a:rPr lang="hr-HR" dirty="0" err="1" smtClean="0"/>
              <a:t>was</a:t>
            </a:r>
            <a:r>
              <a:rPr lang="hr-HR" dirty="0" smtClean="0"/>
              <a:t> </a:t>
            </a:r>
            <a:r>
              <a:rPr lang="hr-HR" dirty="0" err="1" smtClean="0"/>
              <a:t>going</a:t>
            </a:r>
            <a:r>
              <a:rPr lang="hr-HR" dirty="0" smtClean="0"/>
              <a:t> to </a:t>
            </a:r>
            <a:r>
              <a:rPr lang="hr-HR" dirty="0" err="1" smtClean="0"/>
              <a:t>leave</a:t>
            </a:r>
            <a:r>
              <a:rPr lang="hr-HR" dirty="0" smtClean="0"/>
              <a:t> me some </a:t>
            </a:r>
            <a:r>
              <a:rPr lang="hr-HR" dirty="0" err="1" smtClean="0"/>
              <a:t>money</a:t>
            </a:r>
            <a:r>
              <a:rPr lang="hr-HR" dirty="0" smtClean="0"/>
              <a:t> I </a:t>
            </a:r>
            <a:r>
              <a:rPr lang="hr-HR" dirty="0" err="1" smtClean="0"/>
              <a:t>couldn’t</a:t>
            </a:r>
            <a:r>
              <a:rPr lang="hr-HR" dirty="0" smtClean="0"/>
              <a:t> do </a:t>
            </a:r>
            <a:r>
              <a:rPr lang="hr-HR" dirty="0" err="1" smtClean="0"/>
              <a:t>it</a:t>
            </a:r>
            <a:r>
              <a:rPr lang="hr-HR" dirty="0" smtClean="0"/>
              <a:t>.</a:t>
            </a:r>
          </a:p>
          <a:p>
            <a:r>
              <a:rPr lang="hr-HR" dirty="0" smtClean="0"/>
              <a:t>6. Q. </a:t>
            </a:r>
            <a:r>
              <a:rPr lang="hr-HR" dirty="0" err="1" smtClean="0"/>
              <a:t>And</a:t>
            </a:r>
            <a:r>
              <a:rPr lang="hr-HR" dirty="0" smtClean="0"/>
              <a:t> </a:t>
            </a:r>
            <a:r>
              <a:rPr lang="hr-HR" dirty="0" err="1" smtClean="0"/>
              <a:t>what</a:t>
            </a:r>
            <a:r>
              <a:rPr lang="hr-HR" dirty="0" smtClean="0"/>
              <a:t> </a:t>
            </a:r>
            <a:r>
              <a:rPr lang="hr-HR" dirty="0" err="1" smtClean="0"/>
              <a:t>was</a:t>
            </a:r>
            <a:r>
              <a:rPr lang="hr-HR" dirty="0" smtClean="0"/>
              <a:t> </a:t>
            </a:r>
            <a:r>
              <a:rPr lang="hr-HR" dirty="0" err="1" smtClean="0"/>
              <a:t>her</a:t>
            </a:r>
            <a:r>
              <a:rPr lang="hr-HR" dirty="0" smtClean="0"/>
              <a:t> </a:t>
            </a:r>
            <a:r>
              <a:rPr lang="hr-HR" dirty="0" err="1" smtClean="0"/>
              <a:t>response</a:t>
            </a:r>
            <a:r>
              <a:rPr lang="hr-HR" dirty="0" smtClean="0"/>
              <a:t> to </a:t>
            </a:r>
            <a:r>
              <a:rPr lang="hr-HR" dirty="0" err="1" smtClean="0"/>
              <a:t>that</a:t>
            </a:r>
            <a:r>
              <a:rPr lang="hr-HR" dirty="0" smtClean="0"/>
              <a:t>?</a:t>
            </a:r>
          </a:p>
          <a:p>
            <a:r>
              <a:rPr lang="hr-HR" dirty="0" smtClean="0"/>
              <a:t>A. </a:t>
            </a:r>
            <a:r>
              <a:rPr lang="hr-HR" dirty="0" err="1" smtClean="0"/>
              <a:t>There</a:t>
            </a:r>
            <a:r>
              <a:rPr lang="hr-HR" dirty="0" smtClean="0"/>
              <a:t> </a:t>
            </a:r>
            <a:r>
              <a:rPr lang="hr-HR" dirty="0" err="1" smtClean="0"/>
              <a:t>was</a:t>
            </a:r>
            <a:r>
              <a:rPr lang="hr-HR" dirty="0" smtClean="0"/>
              <a:t> a </a:t>
            </a:r>
            <a:r>
              <a:rPr lang="hr-HR" dirty="0" err="1" smtClean="0"/>
              <a:t>moment’s</a:t>
            </a:r>
            <a:r>
              <a:rPr lang="hr-HR" dirty="0" smtClean="0"/>
              <a:t> pause </a:t>
            </a:r>
            <a:r>
              <a:rPr lang="hr-HR" dirty="0" err="1" smtClean="0"/>
              <a:t>and</a:t>
            </a:r>
            <a:r>
              <a:rPr lang="hr-HR" dirty="0" smtClean="0"/>
              <a:t> I </a:t>
            </a:r>
            <a:r>
              <a:rPr lang="hr-HR" dirty="0" err="1" smtClean="0"/>
              <a:t>realised</a:t>
            </a:r>
            <a:r>
              <a:rPr lang="hr-HR" dirty="0" smtClean="0"/>
              <a:t> </a:t>
            </a:r>
            <a:r>
              <a:rPr lang="hr-HR" dirty="0" err="1" smtClean="0"/>
              <a:t>that</a:t>
            </a:r>
            <a:r>
              <a:rPr lang="hr-HR" dirty="0" smtClean="0"/>
              <a:t> </a:t>
            </a:r>
            <a:r>
              <a:rPr lang="hr-HR" dirty="0" err="1" smtClean="0"/>
              <a:t>it</a:t>
            </a:r>
            <a:r>
              <a:rPr lang="hr-HR" dirty="0" smtClean="0"/>
              <a:t> </a:t>
            </a:r>
            <a:r>
              <a:rPr lang="hr-HR" dirty="0" err="1" smtClean="0"/>
              <a:t>was</a:t>
            </a:r>
            <a:r>
              <a:rPr lang="hr-HR" dirty="0" smtClean="0"/>
              <a:t> </a:t>
            </a:r>
            <a:r>
              <a:rPr lang="hr-HR" dirty="0" err="1" smtClean="0"/>
              <a:t>something</a:t>
            </a:r>
            <a:r>
              <a:rPr lang="hr-HR" dirty="0" smtClean="0"/>
              <a:t> </a:t>
            </a:r>
            <a:r>
              <a:rPr lang="hr-HR" dirty="0" err="1" smtClean="0"/>
              <a:t>like</a:t>
            </a:r>
            <a:r>
              <a:rPr lang="hr-HR" dirty="0" smtClean="0"/>
              <a:t> </a:t>
            </a:r>
            <a:r>
              <a:rPr lang="hr-HR" dirty="0" err="1" smtClean="0"/>
              <a:t>that</a:t>
            </a:r>
            <a:r>
              <a:rPr lang="hr-HR" dirty="0" smtClean="0"/>
              <a:t> </a:t>
            </a:r>
            <a:r>
              <a:rPr lang="hr-HR" dirty="0" err="1" smtClean="0"/>
              <a:t>and</a:t>
            </a:r>
            <a:r>
              <a:rPr lang="hr-HR" dirty="0" smtClean="0"/>
              <a:t> I </a:t>
            </a:r>
            <a:r>
              <a:rPr lang="hr-HR" dirty="0" err="1" smtClean="0"/>
              <a:t>said</a:t>
            </a:r>
            <a:r>
              <a:rPr lang="hr-HR" dirty="0" smtClean="0"/>
              <a:t> I </a:t>
            </a:r>
            <a:r>
              <a:rPr lang="hr-HR" dirty="0" err="1" smtClean="0"/>
              <a:t>would</a:t>
            </a:r>
            <a:r>
              <a:rPr lang="hr-HR" dirty="0" smtClean="0"/>
              <a:t> </a:t>
            </a:r>
            <a:r>
              <a:rPr lang="hr-HR" dirty="0" err="1" smtClean="0"/>
              <a:t>get</a:t>
            </a:r>
            <a:r>
              <a:rPr lang="hr-HR" dirty="0" smtClean="0"/>
              <a:t> a </a:t>
            </a:r>
            <a:r>
              <a:rPr lang="hr-HR" dirty="0" err="1" smtClean="0"/>
              <a:t>couple</a:t>
            </a:r>
            <a:r>
              <a:rPr lang="hr-HR" dirty="0" smtClean="0"/>
              <a:t> </a:t>
            </a:r>
            <a:r>
              <a:rPr lang="hr-HR" dirty="0" err="1" smtClean="0"/>
              <a:t>of</a:t>
            </a:r>
            <a:r>
              <a:rPr lang="hr-HR" dirty="0" smtClean="0"/>
              <a:t> </a:t>
            </a:r>
            <a:r>
              <a:rPr lang="hr-HR" dirty="0" err="1" smtClean="0"/>
              <a:t>patients</a:t>
            </a:r>
            <a:r>
              <a:rPr lang="hr-HR" dirty="0" smtClean="0"/>
              <a:t> to </a:t>
            </a:r>
            <a:r>
              <a:rPr lang="hr-HR" dirty="0" err="1" smtClean="0"/>
              <a:t>come</a:t>
            </a:r>
            <a:r>
              <a:rPr lang="hr-HR" dirty="0" smtClean="0"/>
              <a:t> </a:t>
            </a:r>
            <a:r>
              <a:rPr lang="hr-HR" dirty="0" err="1" smtClean="0"/>
              <a:t>and</a:t>
            </a:r>
            <a:r>
              <a:rPr lang="hr-HR" dirty="0" smtClean="0"/>
              <a:t> do </a:t>
            </a:r>
            <a:r>
              <a:rPr lang="hr-HR" dirty="0" err="1" smtClean="0"/>
              <a:t>it</a:t>
            </a:r>
            <a:r>
              <a:rPr lang="hr-HR" dirty="0" smtClean="0"/>
              <a:t>.</a:t>
            </a:r>
            <a:endParaRPr lang="hr-HR" dirty="0"/>
          </a:p>
        </p:txBody>
      </p:sp>
    </p:spTree>
    <p:extLst>
      <p:ext uri="{BB962C8B-B14F-4D97-AF65-F5344CB8AC3E}">
        <p14:creationId xmlns:p14="http://schemas.microsoft.com/office/powerpoint/2010/main" val="28721417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a:t>
            </a:r>
            <a:r>
              <a:rPr lang="hr-HR" dirty="0" smtClean="0"/>
              <a:t>.</a:t>
            </a:r>
            <a:endParaRPr lang="hr-HR" dirty="0"/>
          </a:p>
        </p:txBody>
      </p:sp>
      <p:sp>
        <p:nvSpPr>
          <p:cNvPr id="3" name="Content Placeholder 2"/>
          <p:cNvSpPr>
            <a:spLocks noGrp="1"/>
          </p:cNvSpPr>
          <p:nvPr>
            <p:ph idx="1"/>
          </p:nvPr>
        </p:nvSpPr>
        <p:spPr/>
        <p:txBody>
          <a:bodyPr>
            <a:normAutofit lnSpcReduction="10000"/>
          </a:bodyPr>
          <a:lstStyle/>
          <a:p>
            <a:r>
              <a:rPr lang="hr-HR" dirty="0" smtClean="0"/>
              <a:t>7. MR JUSTICE FORBES: </a:t>
            </a:r>
            <a:r>
              <a:rPr lang="hr-HR" dirty="0" err="1" smtClean="0"/>
              <a:t>Sorry</a:t>
            </a:r>
            <a:r>
              <a:rPr lang="hr-HR" dirty="0" smtClean="0"/>
              <a:t>, I </a:t>
            </a:r>
            <a:r>
              <a:rPr lang="hr-HR" dirty="0" err="1" smtClean="0"/>
              <a:t>didn’t</a:t>
            </a:r>
            <a:r>
              <a:rPr lang="hr-HR" dirty="0" smtClean="0"/>
              <a:t> </a:t>
            </a:r>
            <a:r>
              <a:rPr lang="hr-HR" dirty="0" err="1" smtClean="0"/>
              <a:t>quite</a:t>
            </a:r>
            <a:r>
              <a:rPr lang="hr-HR" dirty="0" smtClean="0"/>
              <a:t> </a:t>
            </a:r>
            <a:r>
              <a:rPr lang="hr-HR" dirty="0" err="1" smtClean="0"/>
              <a:t>catch</a:t>
            </a:r>
            <a:r>
              <a:rPr lang="hr-HR" dirty="0" smtClean="0"/>
              <a:t> </a:t>
            </a:r>
            <a:r>
              <a:rPr lang="hr-HR" dirty="0" err="1" smtClean="0"/>
              <a:t>the</a:t>
            </a:r>
            <a:r>
              <a:rPr lang="hr-HR" dirty="0" smtClean="0"/>
              <a:t> </a:t>
            </a:r>
            <a:r>
              <a:rPr lang="hr-HR" dirty="0" err="1" smtClean="0"/>
              <a:t>last</a:t>
            </a:r>
            <a:r>
              <a:rPr lang="hr-HR" dirty="0" smtClean="0"/>
              <a:t> </a:t>
            </a:r>
            <a:r>
              <a:rPr lang="hr-HR" dirty="0" err="1" smtClean="0"/>
              <a:t>part</a:t>
            </a:r>
            <a:r>
              <a:rPr lang="hr-HR" dirty="0" smtClean="0"/>
              <a:t> </a:t>
            </a:r>
            <a:r>
              <a:rPr lang="hr-HR" dirty="0" err="1" smtClean="0"/>
              <a:t>of</a:t>
            </a:r>
            <a:r>
              <a:rPr lang="hr-HR" dirty="0" smtClean="0"/>
              <a:t> </a:t>
            </a:r>
            <a:r>
              <a:rPr lang="hr-HR" dirty="0" err="1" smtClean="0"/>
              <a:t>that</a:t>
            </a:r>
            <a:r>
              <a:rPr lang="hr-HR" dirty="0" smtClean="0"/>
              <a:t>, ‘</a:t>
            </a:r>
            <a:r>
              <a:rPr lang="hr-HR" dirty="0" err="1" smtClean="0"/>
              <a:t>There</a:t>
            </a:r>
            <a:r>
              <a:rPr lang="hr-HR" dirty="0" smtClean="0"/>
              <a:t> </a:t>
            </a:r>
            <a:r>
              <a:rPr lang="hr-HR" dirty="0" err="1" smtClean="0"/>
              <a:t>was</a:t>
            </a:r>
            <a:r>
              <a:rPr lang="hr-HR" dirty="0" smtClean="0"/>
              <a:t> a </a:t>
            </a:r>
            <a:r>
              <a:rPr lang="hr-HR" dirty="0" err="1" smtClean="0"/>
              <a:t>moment’s</a:t>
            </a:r>
            <a:r>
              <a:rPr lang="hr-HR" dirty="0" smtClean="0"/>
              <a:t> pause. I </a:t>
            </a:r>
            <a:r>
              <a:rPr lang="hr-HR" dirty="0" err="1" smtClean="0"/>
              <a:t>realised</a:t>
            </a:r>
            <a:r>
              <a:rPr lang="hr-HR" dirty="0" smtClean="0"/>
              <a:t> </a:t>
            </a:r>
            <a:r>
              <a:rPr lang="hr-HR" dirty="0" err="1" smtClean="0"/>
              <a:t>it</a:t>
            </a:r>
            <a:r>
              <a:rPr lang="hr-HR" dirty="0" smtClean="0"/>
              <a:t> </a:t>
            </a:r>
            <a:r>
              <a:rPr lang="hr-HR" dirty="0" err="1" smtClean="0"/>
              <a:t>was</a:t>
            </a:r>
            <a:r>
              <a:rPr lang="hr-HR" dirty="0" smtClean="0"/>
              <a:t> </a:t>
            </a:r>
            <a:r>
              <a:rPr lang="hr-HR" dirty="0" err="1" smtClean="0"/>
              <a:t>something</a:t>
            </a:r>
            <a:r>
              <a:rPr lang="hr-HR" dirty="0" smtClean="0"/>
              <a:t> </a:t>
            </a:r>
            <a:r>
              <a:rPr lang="hr-HR" dirty="0" err="1" smtClean="0"/>
              <a:t>like</a:t>
            </a:r>
            <a:r>
              <a:rPr lang="hr-HR" dirty="0" smtClean="0"/>
              <a:t> </a:t>
            </a:r>
            <a:r>
              <a:rPr lang="hr-HR" dirty="0" err="1" smtClean="0"/>
              <a:t>that</a:t>
            </a:r>
            <a:r>
              <a:rPr lang="hr-HR" dirty="0" smtClean="0"/>
              <a:t>?’</a:t>
            </a:r>
          </a:p>
          <a:p>
            <a:r>
              <a:rPr lang="hr-HR" dirty="0" smtClean="0"/>
              <a:t>A. </a:t>
            </a:r>
            <a:r>
              <a:rPr lang="hr-HR" dirty="0" err="1" smtClean="0"/>
              <a:t>And</a:t>
            </a:r>
            <a:r>
              <a:rPr lang="hr-HR" dirty="0" smtClean="0"/>
              <a:t> I </a:t>
            </a:r>
            <a:r>
              <a:rPr lang="hr-HR" dirty="0" err="1" smtClean="0"/>
              <a:t>said</a:t>
            </a:r>
            <a:r>
              <a:rPr lang="hr-HR" dirty="0" smtClean="0"/>
              <a:t> I </a:t>
            </a:r>
            <a:r>
              <a:rPr lang="hr-HR" dirty="0" err="1" smtClean="0"/>
              <a:t>would</a:t>
            </a:r>
            <a:r>
              <a:rPr lang="hr-HR" dirty="0" smtClean="0"/>
              <a:t> </a:t>
            </a:r>
            <a:r>
              <a:rPr lang="hr-HR" dirty="0" err="1" smtClean="0"/>
              <a:t>get</a:t>
            </a:r>
            <a:r>
              <a:rPr lang="hr-HR" dirty="0" smtClean="0"/>
              <a:t> </a:t>
            </a:r>
            <a:r>
              <a:rPr lang="hr-HR" dirty="0" err="1" smtClean="0"/>
              <a:t>two</a:t>
            </a:r>
            <a:r>
              <a:rPr lang="hr-HR" dirty="0" smtClean="0"/>
              <a:t> </a:t>
            </a:r>
            <a:r>
              <a:rPr lang="hr-HR" dirty="0" err="1" smtClean="0"/>
              <a:t>people</a:t>
            </a:r>
            <a:r>
              <a:rPr lang="hr-HR" dirty="0" smtClean="0"/>
              <a:t> </a:t>
            </a:r>
            <a:r>
              <a:rPr lang="hr-HR" dirty="0" err="1" smtClean="0"/>
              <a:t>out</a:t>
            </a:r>
            <a:r>
              <a:rPr lang="hr-HR" dirty="0" smtClean="0"/>
              <a:t> </a:t>
            </a:r>
            <a:r>
              <a:rPr lang="hr-HR" dirty="0" err="1" smtClean="0"/>
              <a:t>of</a:t>
            </a:r>
            <a:r>
              <a:rPr lang="hr-HR" dirty="0" smtClean="0"/>
              <a:t> </a:t>
            </a:r>
            <a:r>
              <a:rPr lang="hr-HR" dirty="0" err="1" smtClean="0"/>
              <a:t>the</a:t>
            </a:r>
            <a:r>
              <a:rPr lang="hr-HR" dirty="0" smtClean="0"/>
              <a:t> waiting room.</a:t>
            </a:r>
          </a:p>
          <a:p>
            <a:r>
              <a:rPr lang="hr-HR" dirty="0" smtClean="0"/>
              <a:t>8. MR. JUSTICE FORBES: </a:t>
            </a:r>
            <a:r>
              <a:rPr lang="hr-HR" dirty="0" err="1" smtClean="0"/>
              <a:t>Thank</a:t>
            </a:r>
            <a:r>
              <a:rPr lang="hr-HR" dirty="0" smtClean="0"/>
              <a:t> </a:t>
            </a:r>
            <a:r>
              <a:rPr lang="hr-HR" dirty="0" err="1" smtClean="0"/>
              <a:t>you</a:t>
            </a:r>
            <a:r>
              <a:rPr lang="hr-HR" dirty="0" smtClean="0"/>
              <a:t>. (…)</a:t>
            </a:r>
          </a:p>
          <a:p>
            <a:r>
              <a:rPr lang="hr-HR" dirty="0" smtClean="0"/>
              <a:t>9. Q. </a:t>
            </a:r>
            <a:r>
              <a:rPr lang="hr-HR" dirty="0" err="1" smtClean="0"/>
              <a:t>When</a:t>
            </a:r>
            <a:r>
              <a:rPr lang="hr-HR" dirty="0" smtClean="0"/>
              <a:t> Mrs. </a:t>
            </a:r>
            <a:r>
              <a:rPr lang="hr-HR" dirty="0" err="1" smtClean="0"/>
              <a:t>Grundy</a:t>
            </a:r>
            <a:r>
              <a:rPr lang="hr-HR" dirty="0" smtClean="0"/>
              <a:t> </a:t>
            </a:r>
            <a:r>
              <a:rPr lang="hr-HR" dirty="0" err="1" smtClean="0"/>
              <a:t>either</a:t>
            </a:r>
            <a:r>
              <a:rPr lang="hr-HR" dirty="0" smtClean="0"/>
              <a:t> </a:t>
            </a:r>
            <a:r>
              <a:rPr lang="hr-HR" dirty="0" err="1" smtClean="0"/>
              <a:t>produced</a:t>
            </a:r>
            <a:r>
              <a:rPr lang="hr-HR" dirty="0" smtClean="0"/>
              <a:t> </a:t>
            </a:r>
            <a:r>
              <a:rPr lang="hr-HR" dirty="0" err="1" smtClean="0"/>
              <a:t>the</a:t>
            </a:r>
            <a:r>
              <a:rPr lang="hr-HR" dirty="0" smtClean="0"/>
              <a:t> </a:t>
            </a:r>
            <a:r>
              <a:rPr lang="hr-HR" dirty="0" err="1" smtClean="0"/>
              <a:t>document</a:t>
            </a:r>
            <a:r>
              <a:rPr lang="hr-HR" dirty="0" smtClean="0"/>
              <a:t>, put </a:t>
            </a:r>
            <a:r>
              <a:rPr lang="hr-HR" dirty="0" err="1" smtClean="0"/>
              <a:t>it</a:t>
            </a:r>
            <a:r>
              <a:rPr lang="hr-HR" dirty="0" smtClean="0"/>
              <a:t> on </a:t>
            </a:r>
            <a:r>
              <a:rPr lang="hr-HR" dirty="0" err="1" smtClean="0"/>
              <a:t>the</a:t>
            </a:r>
            <a:r>
              <a:rPr lang="hr-HR" dirty="0" smtClean="0"/>
              <a:t> table, </a:t>
            </a:r>
            <a:r>
              <a:rPr lang="hr-HR" dirty="0" err="1" smtClean="0"/>
              <a:t>left</a:t>
            </a:r>
            <a:r>
              <a:rPr lang="hr-HR" dirty="0" smtClean="0"/>
              <a:t> </a:t>
            </a:r>
            <a:r>
              <a:rPr lang="hr-HR" dirty="0" err="1" smtClean="0"/>
              <a:t>it</a:t>
            </a:r>
            <a:r>
              <a:rPr lang="hr-HR" dirty="0" smtClean="0"/>
              <a:t> on </a:t>
            </a:r>
            <a:r>
              <a:rPr lang="hr-HR" dirty="0" err="1" smtClean="0"/>
              <a:t>the</a:t>
            </a:r>
            <a:r>
              <a:rPr lang="hr-HR" dirty="0" smtClean="0"/>
              <a:t> table, </a:t>
            </a:r>
            <a:r>
              <a:rPr lang="hr-HR" dirty="0" err="1" smtClean="0"/>
              <a:t>was</a:t>
            </a:r>
            <a:r>
              <a:rPr lang="hr-HR" dirty="0" smtClean="0"/>
              <a:t> </a:t>
            </a:r>
            <a:r>
              <a:rPr lang="hr-HR" dirty="0" err="1" smtClean="0"/>
              <a:t>there</a:t>
            </a:r>
            <a:r>
              <a:rPr lang="hr-HR" dirty="0" smtClean="0"/>
              <a:t> </a:t>
            </a:r>
            <a:r>
              <a:rPr lang="hr-HR" dirty="0" err="1" smtClean="0"/>
              <a:t>ever</a:t>
            </a:r>
            <a:r>
              <a:rPr lang="hr-HR" dirty="0" smtClean="0"/>
              <a:t> a time </a:t>
            </a:r>
            <a:r>
              <a:rPr lang="hr-HR" dirty="0" err="1" smtClean="0"/>
              <a:t>when</a:t>
            </a:r>
            <a:r>
              <a:rPr lang="hr-HR" dirty="0" smtClean="0"/>
              <a:t> </a:t>
            </a:r>
            <a:r>
              <a:rPr lang="hr-HR" dirty="0" err="1" smtClean="0"/>
              <a:t>you</a:t>
            </a:r>
            <a:r>
              <a:rPr lang="hr-HR" dirty="0" smtClean="0"/>
              <a:t> </a:t>
            </a:r>
            <a:r>
              <a:rPr lang="hr-HR" dirty="0" err="1" smtClean="0"/>
              <a:t>touched</a:t>
            </a:r>
            <a:r>
              <a:rPr lang="hr-HR" dirty="0" smtClean="0"/>
              <a:t> </a:t>
            </a:r>
            <a:r>
              <a:rPr lang="hr-HR" dirty="0" err="1" smtClean="0"/>
              <a:t>any</a:t>
            </a:r>
            <a:r>
              <a:rPr lang="hr-HR" dirty="0" smtClean="0"/>
              <a:t> </a:t>
            </a:r>
            <a:r>
              <a:rPr lang="hr-HR" dirty="0" err="1" smtClean="0"/>
              <a:t>sheet</a:t>
            </a:r>
            <a:r>
              <a:rPr lang="hr-HR" dirty="0" smtClean="0"/>
              <a:t> </a:t>
            </a:r>
            <a:r>
              <a:rPr lang="hr-HR" dirty="0" err="1" smtClean="0"/>
              <a:t>of</a:t>
            </a:r>
            <a:r>
              <a:rPr lang="hr-HR" dirty="0" smtClean="0"/>
              <a:t> </a:t>
            </a:r>
            <a:r>
              <a:rPr lang="hr-HR" dirty="0" err="1" smtClean="0"/>
              <a:t>paper</a:t>
            </a:r>
            <a:r>
              <a:rPr lang="hr-HR" dirty="0" smtClean="0"/>
              <a:t> </a:t>
            </a:r>
            <a:r>
              <a:rPr lang="hr-HR" dirty="0" err="1" smtClean="0"/>
              <a:t>produced</a:t>
            </a:r>
            <a:r>
              <a:rPr lang="hr-HR" dirty="0" smtClean="0"/>
              <a:t> </a:t>
            </a:r>
            <a:r>
              <a:rPr lang="hr-HR" dirty="0" err="1" smtClean="0"/>
              <a:t>by</a:t>
            </a:r>
            <a:r>
              <a:rPr lang="hr-HR" dirty="0" smtClean="0"/>
              <a:t> Mrs. </a:t>
            </a:r>
            <a:r>
              <a:rPr lang="hr-HR" dirty="0" err="1" smtClean="0"/>
              <a:t>Grundy</a:t>
            </a:r>
            <a:r>
              <a:rPr lang="hr-HR" dirty="0" smtClean="0"/>
              <a:t> on </a:t>
            </a:r>
            <a:r>
              <a:rPr lang="hr-HR" dirty="0" err="1" smtClean="0"/>
              <a:t>the</a:t>
            </a:r>
            <a:r>
              <a:rPr lang="hr-HR" dirty="0" smtClean="0"/>
              <a:t> 9th June?</a:t>
            </a:r>
          </a:p>
          <a:p>
            <a:r>
              <a:rPr lang="hr-HR" dirty="0" smtClean="0"/>
              <a:t>A. </a:t>
            </a:r>
            <a:r>
              <a:rPr lang="hr-HR" dirty="0" err="1" smtClean="0"/>
              <a:t>Yes</a:t>
            </a:r>
            <a:r>
              <a:rPr lang="hr-HR" dirty="0" smtClean="0"/>
              <a:t>.</a:t>
            </a:r>
            <a:endParaRPr lang="hr-HR" dirty="0"/>
          </a:p>
        </p:txBody>
      </p:sp>
    </p:spTree>
    <p:extLst>
      <p:ext uri="{BB962C8B-B14F-4D97-AF65-F5344CB8AC3E}">
        <p14:creationId xmlns:p14="http://schemas.microsoft.com/office/powerpoint/2010/main" val="17812363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a:t>
            </a:r>
            <a:r>
              <a:rPr lang="hr-HR" dirty="0" smtClean="0"/>
              <a:t>.</a:t>
            </a:r>
            <a:endParaRPr lang="hr-HR" dirty="0"/>
          </a:p>
        </p:txBody>
      </p:sp>
      <p:sp>
        <p:nvSpPr>
          <p:cNvPr id="3" name="Content Placeholder 2"/>
          <p:cNvSpPr>
            <a:spLocks noGrp="1"/>
          </p:cNvSpPr>
          <p:nvPr>
            <p:ph idx="1"/>
          </p:nvPr>
        </p:nvSpPr>
        <p:spPr/>
        <p:txBody>
          <a:bodyPr/>
          <a:lstStyle/>
          <a:p>
            <a:r>
              <a:rPr lang="hr-HR" dirty="0" smtClean="0"/>
              <a:t>10. Q. </a:t>
            </a:r>
            <a:r>
              <a:rPr lang="hr-HR" dirty="0" err="1" smtClean="0"/>
              <a:t>When</a:t>
            </a:r>
            <a:r>
              <a:rPr lang="hr-HR" dirty="0" smtClean="0"/>
              <a:t>?</a:t>
            </a:r>
          </a:p>
          <a:p>
            <a:r>
              <a:rPr lang="hr-HR" dirty="0" smtClean="0"/>
              <a:t>A. </a:t>
            </a:r>
            <a:r>
              <a:rPr lang="hr-HR" dirty="0" err="1" smtClean="0"/>
              <a:t>When</a:t>
            </a:r>
            <a:r>
              <a:rPr lang="hr-HR" dirty="0" smtClean="0"/>
              <a:t> Mrs. </a:t>
            </a:r>
            <a:r>
              <a:rPr lang="hr-HR" dirty="0" err="1" smtClean="0"/>
              <a:t>Grundy</a:t>
            </a:r>
            <a:r>
              <a:rPr lang="hr-HR" dirty="0" smtClean="0"/>
              <a:t> </a:t>
            </a:r>
            <a:r>
              <a:rPr lang="hr-HR" dirty="0" err="1" smtClean="0"/>
              <a:t>took</a:t>
            </a:r>
            <a:r>
              <a:rPr lang="hr-HR" dirty="0" smtClean="0"/>
              <a:t> </a:t>
            </a:r>
            <a:r>
              <a:rPr lang="hr-HR" dirty="0" err="1" smtClean="0"/>
              <a:t>the</a:t>
            </a:r>
            <a:r>
              <a:rPr lang="hr-HR" dirty="0" smtClean="0"/>
              <a:t> </a:t>
            </a:r>
            <a:r>
              <a:rPr lang="hr-HR" dirty="0" err="1" smtClean="0"/>
              <a:t>document</a:t>
            </a:r>
            <a:r>
              <a:rPr lang="hr-HR" dirty="0" smtClean="0"/>
              <a:t> </a:t>
            </a:r>
            <a:r>
              <a:rPr lang="hr-HR" dirty="0" err="1" smtClean="0"/>
              <a:t>or</a:t>
            </a:r>
            <a:r>
              <a:rPr lang="hr-HR" dirty="0" smtClean="0"/>
              <a:t> </a:t>
            </a:r>
            <a:r>
              <a:rPr lang="hr-HR" dirty="0" err="1" smtClean="0"/>
              <a:t>documents</a:t>
            </a:r>
            <a:r>
              <a:rPr lang="hr-HR" dirty="0" smtClean="0"/>
              <a:t>, </a:t>
            </a:r>
            <a:r>
              <a:rPr lang="hr-HR" dirty="0" err="1" smtClean="0"/>
              <a:t>and</a:t>
            </a:r>
            <a:r>
              <a:rPr lang="hr-HR" dirty="0" smtClean="0"/>
              <a:t> I </a:t>
            </a:r>
            <a:r>
              <a:rPr lang="hr-HR" dirty="0" err="1" smtClean="0"/>
              <a:t>really</a:t>
            </a:r>
            <a:r>
              <a:rPr lang="hr-HR" dirty="0" smtClean="0"/>
              <a:t> </a:t>
            </a:r>
            <a:r>
              <a:rPr lang="hr-HR" dirty="0" err="1" smtClean="0"/>
              <a:t>can’t</a:t>
            </a:r>
            <a:r>
              <a:rPr lang="hr-HR" dirty="0" smtClean="0"/>
              <a:t> </a:t>
            </a:r>
            <a:r>
              <a:rPr lang="hr-HR" dirty="0" err="1" smtClean="0"/>
              <a:t>remember</a:t>
            </a:r>
            <a:r>
              <a:rPr lang="hr-HR" dirty="0" smtClean="0"/>
              <a:t> </a:t>
            </a:r>
            <a:r>
              <a:rPr lang="hr-HR" dirty="0" err="1" smtClean="0"/>
              <a:t>if</a:t>
            </a:r>
            <a:r>
              <a:rPr lang="hr-HR" dirty="0" smtClean="0"/>
              <a:t> </a:t>
            </a:r>
            <a:r>
              <a:rPr lang="hr-HR" dirty="0" err="1" smtClean="0"/>
              <a:t>there</a:t>
            </a:r>
            <a:r>
              <a:rPr lang="hr-HR" dirty="0" smtClean="0"/>
              <a:t> </a:t>
            </a:r>
            <a:r>
              <a:rPr lang="hr-HR" dirty="0" err="1" smtClean="0"/>
              <a:t>was</a:t>
            </a:r>
            <a:r>
              <a:rPr lang="hr-HR" dirty="0" smtClean="0"/>
              <a:t> more </a:t>
            </a:r>
            <a:r>
              <a:rPr lang="hr-HR" dirty="0" err="1" smtClean="0"/>
              <a:t>than</a:t>
            </a:r>
            <a:r>
              <a:rPr lang="hr-HR" dirty="0" smtClean="0"/>
              <a:t> one </a:t>
            </a:r>
            <a:r>
              <a:rPr lang="hr-HR" dirty="0" err="1" smtClean="0"/>
              <a:t>piece</a:t>
            </a:r>
            <a:r>
              <a:rPr lang="hr-HR" dirty="0" smtClean="0"/>
              <a:t> </a:t>
            </a:r>
            <a:r>
              <a:rPr lang="hr-HR" dirty="0" err="1" smtClean="0"/>
              <a:t>of</a:t>
            </a:r>
            <a:r>
              <a:rPr lang="hr-HR" dirty="0" smtClean="0"/>
              <a:t> </a:t>
            </a:r>
            <a:r>
              <a:rPr lang="hr-HR" dirty="0" err="1" smtClean="0"/>
              <a:t>paper</a:t>
            </a:r>
            <a:r>
              <a:rPr lang="hr-HR" dirty="0" smtClean="0"/>
              <a:t>, as </a:t>
            </a:r>
            <a:r>
              <a:rPr lang="hr-HR" dirty="0" err="1" smtClean="0"/>
              <a:t>she</a:t>
            </a:r>
            <a:r>
              <a:rPr lang="hr-HR" dirty="0" smtClean="0"/>
              <a:t> </a:t>
            </a:r>
            <a:r>
              <a:rPr lang="hr-HR" dirty="0" err="1" smtClean="0"/>
              <a:t>asked</a:t>
            </a:r>
            <a:r>
              <a:rPr lang="hr-HR" dirty="0" smtClean="0"/>
              <a:t> me </a:t>
            </a:r>
            <a:r>
              <a:rPr lang="hr-HR" dirty="0" err="1" smtClean="0"/>
              <a:t>and</a:t>
            </a:r>
            <a:r>
              <a:rPr lang="hr-HR" dirty="0" smtClean="0"/>
              <a:t> I </a:t>
            </a:r>
            <a:r>
              <a:rPr lang="hr-HR" dirty="0" err="1" smtClean="0"/>
              <a:t>was</a:t>
            </a:r>
            <a:r>
              <a:rPr lang="hr-HR" dirty="0" smtClean="0"/>
              <a:t> </a:t>
            </a:r>
            <a:r>
              <a:rPr lang="hr-HR" dirty="0" err="1" smtClean="0"/>
              <a:t>refusing</a:t>
            </a:r>
            <a:r>
              <a:rPr lang="hr-HR" dirty="0" smtClean="0"/>
              <a:t> I </a:t>
            </a:r>
            <a:r>
              <a:rPr lang="hr-HR" dirty="0" err="1" smtClean="0"/>
              <a:t>pushed</a:t>
            </a:r>
            <a:r>
              <a:rPr lang="hr-HR" dirty="0" smtClean="0"/>
              <a:t> </a:t>
            </a:r>
            <a:r>
              <a:rPr lang="hr-HR" dirty="0" err="1" smtClean="0"/>
              <a:t>the</a:t>
            </a:r>
            <a:r>
              <a:rPr lang="hr-HR" dirty="0" smtClean="0"/>
              <a:t> </a:t>
            </a:r>
            <a:r>
              <a:rPr lang="hr-HR" dirty="0" err="1" smtClean="0"/>
              <a:t>paper</a:t>
            </a:r>
            <a:r>
              <a:rPr lang="hr-HR" dirty="0" smtClean="0"/>
              <a:t> </a:t>
            </a:r>
            <a:r>
              <a:rPr lang="hr-HR" dirty="0" err="1" smtClean="0"/>
              <a:t>back</a:t>
            </a:r>
            <a:r>
              <a:rPr lang="hr-HR" dirty="0" smtClean="0"/>
              <a:t> to </a:t>
            </a:r>
            <a:r>
              <a:rPr lang="hr-HR" dirty="0" err="1" smtClean="0"/>
              <a:t>her</a:t>
            </a:r>
            <a:r>
              <a:rPr lang="hr-HR" dirty="0" smtClean="0"/>
              <a:t>. </a:t>
            </a:r>
            <a:r>
              <a:rPr lang="hr-HR" dirty="0" err="1" smtClean="0"/>
              <a:t>So</a:t>
            </a:r>
            <a:r>
              <a:rPr lang="hr-HR" dirty="0" smtClean="0"/>
              <a:t> I </a:t>
            </a:r>
            <a:r>
              <a:rPr lang="hr-HR" dirty="0" err="1" smtClean="0"/>
              <a:t>sort</a:t>
            </a:r>
            <a:r>
              <a:rPr lang="hr-HR" dirty="0" smtClean="0"/>
              <a:t> </a:t>
            </a:r>
            <a:r>
              <a:rPr lang="hr-HR" dirty="0" err="1" smtClean="0"/>
              <a:t>of</a:t>
            </a:r>
            <a:r>
              <a:rPr lang="hr-HR" dirty="0" smtClean="0"/>
              <a:t> </a:t>
            </a:r>
            <a:r>
              <a:rPr lang="hr-HR" dirty="0" err="1" smtClean="0"/>
              <a:t>pushed</a:t>
            </a:r>
            <a:r>
              <a:rPr lang="hr-HR" dirty="0" smtClean="0"/>
              <a:t> </a:t>
            </a:r>
            <a:r>
              <a:rPr lang="hr-HR" dirty="0" err="1" smtClean="0"/>
              <a:t>my</a:t>
            </a:r>
            <a:r>
              <a:rPr lang="hr-HR" dirty="0" smtClean="0"/>
              <a:t> </a:t>
            </a:r>
            <a:r>
              <a:rPr lang="hr-HR" dirty="0" err="1" smtClean="0"/>
              <a:t>finger</a:t>
            </a:r>
            <a:r>
              <a:rPr lang="hr-HR" dirty="0" smtClean="0"/>
              <a:t> </a:t>
            </a:r>
            <a:r>
              <a:rPr lang="hr-HR" dirty="0" err="1" smtClean="0"/>
              <a:t>across</a:t>
            </a:r>
            <a:r>
              <a:rPr lang="hr-HR" dirty="0" smtClean="0"/>
              <a:t> </a:t>
            </a:r>
            <a:r>
              <a:rPr lang="hr-HR" dirty="0" err="1" smtClean="0"/>
              <a:t>like</a:t>
            </a:r>
            <a:r>
              <a:rPr lang="hr-HR" dirty="0" smtClean="0"/>
              <a:t> </a:t>
            </a:r>
            <a:r>
              <a:rPr lang="hr-HR" dirty="0" err="1" smtClean="0"/>
              <a:t>that</a:t>
            </a:r>
            <a:r>
              <a:rPr lang="hr-HR" dirty="0" smtClean="0"/>
              <a:t> </a:t>
            </a:r>
            <a:r>
              <a:rPr lang="hr-HR" dirty="0" err="1" smtClean="0"/>
              <a:t>and</a:t>
            </a:r>
            <a:r>
              <a:rPr lang="hr-HR" dirty="0" smtClean="0"/>
              <a:t> </a:t>
            </a:r>
            <a:r>
              <a:rPr lang="hr-HR" dirty="0" err="1" smtClean="0"/>
              <a:t>gave</a:t>
            </a:r>
            <a:r>
              <a:rPr lang="hr-HR" dirty="0" smtClean="0"/>
              <a:t> </a:t>
            </a:r>
            <a:r>
              <a:rPr lang="hr-HR" dirty="0" err="1" smtClean="0"/>
              <a:t>it</a:t>
            </a:r>
            <a:r>
              <a:rPr lang="hr-HR" dirty="0" smtClean="0"/>
              <a:t> </a:t>
            </a:r>
            <a:r>
              <a:rPr lang="hr-HR" dirty="0" err="1" smtClean="0"/>
              <a:t>back</a:t>
            </a:r>
            <a:r>
              <a:rPr lang="hr-HR" dirty="0" smtClean="0"/>
              <a:t> to </a:t>
            </a:r>
            <a:r>
              <a:rPr lang="hr-HR" dirty="0" err="1" smtClean="0"/>
              <a:t>her</a:t>
            </a:r>
            <a:r>
              <a:rPr lang="hr-HR" dirty="0" smtClean="0"/>
              <a:t>.</a:t>
            </a:r>
          </a:p>
          <a:p>
            <a:r>
              <a:rPr lang="hr-HR" dirty="0" smtClean="0"/>
              <a:t>11. Q. </a:t>
            </a:r>
            <a:r>
              <a:rPr lang="hr-HR" dirty="0" err="1" smtClean="0"/>
              <a:t>And</a:t>
            </a:r>
            <a:r>
              <a:rPr lang="hr-HR" dirty="0" smtClean="0"/>
              <a:t> </a:t>
            </a:r>
            <a:r>
              <a:rPr lang="hr-HR" dirty="0" err="1" smtClean="0"/>
              <a:t>the</a:t>
            </a:r>
            <a:r>
              <a:rPr lang="hr-HR" dirty="0" smtClean="0"/>
              <a:t> </a:t>
            </a:r>
            <a:r>
              <a:rPr lang="hr-HR" dirty="0" err="1" smtClean="0"/>
              <a:t>part</a:t>
            </a:r>
            <a:r>
              <a:rPr lang="hr-HR" dirty="0" smtClean="0"/>
              <a:t> </a:t>
            </a:r>
            <a:r>
              <a:rPr lang="hr-HR" dirty="0" err="1" smtClean="0"/>
              <a:t>that</a:t>
            </a:r>
            <a:r>
              <a:rPr lang="hr-HR" dirty="0" smtClean="0"/>
              <a:t> </a:t>
            </a:r>
            <a:r>
              <a:rPr lang="hr-HR" dirty="0" err="1" smtClean="0"/>
              <a:t>you</a:t>
            </a:r>
            <a:r>
              <a:rPr lang="hr-HR" dirty="0" smtClean="0"/>
              <a:t> </a:t>
            </a:r>
            <a:r>
              <a:rPr lang="hr-HR" dirty="0" err="1" smtClean="0"/>
              <a:t>were</a:t>
            </a:r>
            <a:r>
              <a:rPr lang="hr-HR" dirty="0" smtClean="0"/>
              <a:t> </a:t>
            </a:r>
            <a:r>
              <a:rPr lang="hr-HR" dirty="0" err="1" smtClean="0"/>
              <a:t>pushing</a:t>
            </a:r>
            <a:r>
              <a:rPr lang="hr-HR" dirty="0" smtClean="0"/>
              <a:t> </a:t>
            </a:r>
            <a:r>
              <a:rPr lang="hr-HR" dirty="0" err="1" smtClean="0"/>
              <a:t>back</a:t>
            </a:r>
            <a:r>
              <a:rPr lang="hr-HR" dirty="0" smtClean="0"/>
              <a:t>, </a:t>
            </a:r>
            <a:r>
              <a:rPr lang="hr-HR" dirty="0" err="1" smtClean="0"/>
              <a:t>was</a:t>
            </a:r>
            <a:r>
              <a:rPr lang="hr-HR" dirty="0" smtClean="0"/>
              <a:t> </a:t>
            </a:r>
            <a:r>
              <a:rPr lang="hr-HR" dirty="0" err="1" smtClean="0"/>
              <a:t>that</a:t>
            </a:r>
            <a:r>
              <a:rPr lang="hr-HR" dirty="0" smtClean="0"/>
              <a:t> a </a:t>
            </a:r>
            <a:r>
              <a:rPr lang="hr-HR" dirty="0" err="1" smtClean="0"/>
              <a:t>part</a:t>
            </a:r>
            <a:r>
              <a:rPr lang="hr-HR" dirty="0" smtClean="0"/>
              <a:t> on </a:t>
            </a:r>
            <a:r>
              <a:rPr lang="hr-HR" dirty="0" err="1" smtClean="0"/>
              <a:t>which</a:t>
            </a:r>
            <a:r>
              <a:rPr lang="hr-HR" dirty="0" smtClean="0"/>
              <a:t> </a:t>
            </a:r>
            <a:r>
              <a:rPr lang="hr-HR" dirty="0" err="1" smtClean="0"/>
              <a:t>there</a:t>
            </a:r>
            <a:r>
              <a:rPr lang="hr-HR" dirty="0" smtClean="0"/>
              <a:t> </a:t>
            </a:r>
            <a:r>
              <a:rPr lang="hr-HR" dirty="0" err="1" smtClean="0"/>
              <a:t>was</a:t>
            </a:r>
            <a:r>
              <a:rPr lang="hr-HR" dirty="0" smtClean="0"/>
              <a:t> </a:t>
            </a:r>
            <a:r>
              <a:rPr lang="hr-HR" dirty="0" err="1" smtClean="0"/>
              <a:t>any</a:t>
            </a:r>
            <a:r>
              <a:rPr lang="hr-HR" dirty="0" smtClean="0"/>
              <a:t> </a:t>
            </a:r>
            <a:r>
              <a:rPr lang="hr-HR" dirty="0" err="1" smtClean="0"/>
              <a:t>writing</a:t>
            </a:r>
            <a:r>
              <a:rPr lang="hr-HR" dirty="0" smtClean="0"/>
              <a:t>? </a:t>
            </a:r>
            <a:r>
              <a:rPr lang="hr-HR" dirty="0" err="1" smtClean="0"/>
              <a:t>If</a:t>
            </a:r>
            <a:r>
              <a:rPr lang="hr-HR" dirty="0" smtClean="0"/>
              <a:t> </a:t>
            </a:r>
            <a:r>
              <a:rPr lang="hr-HR" dirty="0" err="1" smtClean="0"/>
              <a:t>you</a:t>
            </a:r>
            <a:r>
              <a:rPr lang="hr-HR" dirty="0" smtClean="0"/>
              <a:t> </a:t>
            </a:r>
            <a:r>
              <a:rPr lang="hr-HR" dirty="0" err="1" smtClean="0"/>
              <a:t>cannot</a:t>
            </a:r>
            <a:r>
              <a:rPr lang="hr-HR" dirty="0" smtClean="0"/>
              <a:t> </a:t>
            </a:r>
            <a:r>
              <a:rPr lang="hr-HR" dirty="0" err="1" smtClean="0"/>
              <a:t>remember</a:t>
            </a:r>
            <a:r>
              <a:rPr lang="hr-HR" dirty="0" smtClean="0"/>
              <a:t> </a:t>
            </a:r>
            <a:r>
              <a:rPr lang="hr-HR" dirty="0" err="1" smtClean="0"/>
              <a:t>please</a:t>
            </a:r>
            <a:r>
              <a:rPr lang="hr-HR" dirty="0" smtClean="0"/>
              <a:t> </a:t>
            </a:r>
            <a:r>
              <a:rPr lang="hr-HR" dirty="0" err="1" smtClean="0"/>
              <a:t>don’t</a:t>
            </a:r>
            <a:r>
              <a:rPr lang="hr-HR" dirty="0" smtClean="0"/>
              <a:t> </a:t>
            </a:r>
            <a:r>
              <a:rPr lang="hr-HR" dirty="0" err="1" smtClean="0"/>
              <a:t>speculate</a:t>
            </a:r>
            <a:r>
              <a:rPr lang="hr-HR" dirty="0" smtClean="0"/>
              <a:t>.</a:t>
            </a:r>
          </a:p>
          <a:p>
            <a:r>
              <a:rPr lang="hr-HR" dirty="0" smtClean="0"/>
              <a:t>A. I </a:t>
            </a:r>
            <a:r>
              <a:rPr lang="hr-HR" dirty="0" err="1" smtClean="0"/>
              <a:t>can’t</a:t>
            </a:r>
            <a:r>
              <a:rPr lang="hr-HR" dirty="0" smtClean="0"/>
              <a:t> </a:t>
            </a:r>
            <a:r>
              <a:rPr lang="hr-HR" dirty="0" err="1" smtClean="0"/>
              <a:t>remember</a:t>
            </a:r>
            <a:r>
              <a:rPr lang="hr-HR" dirty="0"/>
              <a:t>.</a:t>
            </a:r>
          </a:p>
        </p:txBody>
      </p:sp>
    </p:spTree>
    <p:extLst>
      <p:ext uri="{BB962C8B-B14F-4D97-AF65-F5344CB8AC3E}">
        <p14:creationId xmlns:p14="http://schemas.microsoft.com/office/powerpoint/2010/main" val="13883985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a:t>
            </a:r>
            <a:r>
              <a:rPr lang="hr-HR" dirty="0" smtClean="0"/>
              <a:t>.</a:t>
            </a:r>
            <a:endParaRPr lang="hr-HR" dirty="0"/>
          </a:p>
        </p:txBody>
      </p:sp>
      <p:sp>
        <p:nvSpPr>
          <p:cNvPr id="3" name="Content Placeholder 2"/>
          <p:cNvSpPr>
            <a:spLocks noGrp="1"/>
          </p:cNvSpPr>
          <p:nvPr>
            <p:ph idx="1"/>
          </p:nvPr>
        </p:nvSpPr>
        <p:spPr/>
        <p:txBody>
          <a:bodyPr/>
          <a:lstStyle/>
          <a:p>
            <a:r>
              <a:rPr lang="hr-HR" dirty="0" smtClean="0"/>
              <a:t>12. Q. You </a:t>
            </a:r>
            <a:r>
              <a:rPr lang="hr-HR" dirty="0" err="1" smtClean="0"/>
              <a:t>have</a:t>
            </a:r>
            <a:r>
              <a:rPr lang="hr-HR" dirty="0" smtClean="0"/>
              <a:t> </a:t>
            </a:r>
            <a:r>
              <a:rPr lang="hr-HR" dirty="0" err="1" smtClean="0"/>
              <a:t>told</a:t>
            </a:r>
            <a:r>
              <a:rPr lang="hr-HR" dirty="0" smtClean="0"/>
              <a:t> </a:t>
            </a:r>
            <a:r>
              <a:rPr lang="hr-HR" dirty="0" err="1" smtClean="0"/>
              <a:t>us</a:t>
            </a:r>
            <a:r>
              <a:rPr lang="hr-HR" dirty="0" smtClean="0"/>
              <a:t> </a:t>
            </a:r>
            <a:r>
              <a:rPr lang="hr-HR" dirty="0" err="1" smtClean="0"/>
              <a:t>that</a:t>
            </a:r>
            <a:r>
              <a:rPr lang="hr-HR" dirty="0" smtClean="0"/>
              <a:t> on </a:t>
            </a:r>
            <a:r>
              <a:rPr lang="hr-HR" dirty="0" err="1" smtClean="0"/>
              <a:t>that</a:t>
            </a:r>
            <a:r>
              <a:rPr lang="hr-HR" dirty="0" smtClean="0"/>
              <a:t> </a:t>
            </a:r>
            <a:r>
              <a:rPr lang="hr-HR" dirty="0" err="1" smtClean="0"/>
              <a:t>occasion</a:t>
            </a:r>
            <a:r>
              <a:rPr lang="hr-HR" dirty="0" smtClean="0"/>
              <a:t> </a:t>
            </a:r>
            <a:r>
              <a:rPr lang="hr-HR" dirty="0" err="1" smtClean="0"/>
              <a:t>you</a:t>
            </a:r>
            <a:r>
              <a:rPr lang="hr-HR" dirty="0" smtClean="0"/>
              <a:t> </a:t>
            </a:r>
            <a:r>
              <a:rPr lang="hr-HR" dirty="0" err="1" smtClean="0"/>
              <a:t>placed</a:t>
            </a:r>
            <a:r>
              <a:rPr lang="hr-HR" dirty="0" smtClean="0"/>
              <a:t> </a:t>
            </a:r>
            <a:r>
              <a:rPr lang="hr-HR" dirty="0" err="1" smtClean="0"/>
              <a:t>was</a:t>
            </a:r>
            <a:r>
              <a:rPr lang="hr-HR" dirty="0" smtClean="0"/>
              <a:t> </a:t>
            </a:r>
            <a:r>
              <a:rPr lang="hr-HR" dirty="0" err="1" smtClean="0"/>
              <a:t>it</a:t>
            </a:r>
            <a:r>
              <a:rPr lang="hr-HR" dirty="0" smtClean="0"/>
              <a:t> one </a:t>
            </a:r>
            <a:r>
              <a:rPr lang="hr-HR" dirty="0" err="1" smtClean="0"/>
              <a:t>or</a:t>
            </a:r>
            <a:r>
              <a:rPr lang="hr-HR" dirty="0" smtClean="0"/>
              <a:t> more </a:t>
            </a:r>
            <a:r>
              <a:rPr lang="hr-HR" dirty="0" err="1" smtClean="0"/>
              <a:t>fingers</a:t>
            </a:r>
            <a:r>
              <a:rPr lang="hr-HR" dirty="0" smtClean="0"/>
              <a:t> on </a:t>
            </a:r>
            <a:r>
              <a:rPr lang="hr-HR" dirty="0" err="1" smtClean="0"/>
              <a:t>the</a:t>
            </a:r>
            <a:r>
              <a:rPr lang="hr-HR" dirty="0" smtClean="0"/>
              <a:t> </a:t>
            </a:r>
            <a:r>
              <a:rPr lang="hr-HR" dirty="0" err="1" smtClean="0"/>
              <a:t>document</a:t>
            </a:r>
            <a:r>
              <a:rPr lang="hr-HR" dirty="0" smtClean="0"/>
              <a:t>, Dr. </a:t>
            </a:r>
            <a:r>
              <a:rPr lang="hr-HR" dirty="0" err="1" smtClean="0"/>
              <a:t>Shipman</a:t>
            </a:r>
            <a:r>
              <a:rPr lang="hr-HR" dirty="0" smtClean="0"/>
              <a:t>?</a:t>
            </a:r>
          </a:p>
          <a:p>
            <a:r>
              <a:rPr lang="hr-HR" dirty="0" smtClean="0"/>
              <a:t>A. At </a:t>
            </a:r>
            <a:r>
              <a:rPr lang="hr-HR" dirty="0" err="1" smtClean="0"/>
              <a:t>least</a:t>
            </a:r>
            <a:r>
              <a:rPr lang="hr-HR" dirty="0" smtClean="0"/>
              <a:t> one.</a:t>
            </a:r>
          </a:p>
          <a:p>
            <a:r>
              <a:rPr lang="hr-HR" dirty="0" smtClean="0"/>
              <a:t>13. Q. </a:t>
            </a:r>
            <a:r>
              <a:rPr lang="hr-HR" dirty="0" err="1" smtClean="0"/>
              <a:t>Was</a:t>
            </a:r>
            <a:r>
              <a:rPr lang="hr-HR" dirty="0" smtClean="0"/>
              <a:t> </a:t>
            </a:r>
            <a:r>
              <a:rPr lang="hr-HR" dirty="0" err="1" smtClean="0"/>
              <a:t>that</a:t>
            </a:r>
            <a:r>
              <a:rPr lang="hr-HR" dirty="0" smtClean="0"/>
              <a:t> </a:t>
            </a:r>
            <a:r>
              <a:rPr lang="hr-HR" dirty="0" err="1" smtClean="0"/>
              <a:t>the</a:t>
            </a:r>
            <a:r>
              <a:rPr lang="hr-HR" dirty="0" smtClean="0"/>
              <a:t> </a:t>
            </a:r>
            <a:r>
              <a:rPr lang="hr-HR" dirty="0" err="1" smtClean="0"/>
              <a:t>only</a:t>
            </a:r>
            <a:r>
              <a:rPr lang="hr-HR" dirty="0" smtClean="0"/>
              <a:t> </a:t>
            </a:r>
            <a:r>
              <a:rPr lang="hr-HR" dirty="0" err="1" smtClean="0"/>
              <a:t>occasion</a:t>
            </a:r>
            <a:r>
              <a:rPr lang="hr-HR" dirty="0" smtClean="0"/>
              <a:t> </a:t>
            </a:r>
            <a:r>
              <a:rPr lang="hr-HR" dirty="0" err="1" smtClean="0"/>
              <a:t>upon</a:t>
            </a:r>
            <a:r>
              <a:rPr lang="hr-HR" dirty="0" smtClean="0"/>
              <a:t> </a:t>
            </a:r>
            <a:r>
              <a:rPr lang="hr-HR" dirty="0" err="1" smtClean="0"/>
              <a:t>which</a:t>
            </a:r>
            <a:r>
              <a:rPr lang="hr-HR" dirty="0" smtClean="0"/>
              <a:t> </a:t>
            </a:r>
            <a:r>
              <a:rPr lang="hr-HR" dirty="0" err="1" smtClean="0"/>
              <a:t>you</a:t>
            </a:r>
            <a:r>
              <a:rPr lang="hr-HR" dirty="0" smtClean="0"/>
              <a:t> </a:t>
            </a:r>
            <a:r>
              <a:rPr lang="hr-HR" dirty="0" err="1" smtClean="0"/>
              <a:t>touched</a:t>
            </a:r>
            <a:r>
              <a:rPr lang="hr-HR" dirty="0" smtClean="0"/>
              <a:t> a </a:t>
            </a:r>
            <a:r>
              <a:rPr lang="hr-HR" dirty="0" err="1" smtClean="0"/>
              <a:t>document</a:t>
            </a:r>
            <a:r>
              <a:rPr lang="hr-HR" dirty="0" smtClean="0"/>
              <a:t> </a:t>
            </a:r>
            <a:r>
              <a:rPr lang="hr-HR" dirty="0" err="1" smtClean="0"/>
              <a:t>produced</a:t>
            </a:r>
            <a:r>
              <a:rPr lang="hr-HR" dirty="0" smtClean="0"/>
              <a:t> </a:t>
            </a:r>
            <a:r>
              <a:rPr lang="hr-HR" dirty="0" err="1" smtClean="0"/>
              <a:t>by</a:t>
            </a:r>
            <a:r>
              <a:rPr lang="hr-HR" dirty="0" smtClean="0"/>
              <a:t> Mrs. </a:t>
            </a:r>
            <a:r>
              <a:rPr lang="hr-HR" dirty="0" err="1" smtClean="0"/>
              <a:t>Grundy</a:t>
            </a:r>
            <a:r>
              <a:rPr lang="hr-HR" dirty="0" smtClean="0"/>
              <a:t> on </a:t>
            </a:r>
            <a:r>
              <a:rPr lang="hr-HR" dirty="0" err="1" smtClean="0"/>
              <a:t>the</a:t>
            </a:r>
            <a:r>
              <a:rPr lang="hr-HR" dirty="0" smtClean="0"/>
              <a:t> 9th June?</a:t>
            </a:r>
          </a:p>
          <a:p>
            <a:r>
              <a:rPr lang="hr-HR" dirty="0" smtClean="0"/>
              <a:t>A. No.</a:t>
            </a:r>
            <a:endParaRPr lang="hr-HR" dirty="0"/>
          </a:p>
        </p:txBody>
      </p:sp>
    </p:spTree>
    <p:extLst>
      <p:ext uri="{BB962C8B-B14F-4D97-AF65-F5344CB8AC3E}">
        <p14:creationId xmlns:p14="http://schemas.microsoft.com/office/powerpoint/2010/main" val="3279776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a:t>
            </a:r>
            <a:r>
              <a:rPr lang="hr-HR" dirty="0" smtClean="0"/>
              <a:t>.</a:t>
            </a:r>
            <a:endParaRPr lang="hr-HR" dirty="0"/>
          </a:p>
        </p:txBody>
      </p:sp>
      <p:sp>
        <p:nvSpPr>
          <p:cNvPr id="3" name="Content Placeholder 2"/>
          <p:cNvSpPr>
            <a:spLocks noGrp="1"/>
          </p:cNvSpPr>
          <p:nvPr>
            <p:ph idx="1"/>
          </p:nvPr>
        </p:nvSpPr>
        <p:spPr/>
        <p:txBody>
          <a:bodyPr/>
          <a:lstStyle/>
          <a:p>
            <a:r>
              <a:rPr lang="hr-HR" dirty="0" smtClean="0"/>
              <a:t>14. Q. </a:t>
            </a:r>
            <a:r>
              <a:rPr lang="hr-HR" dirty="0" err="1" smtClean="0"/>
              <a:t>What</a:t>
            </a:r>
            <a:r>
              <a:rPr lang="hr-HR" dirty="0" smtClean="0"/>
              <a:t> </a:t>
            </a:r>
            <a:r>
              <a:rPr lang="hr-HR" dirty="0" err="1" smtClean="0"/>
              <a:t>other</a:t>
            </a:r>
            <a:r>
              <a:rPr lang="hr-HR" dirty="0" smtClean="0"/>
              <a:t> </a:t>
            </a:r>
            <a:r>
              <a:rPr lang="hr-HR" dirty="0" err="1" smtClean="0"/>
              <a:t>occasion</a:t>
            </a:r>
            <a:r>
              <a:rPr lang="hr-HR" dirty="0" smtClean="0"/>
              <a:t> </a:t>
            </a:r>
            <a:r>
              <a:rPr lang="hr-HR" dirty="0" err="1" smtClean="0"/>
              <a:t>or</a:t>
            </a:r>
            <a:r>
              <a:rPr lang="hr-HR" dirty="0" smtClean="0"/>
              <a:t> </a:t>
            </a:r>
            <a:r>
              <a:rPr lang="hr-HR" dirty="0" err="1" smtClean="0"/>
              <a:t>occasions</a:t>
            </a:r>
            <a:r>
              <a:rPr lang="hr-HR" dirty="0" smtClean="0"/>
              <a:t> </a:t>
            </a:r>
            <a:r>
              <a:rPr lang="hr-HR" dirty="0" err="1" smtClean="0"/>
              <a:t>did</a:t>
            </a:r>
            <a:r>
              <a:rPr lang="hr-HR" dirty="0" smtClean="0"/>
              <a:t> </a:t>
            </a:r>
            <a:r>
              <a:rPr lang="hr-HR" dirty="0" err="1" smtClean="0"/>
              <a:t>you</a:t>
            </a:r>
            <a:r>
              <a:rPr lang="hr-HR" dirty="0" smtClean="0"/>
              <a:t> </a:t>
            </a:r>
            <a:r>
              <a:rPr lang="hr-HR" dirty="0" err="1" smtClean="0"/>
              <a:t>touch</a:t>
            </a:r>
            <a:r>
              <a:rPr lang="hr-HR" dirty="0" smtClean="0"/>
              <a:t> </a:t>
            </a:r>
            <a:r>
              <a:rPr lang="hr-HR" dirty="0" err="1" smtClean="0"/>
              <a:t>any</a:t>
            </a:r>
            <a:r>
              <a:rPr lang="hr-HR" dirty="0" smtClean="0"/>
              <a:t> </a:t>
            </a:r>
            <a:r>
              <a:rPr lang="hr-HR" dirty="0" err="1" smtClean="0"/>
              <a:t>such</a:t>
            </a:r>
            <a:r>
              <a:rPr lang="hr-HR" dirty="0" smtClean="0"/>
              <a:t> </a:t>
            </a:r>
            <a:r>
              <a:rPr lang="hr-HR" dirty="0" err="1" smtClean="0"/>
              <a:t>document</a:t>
            </a:r>
            <a:r>
              <a:rPr lang="hr-HR" dirty="0" smtClean="0"/>
              <a:t> </a:t>
            </a:r>
            <a:r>
              <a:rPr lang="hr-HR" dirty="0" err="1" smtClean="0"/>
              <a:t>produced</a:t>
            </a:r>
            <a:r>
              <a:rPr lang="hr-HR" dirty="0" smtClean="0"/>
              <a:t>?</a:t>
            </a:r>
          </a:p>
          <a:p>
            <a:r>
              <a:rPr lang="hr-HR" dirty="0" smtClean="0"/>
              <a:t>A. </a:t>
            </a:r>
            <a:r>
              <a:rPr lang="hr-HR" dirty="0" err="1" smtClean="0"/>
              <a:t>After</a:t>
            </a:r>
            <a:r>
              <a:rPr lang="hr-HR" dirty="0" smtClean="0"/>
              <a:t> </a:t>
            </a:r>
            <a:r>
              <a:rPr lang="hr-HR" dirty="0" err="1" smtClean="0"/>
              <a:t>the</a:t>
            </a:r>
            <a:r>
              <a:rPr lang="hr-HR" dirty="0" smtClean="0"/>
              <a:t> </a:t>
            </a:r>
            <a:r>
              <a:rPr lang="hr-HR" dirty="0" err="1" smtClean="0"/>
              <a:t>two</a:t>
            </a:r>
            <a:r>
              <a:rPr lang="hr-HR" dirty="0" smtClean="0"/>
              <a:t> </a:t>
            </a:r>
            <a:r>
              <a:rPr lang="hr-HR" dirty="0" err="1" smtClean="0"/>
              <a:t>witnesses</a:t>
            </a:r>
            <a:r>
              <a:rPr lang="hr-HR" dirty="0" smtClean="0"/>
              <a:t> had </a:t>
            </a:r>
            <a:r>
              <a:rPr lang="hr-HR" dirty="0" err="1" smtClean="0"/>
              <a:t>signed</a:t>
            </a:r>
            <a:r>
              <a:rPr lang="hr-HR" dirty="0" smtClean="0"/>
              <a:t> I </a:t>
            </a:r>
            <a:r>
              <a:rPr lang="hr-HR" dirty="0" err="1" smtClean="0"/>
              <a:t>picked</a:t>
            </a:r>
            <a:r>
              <a:rPr lang="hr-HR" dirty="0" smtClean="0"/>
              <a:t> </a:t>
            </a:r>
            <a:r>
              <a:rPr lang="hr-HR" dirty="0" err="1" smtClean="0"/>
              <a:t>up</a:t>
            </a:r>
            <a:r>
              <a:rPr lang="hr-HR" dirty="0" smtClean="0"/>
              <a:t> </a:t>
            </a:r>
            <a:r>
              <a:rPr lang="hr-HR" dirty="0" err="1" smtClean="0"/>
              <a:t>the</a:t>
            </a:r>
            <a:r>
              <a:rPr lang="hr-HR" dirty="0" smtClean="0"/>
              <a:t> </a:t>
            </a:r>
            <a:r>
              <a:rPr lang="hr-HR" dirty="0" err="1" smtClean="0"/>
              <a:t>paper</a:t>
            </a:r>
            <a:r>
              <a:rPr lang="hr-HR" dirty="0" smtClean="0"/>
              <a:t> </a:t>
            </a:r>
            <a:r>
              <a:rPr lang="hr-HR" dirty="0" err="1" smtClean="0"/>
              <a:t>or</a:t>
            </a:r>
            <a:r>
              <a:rPr lang="hr-HR" dirty="0" smtClean="0"/>
              <a:t> more </a:t>
            </a:r>
            <a:r>
              <a:rPr lang="hr-HR" dirty="0" err="1" smtClean="0"/>
              <a:t>than</a:t>
            </a:r>
            <a:r>
              <a:rPr lang="hr-HR" dirty="0" smtClean="0"/>
              <a:t> one </a:t>
            </a:r>
            <a:r>
              <a:rPr lang="hr-HR" dirty="0" err="1" smtClean="0"/>
              <a:t>piece</a:t>
            </a:r>
            <a:r>
              <a:rPr lang="hr-HR" dirty="0" smtClean="0"/>
              <a:t> </a:t>
            </a:r>
            <a:r>
              <a:rPr lang="hr-HR" dirty="0" err="1" smtClean="0"/>
              <a:t>of</a:t>
            </a:r>
            <a:r>
              <a:rPr lang="hr-HR" dirty="0" smtClean="0"/>
              <a:t> </a:t>
            </a:r>
            <a:r>
              <a:rPr lang="hr-HR" dirty="0" err="1" smtClean="0"/>
              <a:t>paper</a:t>
            </a:r>
            <a:r>
              <a:rPr lang="hr-HR" dirty="0" smtClean="0"/>
              <a:t> </a:t>
            </a:r>
            <a:r>
              <a:rPr lang="hr-HR" dirty="0" err="1" smtClean="0"/>
              <a:t>and</a:t>
            </a:r>
            <a:r>
              <a:rPr lang="hr-HR" dirty="0" smtClean="0"/>
              <a:t> </a:t>
            </a:r>
            <a:r>
              <a:rPr lang="hr-HR" dirty="0" err="1" smtClean="0"/>
              <a:t>handed</a:t>
            </a:r>
            <a:r>
              <a:rPr lang="hr-HR" dirty="0" smtClean="0"/>
              <a:t> </a:t>
            </a:r>
            <a:r>
              <a:rPr lang="hr-HR" dirty="0" err="1" smtClean="0"/>
              <a:t>it</a:t>
            </a:r>
            <a:r>
              <a:rPr lang="hr-HR" dirty="0" smtClean="0"/>
              <a:t> </a:t>
            </a:r>
            <a:r>
              <a:rPr lang="hr-HR" dirty="0" err="1" smtClean="0"/>
              <a:t>back</a:t>
            </a:r>
            <a:r>
              <a:rPr lang="hr-HR" dirty="0" smtClean="0"/>
              <a:t> t Mrs. </a:t>
            </a:r>
            <a:r>
              <a:rPr lang="hr-HR" dirty="0" err="1" smtClean="0"/>
              <a:t>Grundy</a:t>
            </a:r>
            <a:endParaRPr lang="hr-HR" dirty="0" smtClean="0"/>
          </a:p>
          <a:p>
            <a:r>
              <a:rPr lang="hr-HR" dirty="0" smtClean="0"/>
              <a:t>(</a:t>
            </a:r>
            <a:r>
              <a:rPr lang="hr-HR" dirty="0" err="1" smtClean="0"/>
              <a:t>Shipman</a:t>
            </a:r>
            <a:r>
              <a:rPr lang="hr-HR" dirty="0" smtClean="0"/>
              <a:t> </a:t>
            </a:r>
            <a:r>
              <a:rPr lang="hr-HR" dirty="0" err="1" smtClean="0"/>
              <a:t>Archive</a:t>
            </a:r>
            <a:r>
              <a:rPr lang="hr-HR" dirty="0" smtClean="0"/>
              <a:t>, 2005)</a:t>
            </a:r>
            <a:endParaRPr lang="hr-HR" dirty="0"/>
          </a:p>
        </p:txBody>
      </p:sp>
    </p:spTree>
    <p:extLst>
      <p:ext uri="{BB962C8B-B14F-4D97-AF65-F5344CB8AC3E}">
        <p14:creationId xmlns:p14="http://schemas.microsoft.com/office/powerpoint/2010/main" val="38951860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Comment</a:t>
            </a:r>
            <a:r>
              <a:rPr lang="hr-HR" dirty="0" smtClean="0"/>
              <a:t>: </a:t>
            </a:r>
            <a:r>
              <a:rPr lang="hr-HR" dirty="0" err="1" smtClean="0"/>
              <a:t>examination-in-chief</a:t>
            </a:r>
            <a:endParaRPr lang="hr-HR" dirty="0"/>
          </a:p>
        </p:txBody>
      </p:sp>
      <p:sp>
        <p:nvSpPr>
          <p:cNvPr id="3" name="Content Placeholder 2"/>
          <p:cNvSpPr>
            <a:spLocks noGrp="1"/>
          </p:cNvSpPr>
          <p:nvPr>
            <p:ph idx="1"/>
          </p:nvPr>
        </p:nvSpPr>
        <p:spPr/>
        <p:txBody>
          <a:bodyPr>
            <a:normAutofit fontScale="92500"/>
          </a:bodyPr>
          <a:lstStyle/>
          <a:p>
            <a:r>
              <a:rPr lang="hr-HR" dirty="0" err="1" smtClean="0"/>
              <a:t>The</a:t>
            </a:r>
            <a:r>
              <a:rPr lang="hr-HR" dirty="0" smtClean="0"/>
              <a:t> </a:t>
            </a:r>
            <a:r>
              <a:rPr lang="hr-HR" dirty="0" err="1" smtClean="0"/>
              <a:t>first</a:t>
            </a:r>
            <a:r>
              <a:rPr lang="hr-HR" dirty="0" smtClean="0"/>
              <a:t> </a:t>
            </a:r>
            <a:r>
              <a:rPr lang="hr-HR" dirty="0" err="1" smtClean="0"/>
              <a:t>questions</a:t>
            </a:r>
            <a:r>
              <a:rPr lang="hr-HR" dirty="0" smtClean="0"/>
              <a:t> </a:t>
            </a:r>
            <a:r>
              <a:rPr lang="hr-HR" dirty="0" err="1" smtClean="0"/>
              <a:t>seem</a:t>
            </a:r>
            <a:r>
              <a:rPr lang="hr-HR" dirty="0" smtClean="0"/>
              <a:t> to </a:t>
            </a:r>
            <a:r>
              <a:rPr lang="hr-HR" dirty="0" err="1" smtClean="0"/>
              <a:t>be</a:t>
            </a:r>
            <a:r>
              <a:rPr lang="hr-HR" dirty="0" smtClean="0"/>
              <a:t> </a:t>
            </a:r>
            <a:r>
              <a:rPr lang="hr-HR" dirty="0" err="1" smtClean="0"/>
              <a:t>designed</a:t>
            </a:r>
            <a:r>
              <a:rPr lang="hr-HR" dirty="0" smtClean="0"/>
              <a:t> to let </a:t>
            </a:r>
            <a:r>
              <a:rPr lang="hr-HR" dirty="0" err="1" smtClean="0"/>
              <a:t>Shipman</a:t>
            </a:r>
            <a:r>
              <a:rPr lang="hr-HR" dirty="0" smtClean="0"/>
              <a:t> </a:t>
            </a:r>
            <a:r>
              <a:rPr lang="hr-HR" dirty="0" err="1" smtClean="0"/>
              <a:t>tell</a:t>
            </a:r>
            <a:r>
              <a:rPr lang="hr-HR" dirty="0" smtClean="0"/>
              <a:t> a story: </a:t>
            </a:r>
            <a:r>
              <a:rPr lang="hr-HR" dirty="0" err="1" smtClean="0"/>
              <a:t>open</a:t>
            </a:r>
            <a:r>
              <a:rPr lang="hr-HR" dirty="0" smtClean="0"/>
              <a:t> </a:t>
            </a:r>
            <a:r>
              <a:rPr lang="hr-HR" dirty="0" err="1" smtClean="0"/>
              <a:t>questions</a:t>
            </a:r>
            <a:endParaRPr lang="hr-HR" dirty="0" smtClean="0"/>
          </a:p>
          <a:p>
            <a:r>
              <a:rPr lang="hr-HR" dirty="0" err="1" smtClean="0"/>
              <a:t>The</a:t>
            </a:r>
            <a:r>
              <a:rPr lang="hr-HR" dirty="0" smtClean="0"/>
              <a:t> </a:t>
            </a:r>
            <a:r>
              <a:rPr lang="hr-HR" dirty="0" err="1" smtClean="0"/>
              <a:t>second</a:t>
            </a:r>
            <a:r>
              <a:rPr lang="hr-HR" dirty="0" smtClean="0"/>
              <a:t> </a:t>
            </a:r>
            <a:r>
              <a:rPr lang="hr-HR" dirty="0" err="1" smtClean="0"/>
              <a:t>part</a:t>
            </a:r>
            <a:r>
              <a:rPr lang="hr-HR" dirty="0" smtClean="0"/>
              <a:t> – more </a:t>
            </a:r>
            <a:r>
              <a:rPr lang="hr-HR" dirty="0" err="1" smtClean="0"/>
              <a:t>specific</a:t>
            </a:r>
            <a:r>
              <a:rPr lang="hr-HR" dirty="0" smtClean="0"/>
              <a:t>, </a:t>
            </a:r>
            <a:r>
              <a:rPr lang="hr-HR" dirty="0" err="1" smtClean="0"/>
              <a:t>dwelling</a:t>
            </a:r>
            <a:r>
              <a:rPr lang="hr-HR" dirty="0" smtClean="0"/>
              <a:t> on </a:t>
            </a:r>
            <a:r>
              <a:rPr lang="hr-HR" dirty="0" err="1" smtClean="0"/>
              <a:t>the</a:t>
            </a:r>
            <a:r>
              <a:rPr lang="hr-HR" dirty="0" smtClean="0"/>
              <a:t> </a:t>
            </a:r>
            <a:r>
              <a:rPr lang="hr-HR" dirty="0" err="1" smtClean="0"/>
              <a:t>handling</a:t>
            </a:r>
            <a:r>
              <a:rPr lang="hr-HR" dirty="0" smtClean="0"/>
              <a:t> </a:t>
            </a:r>
            <a:r>
              <a:rPr lang="hr-HR" dirty="0" err="1" smtClean="0"/>
              <a:t>of</a:t>
            </a:r>
            <a:r>
              <a:rPr lang="hr-HR" dirty="0" smtClean="0"/>
              <a:t> </a:t>
            </a:r>
            <a:r>
              <a:rPr lang="hr-HR" dirty="0" err="1" smtClean="0"/>
              <a:t>paper</a:t>
            </a:r>
            <a:endParaRPr lang="hr-HR" dirty="0" smtClean="0"/>
          </a:p>
          <a:p>
            <a:r>
              <a:rPr lang="hr-HR" dirty="0" err="1" smtClean="0"/>
              <a:t>This</a:t>
            </a:r>
            <a:r>
              <a:rPr lang="hr-HR" dirty="0" smtClean="0"/>
              <a:t> </a:t>
            </a:r>
            <a:r>
              <a:rPr lang="hr-HR" dirty="0" err="1" smtClean="0"/>
              <a:t>anticipates</a:t>
            </a:r>
            <a:r>
              <a:rPr lang="hr-HR" dirty="0" smtClean="0"/>
              <a:t> </a:t>
            </a:r>
            <a:r>
              <a:rPr lang="hr-HR" dirty="0" err="1" smtClean="0"/>
              <a:t>material</a:t>
            </a:r>
            <a:r>
              <a:rPr lang="hr-HR" dirty="0" smtClean="0"/>
              <a:t> to </a:t>
            </a:r>
            <a:r>
              <a:rPr lang="hr-HR" dirty="0" err="1" smtClean="0"/>
              <a:t>be</a:t>
            </a:r>
            <a:r>
              <a:rPr lang="hr-HR" dirty="0" smtClean="0"/>
              <a:t> </a:t>
            </a:r>
            <a:r>
              <a:rPr lang="hr-HR" dirty="0" err="1" smtClean="0"/>
              <a:t>covered</a:t>
            </a:r>
            <a:r>
              <a:rPr lang="hr-HR" dirty="0" smtClean="0"/>
              <a:t> </a:t>
            </a:r>
            <a:r>
              <a:rPr lang="hr-HR" dirty="0" err="1" smtClean="0"/>
              <a:t>in</a:t>
            </a:r>
            <a:r>
              <a:rPr lang="hr-HR" dirty="0" smtClean="0"/>
              <a:t> </a:t>
            </a:r>
            <a:r>
              <a:rPr lang="hr-HR" dirty="0" err="1" smtClean="0"/>
              <a:t>the</a:t>
            </a:r>
            <a:r>
              <a:rPr lang="hr-HR" dirty="0" smtClean="0"/>
              <a:t> </a:t>
            </a:r>
            <a:r>
              <a:rPr lang="hr-HR" dirty="0" err="1" smtClean="0"/>
              <a:t>cross-examination</a:t>
            </a:r>
            <a:endParaRPr lang="hr-HR" dirty="0" smtClean="0"/>
          </a:p>
          <a:p>
            <a:r>
              <a:rPr lang="hr-HR" dirty="0" err="1" smtClean="0"/>
              <a:t>Barristers</a:t>
            </a:r>
            <a:r>
              <a:rPr lang="hr-HR" dirty="0" smtClean="0"/>
              <a:t> are </a:t>
            </a:r>
            <a:r>
              <a:rPr lang="hr-HR" dirty="0" err="1" smtClean="0"/>
              <a:t>instructed</a:t>
            </a:r>
            <a:r>
              <a:rPr lang="hr-HR" dirty="0" smtClean="0"/>
              <a:t> to ‘</a:t>
            </a:r>
            <a:r>
              <a:rPr lang="hr-HR" dirty="0" err="1" smtClean="0"/>
              <a:t>insulate</a:t>
            </a:r>
            <a:r>
              <a:rPr lang="hr-HR" dirty="0" smtClean="0"/>
              <a:t>’ </a:t>
            </a:r>
            <a:r>
              <a:rPr lang="hr-HR" dirty="0" err="1" smtClean="0"/>
              <a:t>their</a:t>
            </a:r>
            <a:r>
              <a:rPr lang="hr-HR" dirty="0" smtClean="0"/>
              <a:t> </a:t>
            </a:r>
            <a:r>
              <a:rPr lang="hr-HR" dirty="0" err="1" smtClean="0"/>
              <a:t>witness</a:t>
            </a:r>
            <a:r>
              <a:rPr lang="hr-HR" dirty="0" smtClean="0"/>
              <a:t> </a:t>
            </a:r>
            <a:r>
              <a:rPr lang="hr-HR" dirty="0" err="1" smtClean="0"/>
              <a:t>from</a:t>
            </a:r>
            <a:r>
              <a:rPr lang="hr-HR" dirty="0" smtClean="0"/>
              <a:t> </a:t>
            </a:r>
            <a:r>
              <a:rPr lang="hr-HR" dirty="0" err="1" smtClean="0"/>
              <a:t>attack</a:t>
            </a:r>
            <a:r>
              <a:rPr lang="hr-HR" dirty="0" smtClean="0"/>
              <a:t> </a:t>
            </a:r>
            <a:r>
              <a:rPr lang="hr-HR" dirty="0" err="1" smtClean="0"/>
              <a:t>by</a:t>
            </a:r>
            <a:r>
              <a:rPr lang="hr-HR" dirty="0" smtClean="0"/>
              <a:t> </a:t>
            </a:r>
            <a:r>
              <a:rPr lang="hr-HR" dirty="0" err="1" smtClean="0"/>
              <a:t>the</a:t>
            </a:r>
            <a:r>
              <a:rPr lang="hr-HR" dirty="0" smtClean="0"/>
              <a:t> </a:t>
            </a:r>
            <a:r>
              <a:rPr lang="hr-HR" dirty="0" err="1" smtClean="0"/>
              <a:t>opposition</a:t>
            </a:r>
            <a:r>
              <a:rPr lang="hr-HR" dirty="0" smtClean="0"/>
              <a:t> </a:t>
            </a:r>
            <a:r>
              <a:rPr lang="hr-HR" dirty="0" err="1" smtClean="0"/>
              <a:t>in</a:t>
            </a:r>
            <a:r>
              <a:rPr lang="hr-HR" dirty="0" smtClean="0"/>
              <a:t> </a:t>
            </a:r>
            <a:r>
              <a:rPr lang="hr-HR" dirty="0" err="1" smtClean="0"/>
              <a:t>cross-examination</a:t>
            </a:r>
            <a:r>
              <a:rPr lang="hr-HR" dirty="0" smtClean="0"/>
              <a:t>. </a:t>
            </a:r>
            <a:r>
              <a:rPr lang="hr-HR" dirty="0" err="1" smtClean="0"/>
              <a:t>That</a:t>
            </a:r>
            <a:r>
              <a:rPr lang="hr-HR" dirty="0" smtClean="0"/>
              <a:t> </a:t>
            </a:r>
            <a:r>
              <a:rPr lang="hr-HR" dirty="0" err="1" smtClean="0"/>
              <a:t>may</a:t>
            </a:r>
            <a:r>
              <a:rPr lang="hr-HR" dirty="0" smtClean="0"/>
              <a:t> </a:t>
            </a:r>
            <a:r>
              <a:rPr lang="hr-HR" dirty="0" err="1" smtClean="0"/>
              <a:t>mean</a:t>
            </a:r>
            <a:r>
              <a:rPr lang="hr-HR" dirty="0" smtClean="0"/>
              <a:t> </a:t>
            </a:r>
            <a:r>
              <a:rPr lang="hr-HR" dirty="0" err="1" smtClean="0"/>
              <a:t>getting</a:t>
            </a:r>
            <a:r>
              <a:rPr lang="hr-HR" dirty="0" smtClean="0"/>
              <a:t> </a:t>
            </a:r>
            <a:r>
              <a:rPr lang="hr-HR" dirty="0" err="1" smtClean="0"/>
              <a:t>the</a:t>
            </a:r>
            <a:r>
              <a:rPr lang="hr-HR" dirty="0" smtClean="0"/>
              <a:t> </a:t>
            </a:r>
            <a:r>
              <a:rPr lang="hr-HR" dirty="0" err="1" smtClean="0"/>
              <a:t>witness</a:t>
            </a:r>
            <a:r>
              <a:rPr lang="hr-HR" dirty="0" smtClean="0"/>
              <a:t> to talk </a:t>
            </a:r>
            <a:r>
              <a:rPr lang="hr-HR" dirty="0" err="1" smtClean="0"/>
              <a:t>about</a:t>
            </a:r>
            <a:r>
              <a:rPr lang="hr-HR" dirty="0" smtClean="0"/>
              <a:t> </a:t>
            </a:r>
            <a:r>
              <a:rPr lang="hr-HR" dirty="0" err="1" smtClean="0"/>
              <a:t>topics</a:t>
            </a:r>
            <a:r>
              <a:rPr lang="hr-HR" dirty="0" smtClean="0"/>
              <a:t> </a:t>
            </a:r>
            <a:r>
              <a:rPr lang="hr-HR" dirty="0" err="1" smtClean="0"/>
              <a:t>relevant</a:t>
            </a:r>
            <a:r>
              <a:rPr lang="hr-HR" dirty="0" smtClean="0"/>
              <a:t> to </a:t>
            </a:r>
            <a:r>
              <a:rPr lang="hr-HR" dirty="0" err="1" smtClean="0"/>
              <a:t>your</a:t>
            </a:r>
            <a:r>
              <a:rPr lang="hr-HR" dirty="0" smtClean="0"/>
              <a:t> </a:t>
            </a:r>
            <a:r>
              <a:rPr lang="hr-HR" dirty="0" err="1" smtClean="0"/>
              <a:t>opponent’s</a:t>
            </a:r>
            <a:r>
              <a:rPr lang="hr-HR" dirty="0" smtClean="0"/>
              <a:t> </a:t>
            </a:r>
            <a:r>
              <a:rPr lang="hr-HR" dirty="0" err="1" smtClean="0"/>
              <a:t>case</a:t>
            </a:r>
            <a:endParaRPr lang="hr-HR" dirty="0" smtClean="0"/>
          </a:p>
          <a:p>
            <a:r>
              <a:rPr lang="hr-HR" dirty="0" err="1" smtClean="0"/>
              <a:t>Closed</a:t>
            </a:r>
            <a:r>
              <a:rPr lang="hr-HR" dirty="0" smtClean="0"/>
              <a:t> </a:t>
            </a:r>
            <a:r>
              <a:rPr lang="hr-HR" dirty="0" err="1" smtClean="0"/>
              <a:t>questions</a:t>
            </a:r>
            <a:r>
              <a:rPr lang="hr-HR" dirty="0" smtClean="0"/>
              <a:t> </a:t>
            </a:r>
            <a:r>
              <a:rPr lang="hr-HR" dirty="0" err="1" smtClean="0"/>
              <a:t>need</a:t>
            </a:r>
            <a:r>
              <a:rPr lang="hr-HR" dirty="0" smtClean="0"/>
              <a:t> to </a:t>
            </a:r>
            <a:r>
              <a:rPr lang="hr-HR" dirty="0" err="1" smtClean="0"/>
              <a:t>be</a:t>
            </a:r>
            <a:r>
              <a:rPr lang="hr-HR" dirty="0" smtClean="0"/>
              <a:t> </a:t>
            </a:r>
            <a:r>
              <a:rPr lang="hr-HR" dirty="0" err="1" smtClean="0"/>
              <a:t>used</a:t>
            </a:r>
            <a:r>
              <a:rPr lang="hr-HR" dirty="0" smtClean="0"/>
              <a:t> </a:t>
            </a:r>
            <a:r>
              <a:rPr lang="hr-HR" dirty="0" err="1" smtClean="0"/>
              <a:t>because</a:t>
            </a:r>
            <a:r>
              <a:rPr lang="hr-HR" dirty="0" smtClean="0"/>
              <a:t> </a:t>
            </a:r>
            <a:r>
              <a:rPr lang="hr-HR" dirty="0" err="1" smtClean="0"/>
              <a:t>evidence</a:t>
            </a:r>
            <a:r>
              <a:rPr lang="hr-HR" dirty="0" smtClean="0"/>
              <a:t> </a:t>
            </a:r>
            <a:r>
              <a:rPr lang="hr-HR" dirty="0" err="1" smtClean="0"/>
              <a:t>has</a:t>
            </a:r>
            <a:r>
              <a:rPr lang="hr-HR" dirty="0" smtClean="0"/>
              <a:t> to </a:t>
            </a:r>
            <a:r>
              <a:rPr lang="hr-HR" dirty="0" err="1" smtClean="0"/>
              <a:t>be</a:t>
            </a:r>
            <a:r>
              <a:rPr lang="hr-HR" dirty="0" smtClean="0"/>
              <a:t> </a:t>
            </a:r>
            <a:r>
              <a:rPr lang="hr-HR" dirty="0" err="1" smtClean="0"/>
              <a:t>introduced</a:t>
            </a:r>
            <a:r>
              <a:rPr lang="hr-HR" dirty="0" smtClean="0"/>
              <a:t> </a:t>
            </a:r>
            <a:r>
              <a:rPr lang="hr-HR" dirty="0" err="1" smtClean="0"/>
              <a:t>into</a:t>
            </a:r>
            <a:r>
              <a:rPr lang="hr-HR" dirty="0" smtClean="0"/>
              <a:t> </a:t>
            </a:r>
            <a:r>
              <a:rPr lang="hr-HR" dirty="0" err="1" smtClean="0"/>
              <a:t>court</a:t>
            </a:r>
            <a:r>
              <a:rPr lang="hr-HR" dirty="0" smtClean="0"/>
              <a:t> </a:t>
            </a:r>
            <a:r>
              <a:rPr lang="hr-HR" dirty="0" err="1" smtClean="0"/>
              <a:t>and</a:t>
            </a:r>
            <a:r>
              <a:rPr lang="hr-HR" dirty="0" smtClean="0"/>
              <a:t> </a:t>
            </a:r>
            <a:r>
              <a:rPr lang="hr-HR" dirty="0" err="1" smtClean="0"/>
              <a:t>because</a:t>
            </a:r>
            <a:r>
              <a:rPr lang="hr-HR" dirty="0" smtClean="0"/>
              <a:t> </a:t>
            </a:r>
            <a:r>
              <a:rPr lang="hr-HR" dirty="0" err="1" smtClean="0"/>
              <a:t>of</a:t>
            </a:r>
            <a:r>
              <a:rPr lang="hr-HR" dirty="0" smtClean="0"/>
              <a:t> </a:t>
            </a:r>
            <a:r>
              <a:rPr lang="hr-HR" dirty="0" err="1" smtClean="0"/>
              <a:t>the</a:t>
            </a:r>
            <a:r>
              <a:rPr lang="hr-HR" dirty="0" smtClean="0"/>
              <a:t> </a:t>
            </a:r>
            <a:r>
              <a:rPr lang="hr-HR" dirty="0" err="1" smtClean="0"/>
              <a:t>rules</a:t>
            </a:r>
            <a:r>
              <a:rPr lang="hr-HR" dirty="0" smtClean="0"/>
              <a:t> </a:t>
            </a:r>
            <a:r>
              <a:rPr lang="hr-HR" dirty="0" err="1" smtClean="0"/>
              <a:t>of</a:t>
            </a:r>
            <a:r>
              <a:rPr lang="hr-HR" dirty="0" smtClean="0"/>
              <a:t> </a:t>
            </a:r>
            <a:r>
              <a:rPr lang="hr-HR" dirty="0" err="1" smtClean="0"/>
              <a:t>speaking</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a:t>
            </a:r>
            <a:r>
              <a:rPr lang="hr-HR" dirty="0" smtClean="0"/>
              <a:t>; </a:t>
            </a:r>
            <a:r>
              <a:rPr lang="hr-HR" dirty="0" err="1" smtClean="0"/>
              <a:t>the</a:t>
            </a:r>
            <a:r>
              <a:rPr lang="hr-HR" dirty="0" smtClean="0"/>
              <a:t> </a:t>
            </a:r>
            <a:r>
              <a:rPr lang="hr-HR" dirty="0" err="1" smtClean="0"/>
              <a:t>only</a:t>
            </a:r>
            <a:r>
              <a:rPr lang="hr-HR" dirty="0" smtClean="0"/>
              <a:t> </a:t>
            </a:r>
            <a:r>
              <a:rPr lang="hr-HR" dirty="0" err="1" smtClean="0"/>
              <a:t>way</a:t>
            </a:r>
            <a:r>
              <a:rPr lang="hr-HR" dirty="0" smtClean="0"/>
              <a:t> </a:t>
            </a:r>
            <a:r>
              <a:rPr lang="hr-HR" dirty="0" err="1" smtClean="0"/>
              <a:t>this</a:t>
            </a:r>
            <a:r>
              <a:rPr lang="hr-HR" dirty="0" smtClean="0"/>
              <a:t> </a:t>
            </a:r>
            <a:r>
              <a:rPr lang="hr-HR" dirty="0" err="1" smtClean="0"/>
              <a:t>can</a:t>
            </a:r>
            <a:r>
              <a:rPr lang="hr-HR" dirty="0" smtClean="0"/>
              <a:t> </a:t>
            </a:r>
            <a:r>
              <a:rPr lang="hr-HR" dirty="0" err="1" smtClean="0"/>
              <a:t>be</a:t>
            </a:r>
            <a:r>
              <a:rPr lang="hr-HR" dirty="0" smtClean="0"/>
              <a:t> </a:t>
            </a:r>
            <a:r>
              <a:rPr lang="hr-HR" dirty="0" err="1" smtClean="0"/>
              <a:t>done</a:t>
            </a:r>
            <a:r>
              <a:rPr lang="hr-HR" dirty="0" smtClean="0"/>
              <a:t> </a:t>
            </a:r>
            <a:r>
              <a:rPr lang="hr-HR" dirty="0" err="1" smtClean="0"/>
              <a:t>is</a:t>
            </a:r>
            <a:r>
              <a:rPr lang="hr-HR" dirty="0" smtClean="0"/>
              <a:t> </a:t>
            </a:r>
            <a:r>
              <a:rPr lang="hr-HR" dirty="0" err="1" smtClean="0"/>
              <a:t>through</a:t>
            </a:r>
            <a:r>
              <a:rPr lang="hr-HR" dirty="0" smtClean="0"/>
              <a:t> a </a:t>
            </a:r>
            <a:r>
              <a:rPr lang="hr-HR" dirty="0" err="1" smtClean="0"/>
              <a:t>question</a:t>
            </a:r>
            <a:r>
              <a:rPr lang="hr-HR" dirty="0" smtClean="0"/>
              <a:t> </a:t>
            </a:r>
            <a:r>
              <a:rPr lang="hr-HR" dirty="0" err="1" smtClean="0"/>
              <a:t>and</a:t>
            </a:r>
            <a:r>
              <a:rPr lang="hr-HR" dirty="0" smtClean="0"/>
              <a:t> </a:t>
            </a:r>
            <a:r>
              <a:rPr lang="hr-HR" dirty="0" err="1" smtClean="0"/>
              <a:t>answer</a:t>
            </a:r>
            <a:r>
              <a:rPr lang="hr-HR" dirty="0" smtClean="0"/>
              <a:t> </a:t>
            </a:r>
            <a:r>
              <a:rPr lang="hr-HR" dirty="0" err="1" smtClean="0"/>
              <a:t>routine</a:t>
            </a:r>
            <a:endParaRPr lang="hr-HR" dirty="0"/>
          </a:p>
        </p:txBody>
      </p:sp>
    </p:spTree>
    <p:extLst>
      <p:ext uri="{BB962C8B-B14F-4D97-AF65-F5344CB8AC3E}">
        <p14:creationId xmlns:p14="http://schemas.microsoft.com/office/powerpoint/2010/main" val="3770486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The</a:t>
            </a:r>
            <a:r>
              <a:rPr lang="hr-HR" dirty="0" smtClean="0"/>
              <a:t> </a:t>
            </a:r>
            <a:r>
              <a:rPr lang="hr-HR" dirty="0" err="1" smtClean="0"/>
              <a:t>counter</a:t>
            </a:r>
            <a:r>
              <a:rPr lang="hr-HR" dirty="0" smtClean="0"/>
              <a:t> argument: </a:t>
            </a:r>
            <a:r>
              <a:rPr lang="hr-HR" dirty="0" err="1" smtClean="0"/>
              <a:t>cross-examination</a:t>
            </a:r>
            <a:endParaRPr lang="hr-HR" dirty="0"/>
          </a:p>
        </p:txBody>
      </p:sp>
      <p:sp>
        <p:nvSpPr>
          <p:cNvPr id="3" name="Content Placeholder 2"/>
          <p:cNvSpPr>
            <a:spLocks noGrp="1"/>
          </p:cNvSpPr>
          <p:nvPr>
            <p:ph idx="1"/>
          </p:nvPr>
        </p:nvSpPr>
        <p:spPr/>
        <p:txBody>
          <a:bodyPr/>
          <a:lstStyle/>
          <a:p>
            <a:r>
              <a:rPr lang="hr-HR" dirty="0" smtClean="0"/>
              <a:t>1. Q. Mrs </a:t>
            </a:r>
            <a:r>
              <a:rPr lang="hr-HR" dirty="0" err="1" smtClean="0"/>
              <a:t>Grundy</a:t>
            </a:r>
            <a:r>
              <a:rPr lang="hr-HR" dirty="0" smtClean="0"/>
              <a:t> </a:t>
            </a:r>
            <a:r>
              <a:rPr lang="hr-HR" dirty="0" err="1" smtClean="0"/>
              <a:t>was</a:t>
            </a:r>
            <a:r>
              <a:rPr lang="hr-HR" dirty="0" smtClean="0"/>
              <a:t> </a:t>
            </a:r>
            <a:r>
              <a:rPr lang="hr-HR" dirty="0" err="1" smtClean="0"/>
              <a:t>asking</a:t>
            </a:r>
            <a:r>
              <a:rPr lang="hr-HR" dirty="0" smtClean="0"/>
              <a:t> for </a:t>
            </a:r>
            <a:r>
              <a:rPr lang="hr-HR" dirty="0" err="1" smtClean="0"/>
              <a:t>your</a:t>
            </a:r>
            <a:r>
              <a:rPr lang="hr-HR" dirty="0" smtClean="0"/>
              <a:t> signature?</a:t>
            </a:r>
          </a:p>
          <a:p>
            <a:r>
              <a:rPr lang="hr-HR" dirty="0" smtClean="0"/>
              <a:t>A. </a:t>
            </a:r>
            <a:r>
              <a:rPr lang="hr-HR" dirty="0" err="1" smtClean="0"/>
              <a:t>She</a:t>
            </a:r>
            <a:r>
              <a:rPr lang="hr-HR" dirty="0" smtClean="0"/>
              <a:t> </a:t>
            </a:r>
            <a:r>
              <a:rPr lang="hr-HR" dirty="0" err="1" smtClean="0"/>
              <a:t>asked</a:t>
            </a:r>
            <a:r>
              <a:rPr lang="hr-HR" dirty="0" smtClean="0"/>
              <a:t> </a:t>
            </a:r>
            <a:r>
              <a:rPr lang="hr-HR" dirty="0" err="1" smtClean="0"/>
              <a:t>if</a:t>
            </a:r>
            <a:r>
              <a:rPr lang="hr-HR" dirty="0" smtClean="0"/>
              <a:t> I </a:t>
            </a:r>
            <a:r>
              <a:rPr lang="hr-HR" dirty="0" err="1" smtClean="0"/>
              <a:t>would</a:t>
            </a:r>
            <a:r>
              <a:rPr lang="hr-HR" dirty="0" smtClean="0"/>
              <a:t> </a:t>
            </a:r>
            <a:r>
              <a:rPr lang="hr-HR" dirty="0" err="1" smtClean="0"/>
              <a:t>sign</a:t>
            </a:r>
            <a:r>
              <a:rPr lang="hr-HR" dirty="0" smtClean="0"/>
              <a:t> </a:t>
            </a:r>
            <a:r>
              <a:rPr lang="hr-HR" dirty="0" err="1" smtClean="0"/>
              <a:t>the</a:t>
            </a:r>
            <a:r>
              <a:rPr lang="hr-HR" dirty="0" smtClean="0"/>
              <a:t> </a:t>
            </a:r>
            <a:r>
              <a:rPr lang="hr-HR" dirty="0" err="1" smtClean="0"/>
              <a:t>document</a:t>
            </a:r>
            <a:r>
              <a:rPr lang="hr-HR" dirty="0" smtClean="0"/>
              <a:t>.</a:t>
            </a:r>
          </a:p>
          <a:p>
            <a:r>
              <a:rPr lang="hr-HR" dirty="0" smtClean="0"/>
              <a:t>2. </a:t>
            </a:r>
            <a:r>
              <a:rPr lang="hr-HR" dirty="0" err="1" smtClean="0"/>
              <a:t>Isn’t</a:t>
            </a:r>
            <a:r>
              <a:rPr lang="hr-HR" dirty="0" smtClean="0"/>
              <a:t> </a:t>
            </a:r>
            <a:r>
              <a:rPr lang="hr-HR" dirty="0" err="1" smtClean="0"/>
              <a:t>that</a:t>
            </a:r>
            <a:r>
              <a:rPr lang="hr-HR" dirty="0" smtClean="0"/>
              <a:t> </a:t>
            </a:r>
            <a:r>
              <a:rPr lang="hr-HR" dirty="0" err="1" smtClean="0"/>
              <a:t>the</a:t>
            </a:r>
            <a:r>
              <a:rPr lang="hr-HR" dirty="0" smtClean="0"/>
              <a:t> same </a:t>
            </a:r>
            <a:r>
              <a:rPr lang="hr-HR" dirty="0" err="1" smtClean="0"/>
              <a:t>thing</a:t>
            </a:r>
            <a:r>
              <a:rPr lang="hr-HR" dirty="0" smtClean="0"/>
              <a:t>?</a:t>
            </a:r>
          </a:p>
          <a:p>
            <a:r>
              <a:rPr lang="hr-HR" dirty="0" smtClean="0"/>
              <a:t>A. I am </a:t>
            </a:r>
            <a:r>
              <a:rPr lang="hr-HR" dirty="0" err="1" smtClean="0"/>
              <a:t>telling</a:t>
            </a:r>
            <a:r>
              <a:rPr lang="hr-HR" dirty="0" smtClean="0"/>
              <a:t> </a:t>
            </a:r>
            <a:r>
              <a:rPr lang="hr-HR" dirty="0" err="1" smtClean="0"/>
              <a:t>you</a:t>
            </a:r>
            <a:r>
              <a:rPr lang="hr-HR" dirty="0" smtClean="0"/>
              <a:t> </a:t>
            </a:r>
            <a:r>
              <a:rPr lang="hr-HR" dirty="0" err="1" smtClean="0"/>
              <a:t>that</a:t>
            </a:r>
            <a:r>
              <a:rPr lang="hr-HR" dirty="0" smtClean="0"/>
              <a:t> </a:t>
            </a:r>
            <a:r>
              <a:rPr lang="hr-HR" dirty="0" err="1" smtClean="0"/>
              <a:t>she</a:t>
            </a:r>
            <a:r>
              <a:rPr lang="hr-HR" dirty="0" smtClean="0"/>
              <a:t> </a:t>
            </a:r>
            <a:r>
              <a:rPr lang="hr-HR" dirty="0" err="1" smtClean="0"/>
              <a:t>asked</a:t>
            </a:r>
            <a:r>
              <a:rPr lang="hr-HR" dirty="0" smtClean="0"/>
              <a:t> me to </a:t>
            </a:r>
            <a:r>
              <a:rPr lang="hr-HR" dirty="0" err="1" smtClean="0"/>
              <a:t>sign</a:t>
            </a:r>
            <a:r>
              <a:rPr lang="hr-HR" dirty="0" smtClean="0"/>
              <a:t> </a:t>
            </a:r>
            <a:r>
              <a:rPr lang="hr-HR" dirty="0" err="1" smtClean="0"/>
              <a:t>the</a:t>
            </a:r>
            <a:r>
              <a:rPr lang="hr-HR" dirty="0" smtClean="0"/>
              <a:t> </a:t>
            </a:r>
            <a:r>
              <a:rPr lang="hr-HR" dirty="0" err="1" smtClean="0"/>
              <a:t>document</a:t>
            </a:r>
            <a:r>
              <a:rPr lang="hr-HR" dirty="0" smtClean="0"/>
              <a:t>.</a:t>
            </a:r>
          </a:p>
          <a:p>
            <a:r>
              <a:rPr lang="hr-HR" dirty="0" smtClean="0"/>
              <a:t>3. Q I </a:t>
            </a:r>
            <a:r>
              <a:rPr lang="hr-HR" dirty="0" err="1" smtClean="0"/>
              <a:t>said</a:t>
            </a:r>
            <a:r>
              <a:rPr lang="hr-HR" dirty="0" smtClean="0"/>
              <a:t> Mrs. </a:t>
            </a:r>
            <a:r>
              <a:rPr lang="hr-HR" dirty="0" err="1" smtClean="0"/>
              <a:t>Grundy</a:t>
            </a:r>
            <a:r>
              <a:rPr lang="hr-HR" dirty="0" smtClean="0"/>
              <a:t> </a:t>
            </a:r>
            <a:r>
              <a:rPr lang="hr-HR" dirty="0" err="1" smtClean="0"/>
              <a:t>was</a:t>
            </a:r>
            <a:r>
              <a:rPr lang="hr-HR" dirty="0" smtClean="0"/>
              <a:t> </a:t>
            </a:r>
            <a:r>
              <a:rPr lang="hr-HR" dirty="0" err="1" smtClean="0"/>
              <a:t>asking</a:t>
            </a:r>
            <a:r>
              <a:rPr lang="hr-HR" dirty="0" smtClean="0"/>
              <a:t> for </a:t>
            </a:r>
            <a:r>
              <a:rPr lang="hr-HR" dirty="0" err="1" smtClean="0"/>
              <a:t>your</a:t>
            </a:r>
            <a:r>
              <a:rPr lang="hr-HR" dirty="0" smtClean="0"/>
              <a:t> signature </a:t>
            </a:r>
            <a:r>
              <a:rPr lang="hr-HR" dirty="0" err="1" smtClean="0"/>
              <a:t>and</a:t>
            </a:r>
            <a:r>
              <a:rPr lang="hr-HR" dirty="0" smtClean="0"/>
              <a:t> I </a:t>
            </a:r>
            <a:r>
              <a:rPr lang="hr-HR" dirty="0" err="1" smtClean="0"/>
              <a:t>think</a:t>
            </a:r>
            <a:r>
              <a:rPr lang="hr-HR" dirty="0" smtClean="0"/>
              <a:t> </a:t>
            </a:r>
            <a:r>
              <a:rPr lang="hr-HR" dirty="0" err="1" smtClean="0"/>
              <a:t>you</a:t>
            </a:r>
            <a:r>
              <a:rPr lang="hr-HR" dirty="0" smtClean="0"/>
              <a:t> are </a:t>
            </a:r>
            <a:r>
              <a:rPr lang="hr-HR" dirty="0" err="1" smtClean="0"/>
              <a:t>agreeing</a:t>
            </a:r>
            <a:r>
              <a:rPr lang="hr-HR" dirty="0" smtClean="0"/>
              <a:t> </a:t>
            </a:r>
            <a:r>
              <a:rPr lang="hr-HR" dirty="0" err="1" smtClean="0"/>
              <a:t>with</a:t>
            </a:r>
            <a:r>
              <a:rPr lang="hr-HR" dirty="0" smtClean="0"/>
              <a:t> me?</a:t>
            </a:r>
          </a:p>
          <a:p>
            <a:r>
              <a:rPr lang="hr-HR" dirty="0" smtClean="0"/>
              <a:t>A. </a:t>
            </a:r>
            <a:r>
              <a:rPr lang="hr-HR" dirty="0" err="1" smtClean="0"/>
              <a:t>She</a:t>
            </a:r>
            <a:r>
              <a:rPr lang="hr-HR" dirty="0" smtClean="0"/>
              <a:t> </a:t>
            </a:r>
            <a:r>
              <a:rPr lang="hr-HR" dirty="0" err="1" smtClean="0"/>
              <a:t>was</a:t>
            </a:r>
            <a:r>
              <a:rPr lang="hr-HR" dirty="0" smtClean="0"/>
              <a:t> </a:t>
            </a:r>
            <a:r>
              <a:rPr lang="hr-HR" dirty="0" err="1" smtClean="0"/>
              <a:t>asking</a:t>
            </a:r>
            <a:r>
              <a:rPr lang="hr-HR" dirty="0" smtClean="0"/>
              <a:t> me to </a:t>
            </a:r>
            <a:r>
              <a:rPr lang="hr-HR" dirty="0" err="1" smtClean="0"/>
              <a:t>sign</a:t>
            </a:r>
            <a:r>
              <a:rPr lang="hr-HR" dirty="0" smtClean="0"/>
              <a:t> </a:t>
            </a:r>
            <a:r>
              <a:rPr lang="hr-HR" dirty="0" err="1" smtClean="0"/>
              <a:t>the</a:t>
            </a:r>
            <a:r>
              <a:rPr lang="hr-HR" dirty="0" smtClean="0"/>
              <a:t> </a:t>
            </a:r>
            <a:r>
              <a:rPr lang="hr-HR" dirty="0" err="1" smtClean="0"/>
              <a:t>document</a:t>
            </a:r>
            <a:r>
              <a:rPr lang="hr-HR" dirty="0" smtClean="0"/>
              <a:t>, </a:t>
            </a:r>
            <a:r>
              <a:rPr lang="hr-HR" dirty="0" err="1" smtClean="0"/>
              <a:t>she</a:t>
            </a:r>
            <a:r>
              <a:rPr lang="hr-HR" dirty="0" smtClean="0"/>
              <a:t> </a:t>
            </a:r>
            <a:r>
              <a:rPr lang="hr-HR" dirty="0" err="1" smtClean="0"/>
              <a:t>wasn’t</a:t>
            </a:r>
            <a:r>
              <a:rPr lang="hr-HR" dirty="0" smtClean="0"/>
              <a:t> </a:t>
            </a:r>
            <a:r>
              <a:rPr lang="hr-HR" dirty="0" err="1" smtClean="0"/>
              <a:t>specifically</a:t>
            </a:r>
            <a:r>
              <a:rPr lang="hr-HR" dirty="0" smtClean="0"/>
              <a:t> </a:t>
            </a:r>
            <a:r>
              <a:rPr lang="hr-HR" dirty="0" err="1" smtClean="0"/>
              <a:t>asking</a:t>
            </a:r>
            <a:r>
              <a:rPr lang="hr-HR" dirty="0" smtClean="0"/>
              <a:t> me for a signature </a:t>
            </a:r>
            <a:r>
              <a:rPr lang="hr-HR" dirty="0" err="1" smtClean="0"/>
              <a:t>which</a:t>
            </a:r>
            <a:r>
              <a:rPr lang="hr-HR" dirty="0" smtClean="0"/>
              <a:t> </a:t>
            </a:r>
            <a:r>
              <a:rPr lang="hr-HR" dirty="0" err="1" smtClean="0"/>
              <a:t>she</a:t>
            </a:r>
            <a:r>
              <a:rPr lang="hr-HR" dirty="0" smtClean="0"/>
              <a:t> </a:t>
            </a:r>
            <a:r>
              <a:rPr lang="hr-HR" dirty="0" err="1" smtClean="0"/>
              <a:t>could</a:t>
            </a:r>
            <a:r>
              <a:rPr lang="hr-HR" dirty="0" smtClean="0"/>
              <a:t> take </a:t>
            </a:r>
            <a:r>
              <a:rPr lang="hr-HR" dirty="0" err="1" smtClean="0"/>
              <a:t>away</a:t>
            </a:r>
            <a:r>
              <a:rPr lang="hr-HR" dirty="0" smtClean="0"/>
              <a:t>.</a:t>
            </a:r>
            <a:endParaRPr lang="hr-HR" dirty="0"/>
          </a:p>
        </p:txBody>
      </p:sp>
    </p:spTree>
    <p:extLst>
      <p:ext uri="{BB962C8B-B14F-4D97-AF65-F5344CB8AC3E}">
        <p14:creationId xmlns:p14="http://schemas.microsoft.com/office/powerpoint/2010/main" val="16789517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a:t>
            </a:r>
            <a:r>
              <a:rPr lang="hr-HR" dirty="0" smtClean="0"/>
              <a:t>.</a:t>
            </a:r>
            <a:endParaRPr lang="hr-HR" dirty="0"/>
          </a:p>
        </p:txBody>
      </p:sp>
      <p:sp>
        <p:nvSpPr>
          <p:cNvPr id="3" name="Content Placeholder 2"/>
          <p:cNvSpPr>
            <a:spLocks noGrp="1"/>
          </p:cNvSpPr>
          <p:nvPr>
            <p:ph idx="1"/>
          </p:nvPr>
        </p:nvSpPr>
        <p:spPr/>
        <p:txBody>
          <a:bodyPr/>
          <a:lstStyle/>
          <a:p>
            <a:r>
              <a:rPr lang="hr-HR" dirty="0"/>
              <a:t>4. Q I </a:t>
            </a:r>
            <a:r>
              <a:rPr lang="hr-HR" dirty="0" err="1"/>
              <a:t>see</a:t>
            </a:r>
            <a:r>
              <a:rPr lang="hr-HR" dirty="0"/>
              <a:t>. </a:t>
            </a:r>
            <a:r>
              <a:rPr lang="hr-HR" dirty="0" err="1"/>
              <a:t>So</a:t>
            </a:r>
            <a:r>
              <a:rPr lang="hr-HR" dirty="0"/>
              <a:t> </a:t>
            </a:r>
            <a:r>
              <a:rPr lang="hr-HR" dirty="0" err="1"/>
              <a:t>your</a:t>
            </a:r>
            <a:r>
              <a:rPr lang="hr-HR" dirty="0"/>
              <a:t> </a:t>
            </a:r>
            <a:r>
              <a:rPr lang="hr-HR" dirty="0" err="1"/>
              <a:t>response</a:t>
            </a:r>
            <a:r>
              <a:rPr lang="hr-HR" dirty="0"/>
              <a:t> to </a:t>
            </a:r>
            <a:r>
              <a:rPr lang="hr-HR" dirty="0" err="1"/>
              <a:t>that</a:t>
            </a:r>
            <a:r>
              <a:rPr lang="hr-HR" dirty="0"/>
              <a:t> </a:t>
            </a:r>
            <a:r>
              <a:rPr lang="hr-HR" dirty="0" err="1"/>
              <a:t>was</a:t>
            </a:r>
            <a:r>
              <a:rPr lang="hr-HR" dirty="0"/>
              <a:t>, ‘No, I </a:t>
            </a:r>
            <a:r>
              <a:rPr lang="hr-HR" dirty="0" err="1"/>
              <a:t>will</a:t>
            </a:r>
            <a:r>
              <a:rPr lang="hr-HR" dirty="0"/>
              <a:t> </a:t>
            </a:r>
            <a:r>
              <a:rPr lang="hr-HR" dirty="0" err="1"/>
              <a:t>get</a:t>
            </a:r>
            <a:r>
              <a:rPr lang="hr-HR" dirty="0"/>
              <a:t> </a:t>
            </a:r>
            <a:r>
              <a:rPr lang="hr-HR" dirty="0" err="1"/>
              <a:t>two</a:t>
            </a:r>
            <a:r>
              <a:rPr lang="hr-HR" dirty="0"/>
              <a:t> </a:t>
            </a:r>
            <a:r>
              <a:rPr lang="hr-HR" dirty="0" err="1"/>
              <a:t>patients</a:t>
            </a:r>
            <a:r>
              <a:rPr lang="hr-HR" dirty="0"/>
              <a:t>.’ </a:t>
            </a:r>
            <a:r>
              <a:rPr lang="hr-HR" dirty="0" err="1"/>
              <a:t>Why</a:t>
            </a:r>
            <a:r>
              <a:rPr lang="hr-HR" dirty="0"/>
              <a:t> </a:t>
            </a:r>
            <a:r>
              <a:rPr lang="hr-HR" dirty="0" err="1"/>
              <a:t>two</a:t>
            </a:r>
            <a:r>
              <a:rPr lang="hr-HR" dirty="0"/>
              <a:t> </a:t>
            </a:r>
            <a:r>
              <a:rPr lang="hr-HR" dirty="0" err="1"/>
              <a:t>patients</a:t>
            </a:r>
            <a:r>
              <a:rPr lang="hr-HR" dirty="0"/>
              <a:t> </a:t>
            </a:r>
            <a:r>
              <a:rPr lang="hr-HR" dirty="0" err="1"/>
              <a:t>and</a:t>
            </a:r>
            <a:r>
              <a:rPr lang="hr-HR" dirty="0"/>
              <a:t> </a:t>
            </a:r>
            <a:r>
              <a:rPr lang="hr-HR" dirty="0" err="1"/>
              <a:t>not</a:t>
            </a:r>
            <a:r>
              <a:rPr lang="hr-HR" dirty="0"/>
              <a:t> one</a:t>
            </a:r>
            <a:r>
              <a:rPr lang="hr-HR" dirty="0" smtClean="0"/>
              <a:t>?</a:t>
            </a:r>
          </a:p>
          <a:p>
            <a:r>
              <a:rPr lang="hr-HR" dirty="0" smtClean="0"/>
              <a:t>A. </a:t>
            </a:r>
            <a:r>
              <a:rPr lang="hr-HR" dirty="0" err="1" smtClean="0"/>
              <a:t>Because</a:t>
            </a:r>
            <a:r>
              <a:rPr lang="hr-HR" dirty="0" smtClean="0"/>
              <a:t> </a:t>
            </a:r>
            <a:r>
              <a:rPr lang="hr-HR" dirty="0" err="1" smtClean="0"/>
              <a:t>she</a:t>
            </a:r>
            <a:r>
              <a:rPr lang="hr-HR" dirty="0" smtClean="0"/>
              <a:t> had </a:t>
            </a:r>
            <a:r>
              <a:rPr lang="hr-HR" dirty="0" err="1" smtClean="0"/>
              <a:t>asked</a:t>
            </a:r>
            <a:r>
              <a:rPr lang="hr-HR" dirty="0" smtClean="0"/>
              <a:t>.</a:t>
            </a:r>
          </a:p>
          <a:p>
            <a:r>
              <a:rPr lang="hr-HR" dirty="0" smtClean="0"/>
              <a:t>5. Q. No?</a:t>
            </a:r>
          </a:p>
          <a:p>
            <a:r>
              <a:rPr lang="hr-HR" dirty="0" smtClean="0"/>
              <a:t>A. </a:t>
            </a:r>
            <a:r>
              <a:rPr lang="hr-HR" dirty="0" err="1" smtClean="0"/>
              <a:t>She</a:t>
            </a:r>
            <a:r>
              <a:rPr lang="hr-HR" dirty="0" smtClean="0"/>
              <a:t> had </a:t>
            </a:r>
            <a:r>
              <a:rPr lang="hr-HR" dirty="0" err="1" smtClean="0"/>
              <a:t>asked</a:t>
            </a:r>
            <a:r>
              <a:rPr lang="hr-HR" dirty="0" smtClean="0"/>
              <a:t> me to </a:t>
            </a:r>
            <a:r>
              <a:rPr lang="hr-HR" dirty="0" err="1" smtClean="0"/>
              <a:t>sign</a:t>
            </a:r>
            <a:r>
              <a:rPr lang="hr-HR" dirty="0" smtClean="0"/>
              <a:t> </a:t>
            </a:r>
            <a:r>
              <a:rPr lang="hr-HR" dirty="0" err="1" smtClean="0"/>
              <a:t>it</a:t>
            </a:r>
            <a:r>
              <a:rPr lang="hr-HR" dirty="0" smtClean="0"/>
              <a:t> </a:t>
            </a:r>
            <a:r>
              <a:rPr lang="hr-HR" dirty="0" err="1" smtClean="0"/>
              <a:t>and</a:t>
            </a:r>
            <a:r>
              <a:rPr lang="hr-HR" dirty="0" smtClean="0"/>
              <a:t> I had </a:t>
            </a:r>
            <a:r>
              <a:rPr lang="hr-HR" dirty="0" err="1" smtClean="0"/>
              <a:t>surmised</a:t>
            </a:r>
            <a:r>
              <a:rPr lang="hr-HR" dirty="0" smtClean="0"/>
              <a:t> </a:t>
            </a:r>
            <a:r>
              <a:rPr lang="hr-HR" dirty="0" err="1" smtClean="0"/>
              <a:t>that</a:t>
            </a:r>
            <a:r>
              <a:rPr lang="hr-HR" dirty="0" smtClean="0"/>
              <a:t> </a:t>
            </a:r>
            <a:r>
              <a:rPr lang="hr-HR" dirty="0" err="1" smtClean="0"/>
              <a:t>it</a:t>
            </a:r>
            <a:r>
              <a:rPr lang="hr-HR" dirty="0" smtClean="0"/>
              <a:t> </a:t>
            </a:r>
            <a:r>
              <a:rPr lang="hr-HR" dirty="0" err="1" smtClean="0"/>
              <a:t>was</a:t>
            </a:r>
            <a:r>
              <a:rPr lang="hr-HR" dirty="0" smtClean="0"/>
              <a:t> a </a:t>
            </a:r>
            <a:r>
              <a:rPr lang="hr-HR" dirty="0" err="1" smtClean="0"/>
              <a:t>will</a:t>
            </a:r>
            <a:r>
              <a:rPr lang="hr-HR" dirty="0" smtClean="0"/>
              <a:t> </a:t>
            </a:r>
            <a:r>
              <a:rPr lang="hr-HR" dirty="0" err="1" smtClean="0"/>
              <a:t>and</a:t>
            </a:r>
            <a:r>
              <a:rPr lang="hr-HR" dirty="0" smtClean="0"/>
              <a:t> </a:t>
            </a:r>
            <a:r>
              <a:rPr lang="hr-HR" dirty="0" err="1" smtClean="0"/>
              <a:t>therefore</a:t>
            </a:r>
            <a:r>
              <a:rPr lang="hr-HR" dirty="0" smtClean="0"/>
              <a:t> I </a:t>
            </a:r>
            <a:r>
              <a:rPr lang="hr-HR" dirty="0" err="1" smtClean="0"/>
              <a:t>knew</a:t>
            </a:r>
            <a:r>
              <a:rPr lang="hr-HR" dirty="0" smtClean="0"/>
              <a:t> </a:t>
            </a:r>
            <a:r>
              <a:rPr lang="hr-HR" dirty="0" err="1" smtClean="0"/>
              <a:t>you</a:t>
            </a:r>
            <a:r>
              <a:rPr lang="hr-HR" dirty="0" smtClean="0"/>
              <a:t> </a:t>
            </a:r>
            <a:r>
              <a:rPr lang="hr-HR" dirty="0" err="1" smtClean="0"/>
              <a:t>need</a:t>
            </a:r>
            <a:r>
              <a:rPr lang="hr-HR" dirty="0" smtClean="0"/>
              <a:t> </a:t>
            </a:r>
            <a:r>
              <a:rPr lang="hr-HR" dirty="0" err="1" smtClean="0"/>
              <a:t>two</a:t>
            </a:r>
            <a:r>
              <a:rPr lang="hr-HR" dirty="0" smtClean="0"/>
              <a:t> </a:t>
            </a:r>
            <a:r>
              <a:rPr lang="hr-HR" dirty="0" err="1" smtClean="0"/>
              <a:t>signatures</a:t>
            </a:r>
            <a:r>
              <a:rPr lang="hr-HR" dirty="0" smtClean="0"/>
              <a:t>.</a:t>
            </a:r>
            <a:r>
              <a:rPr lang="hr-HR" dirty="0"/>
              <a:t/>
            </a:r>
            <a:br>
              <a:rPr lang="hr-HR" dirty="0"/>
            </a:br>
            <a:endParaRPr lang="hr-HR" dirty="0"/>
          </a:p>
        </p:txBody>
      </p:sp>
    </p:spTree>
    <p:extLst>
      <p:ext uri="{BB962C8B-B14F-4D97-AF65-F5344CB8AC3E}">
        <p14:creationId xmlns:p14="http://schemas.microsoft.com/office/powerpoint/2010/main" val="41319709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a:t>
            </a:r>
            <a:r>
              <a:rPr lang="hr-HR" dirty="0" smtClean="0"/>
              <a:t>.</a:t>
            </a:r>
            <a:endParaRPr lang="hr-HR" dirty="0"/>
          </a:p>
        </p:txBody>
      </p:sp>
      <p:sp>
        <p:nvSpPr>
          <p:cNvPr id="3" name="Content Placeholder 2"/>
          <p:cNvSpPr>
            <a:spLocks noGrp="1"/>
          </p:cNvSpPr>
          <p:nvPr>
            <p:ph idx="1"/>
          </p:nvPr>
        </p:nvSpPr>
        <p:spPr/>
        <p:txBody>
          <a:bodyPr/>
          <a:lstStyle/>
          <a:p>
            <a:r>
              <a:rPr lang="hr-HR" dirty="0" smtClean="0"/>
              <a:t>6. Q You </a:t>
            </a:r>
            <a:r>
              <a:rPr lang="hr-HR" dirty="0" err="1" smtClean="0"/>
              <a:t>were</a:t>
            </a:r>
            <a:r>
              <a:rPr lang="hr-HR" dirty="0" smtClean="0"/>
              <a:t> </a:t>
            </a:r>
            <a:r>
              <a:rPr lang="hr-HR" dirty="0" err="1" smtClean="0"/>
              <a:t>very</a:t>
            </a:r>
            <a:r>
              <a:rPr lang="hr-HR" dirty="0" smtClean="0"/>
              <a:t> </a:t>
            </a:r>
            <a:r>
              <a:rPr lang="hr-HR" dirty="0" err="1" smtClean="0"/>
              <a:t>very</a:t>
            </a:r>
            <a:r>
              <a:rPr lang="hr-HR" dirty="0" smtClean="0"/>
              <a:t> </a:t>
            </a:r>
            <a:r>
              <a:rPr lang="hr-HR" dirty="0" err="1" smtClean="0"/>
              <a:t>quick</a:t>
            </a:r>
            <a:r>
              <a:rPr lang="hr-HR" dirty="0" smtClean="0"/>
              <a:t> on </a:t>
            </a:r>
            <a:r>
              <a:rPr lang="hr-HR" dirty="0" err="1" smtClean="0"/>
              <a:t>the</a:t>
            </a:r>
            <a:r>
              <a:rPr lang="hr-HR" dirty="0" smtClean="0"/>
              <a:t> </a:t>
            </a:r>
            <a:r>
              <a:rPr lang="hr-HR" dirty="0" err="1" smtClean="0"/>
              <a:t>uptake</a:t>
            </a:r>
            <a:r>
              <a:rPr lang="hr-HR" dirty="0" smtClean="0"/>
              <a:t>, </a:t>
            </a:r>
            <a:r>
              <a:rPr lang="hr-HR" dirty="0" err="1" smtClean="0"/>
              <a:t>weren’t</a:t>
            </a:r>
            <a:r>
              <a:rPr lang="hr-HR" dirty="0" smtClean="0"/>
              <a:t> </a:t>
            </a:r>
            <a:r>
              <a:rPr lang="hr-HR" dirty="0" err="1" smtClean="0"/>
              <a:t>you</a:t>
            </a:r>
            <a:r>
              <a:rPr lang="hr-HR" dirty="0" smtClean="0"/>
              <a:t>, </a:t>
            </a:r>
            <a:r>
              <a:rPr lang="hr-HR" dirty="0" err="1" smtClean="0"/>
              <a:t>having</a:t>
            </a:r>
            <a:r>
              <a:rPr lang="hr-HR" dirty="0" smtClean="0"/>
              <a:t> </a:t>
            </a:r>
            <a:r>
              <a:rPr lang="hr-HR" dirty="0" err="1" smtClean="0"/>
              <a:t>just</a:t>
            </a:r>
            <a:r>
              <a:rPr lang="hr-HR" dirty="0" smtClean="0"/>
              <a:t> </a:t>
            </a:r>
            <a:r>
              <a:rPr lang="hr-HR" dirty="0" err="1" smtClean="0"/>
              <a:t>been</a:t>
            </a:r>
            <a:r>
              <a:rPr lang="hr-HR" dirty="0" smtClean="0"/>
              <a:t> </a:t>
            </a:r>
            <a:r>
              <a:rPr lang="hr-HR" dirty="0" err="1" smtClean="0"/>
              <a:t>asked</a:t>
            </a:r>
            <a:r>
              <a:rPr lang="hr-HR" dirty="0" smtClean="0"/>
              <a:t> for </a:t>
            </a:r>
            <a:r>
              <a:rPr lang="hr-HR" dirty="0" err="1" smtClean="0"/>
              <a:t>your</a:t>
            </a:r>
            <a:r>
              <a:rPr lang="hr-HR" dirty="0" smtClean="0"/>
              <a:t> signature, to </a:t>
            </a:r>
            <a:r>
              <a:rPr lang="hr-HR" dirty="0" err="1" smtClean="0"/>
              <a:t>decide</a:t>
            </a:r>
            <a:r>
              <a:rPr lang="hr-HR" dirty="0" smtClean="0"/>
              <a:t> </a:t>
            </a:r>
            <a:r>
              <a:rPr lang="hr-HR" dirty="0" err="1" smtClean="0"/>
              <a:t>quickly</a:t>
            </a:r>
            <a:r>
              <a:rPr lang="hr-HR" dirty="0" smtClean="0"/>
              <a:t> </a:t>
            </a:r>
            <a:r>
              <a:rPr lang="hr-HR" dirty="0" err="1" smtClean="0"/>
              <a:t>that</a:t>
            </a:r>
            <a:r>
              <a:rPr lang="hr-HR" dirty="0" smtClean="0"/>
              <a:t> </a:t>
            </a:r>
            <a:r>
              <a:rPr lang="hr-HR" dirty="0" err="1" smtClean="0"/>
              <a:t>you</a:t>
            </a:r>
            <a:r>
              <a:rPr lang="hr-HR" dirty="0" smtClean="0"/>
              <a:t> </a:t>
            </a:r>
            <a:r>
              <a:rPr lang="hr-HR" dirty="0" err="1" smtClean="0"/>
              <a:t>needed</a:t>
            </a:r>
            <a:r>
              <a:rPr lang="hr-HR" dirty="0" smtClean="0"/>
              <a:t> </a:t>
            </a:r>
            <a:r>
              <a:rPr lang="hr-HR" dirty="0" err="1" smtClean="0"/>
              <a:t>two</a:t>
            </a:r>
            <a:r>
              <a:rPr lang="hr-HR" dirty="0" smtClean="0"/>
              <a:t> </a:t>
            </a:r>
            <a:r>
              <a:rPr lang="hr-HR" dirty="0" err="1" smtClean="0"/>
              <a:t>people</a:t>
            </a:r>
            <a:r>
              <a:rPr lang="hr-HR" dirty="0" smtClean="0"/>
              <a:t> </a:t>
            </a:r>
            <a:r>
              <a:rPr lang="hr-HR" dirty="0" err="1" smtClean="0"/>
              <a:t>from</a:t>
            </a:r>
            <a:r>
              <a:rPr lang="hr-HR" dirty="0" smtClean="0"/>
              <a:t> </a:t>
            </a:r>
            <a:r>
              <a:rPr lang="hr-HR" dirty="0" err="1" smtClean="0"/>
              <a:t>the</a:t>
            </a:r>
            <a:r>
              <a:rPr lang="hr-HR" dirty="0" smtClean="0"/>
              <a:t> </a:t>
            </a:r>
            <a:r>
              <a:rPr lang="hr-HR" dirty="0" err="1" smtClean="0"/>
              <a:t>surgery</a:t>
            </a:r>
            <a:r>
              <a:rPr lang="hr-HR" dirty="0" smtClean="0"/>
              <a:t>, </a:t>
            </a:r>
            <a:r>
              <a:rPr lang="hr-HR" dirty="0" err="1" smtClean="0"/>
              <a:t>were</a:t>
            </a:r>
            <a:r>
              <a:rPr lang="hr-HR" dirty="0" smtClean="0"/>
              <a:t> </a:t>
            </a:r>
            <a:r>
              <a:rPr lang="hr-HR" dirty="0" err="1" smtClean="0"/>
              <a:t>you</a:t>
            </a:r>
            <a:r>
              <a:rPr lang="hr-HR" dirty="0" smtClean="0"/>
              <a:t> </a:t>
            </a:r>
            <a:r>
              <a:rPr lang="hr-HR" dirty="0" err="1" smtClean="0"/>
              <a:t>not</a:t>
            </a:r>
            <a:r>
              <a:rPr lang="hr-HR" dirty="0" smtClean="0"/>
              <a:t>?</a:t>
            </a:r>
          </a:p>
          <a:p>
            <a:r>
              <a:rPr lang="hr-HR" dirty="0" smtClean="0"/>
              <a:t>A. I </a:t>
            </a:r>
            <a:r>
              <a:rPr lang="hr-HR" dirty="0" err="1" smtClean="0"/>
              <a:t>don’t</a:t>
            </a:r>
            <a:r>
              <a:rPr lang="hr-HR" dirty="0" smtClean="0"/>
              <a:t> </a:t>
            </a:r>
            <a:r>
              <a:rPr lang="hr-HR" dirty="0" err="1" smtClean="0"/>
              <a:t>think</a:t>
            </a:r>
            <a:r>
              <a:rPr lang="hr-HR" dirty="0" smtClean="0"/>
              <a:t> I </a:t>
            </a:r>
            <a:r>
              <a:rPr lang="hr-HR" dirty="0" err="1" smtClean="0"/>
              <a:t>was</a:t>
            </a:r>
            <a:r>
              <a:rPr lang="hr-HR" dirty="0" smtClean="0"/>
              <a:t> </a:t>
            </a:r>
            <a:r>
              <a:rPr lang="hr-HR" dirty="0" err="1" smtClean="0"/>
              <a:t>particularly</a:t>
            </a:r>
            <a:r>
              <a:rPr lang="hr-HR" dirty="0" smtClean="0"/>
              <a:t> </a:t>
            </a:r>
            <a:r>
              <a:rPr lang="hr-HR" dirty="0" err="1" smtClean="0"/>
              <a:t>quick</a:t>
            </a:r>
            <a:r>
              <a:rPr lang="hr-HR" dirty="0" smtClean="0"/>
              <a:t> on </a:t>
            </a:r>
            <a:r>
              <a:rPr lang="hr-HR" dirty="0" err="1" smtClean="0"/>
              <a:t>the</a:t>
            </a:r>
            <a:r>
              <a:rPr lang="hr-HR" dirty="0" smtClean="0"/>
              <a:t> </a:t>
            </a:r>
            <a:r>
              <a:rPr lang="hr-HR" dirty="0" err="1" smtClean="0"/>
              <a:t>uptake</a:t>
            </a:r>
            <a:r>
              <a:rPr lang="hr-HR" dirty="0" smtClean="0"/>
              <a:t>. </a:t>
            </a:r>
            <a:r>
              <a:rPr lang="hr-HR" dirty="0" err="1" smtClean="0"/>
              <a:t>If</a:t>
            </a:r>
            <a:r>
              <a:rPr lang="hr-HR" dirty="0" smtClean="0"/>
              <a:t> </a:t>
            </a:r>
            <a:r>
              <a:rPr lang="hr-HR" dirty="0" err="1" smtClean="0"/>
              <a:t>it</a:t>
            </a:r>
            <a:r>
              <a:rPr lang="hr-HR" dirty="0" smtClean="0"/>
              <a:t> </a:t>
            </a:r>
            <a:r>
              <a:rPr lang="hr-HR" dirty="0" err="1" smtClean="0"/>
              <a:t>was</a:t>
            </a:r>
            <a:r>
              <a:rPr lang="hr-HR" dirty="0" smtClean="0"/>
              <a:t> a </a:t>
            </a:r>
            <a:r>
              <a:rPr lang="hr-HR" dirty="0" err="1" smtClean="0"/>
              <a:t>will</a:t>
            </a:r>
            <a:r>
              <a:rPr lang="hr-HR" dirty="0" smtClean="0"/>
              <a:t> </a:t>
            </a:r>
            <a:r>
              <a:rPr lang="hr-HR" dirty="0" err="1" smtClean="0"/>
              <a:t>it</a:t>
            </a:r>
            <a:r>
              <a:rPr lang="hr-HR" dirty="0" smtClean="0"/>
              <a:t> </a:t>
            </a:r>
            <a:r>
              <a:rPr lang="hr-HR" dirty="0" err="1" smtClean="0"/>
              <a:t>needed</a:t>
            </a:r>
            <a:r>
              <a:rPr lang="hr-HR" dirty="0" smtClean="0"/>
              <a:t> </a:t>
            </a:r>
            <a:r>
              <a:rPr lang="hr-HR" dirty="0" err="1" smtClean="0"/>
              <a:t>witnessing</a:t>
            </a:r>
            <a:r>
              <a:rPr lang="hr-HR" dirty="0" smtClean="0"/>
              <a:t>-.</a:t>
            </a:r>
          </a:p>
          <a:p>
            <a:r>
              <a:rPr lang="hr-HR" dirty="0" smtClean="0"/>
              <a:t>7. </a:t>
            </a:r>
            <a:r>
              <a:rPr lang="hr-HR" dirty="0" err="1" smtClean="0"/>
              <a:t>Of</a:t>
            </a:r>
            <a:r>
              <a:rPr lang="hr-HR" dirty="0" smtClean="0"/>
              <a:t> </a:t>
            </a:r>
            <a:r>
              <a:rPr lang="hr-HR" dirty="0" err="1" smtClean="0"/>
              <a:t>course</a:t>
            </a:r>
            <a:r>
              <a:rPr lang="hr-HR" dirty="0" smtClean="0"/>
              <a:t>?</a:t>
            </a:r>
          </a:p>
          <a:p>
            <a:r>
              <a:rPr lang="hr-HR" dirty="0" smtClean="0"/>
              <a:t>A –</a:t>
            </a:r>
            <a:r>
              <a:rPr lang="hr-HR" dirty="0" err="1" smtClean="0"/>
              <a:t>it</a:t>
            </a:r>
            <a:r>
              <a:rPr lang="hr-HR" dirty="0" smtClean="0"/>
              <a:t> </a:t>
            </a:r>
            <a:r>
              <a:rPr lang="hr-HR" dirty="0" err="1" smtClean="0"/>
              <a:t>needed</a:t>
            </a:r>
            <a:r>
              <a:rPr lang="hr-HR" dirty="0" smtClean="0"/>
              <a:t> </a:t>
            </a:r>
            <a:r>
              <a:rPr lang="hr-HR" dirty="0" err="1" smtClean="0"/>
              <a:t>two</a:t>
            </a:r>
            <a:r>
              <a:rPr lang="hr-HR" dirty="0" smtClean="0"/>
              <a:t> </a:t>
            </a:r>
            <a:r>
              <a:rPr lang="hr-HR" dirty="0" err="1" smtClean="0"/>
              <a:t>signatures</a:t>
            </a:r>
            <a:r>
              <a:rPr lang="hr-HR" dirty="0" smtClean="0"/>
              <a:t>.</a:t>
            </a:r>
            <a:endParaRPr lang="hr-HR" dirty="0"/>
          </a:p>
        </p:txBody>
      </p:sp>
    </p:spTree>
    <p:extLst>
      <p:ext uri="{BB962C8B-B14F-4D97-AF65-F5344CB8AC3E}">
        <p14:creationId xmlns:p14="http://schemas.microsoft.com/office/powerpoint/2010/main" val="21236016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a:t>
            </a:r>
            <a:r>
              <a:rPr lang="hr-HR" dirty="0" smtClean="0"/>
              <a:t>.</a:t>
            </a:r>
            <a:endParaRPr lang="hr-HR" dirty="0"/>
          </a:p>
        </p:txBody>
      </p:sp>
      <p:sp>
        <p:nvSpPr>
          <p:cNvPr id="3" name="Content Placeholder 2"/>
          <p:cNvSpPr>
            <a:spLocks noGrp="1"/>
          </p:cNvSpPr>
          <p:nvPr>
            <p:ph idx="1"/>
          </p:nvPr>
        </p:nvSpPr>
        <p:spPr/>
        <p:txBody>
          <a:bodyPr/>
          <a:lstStyle/>
          <a:p>
            <a:r>
              <a:rPr lang="hr-HR" dirty="0" smtClean="0"/>
              <a:t>8. Q </a:t>
            </a:r>
            <a:r>
              <a:rPr lang="hr-HR" dirty="0" err="1" smtClean="0"/>
              <a:t>Of</a:t>
            </a:r>
            <a:r>
              <a:rPr lang="hr-HR" dirty="0" smtClean="0"/>
              <a:t> </a:t>
            </a:r>
            <a:r>
              <a:rPr lang="hr-HR" dirty="0" err="1" smtClean="0"/>
              <a:t>course</a:t>
            </a:r>
            <a:r>
              <a:rPr lang="hr-HR" dirty="0" smtClean="0"/>
              <a:t>, </a:t>
            </a:r>
            <a:r>
              <a:rPr lang="hr-HR" dirty="0" err="1" smtClean="0"/>
              <a:t>if</a:t>
            </a:r>
            <a:r>
              <a:rPr lang="hr-HR" dirty="0" smtClean="0"/>
              <a:t> </a:t>
            </a:r>
            <a:r>
              <a:rPr lang="hr-HR" dirty="0" err="1" smtClean="0"/>
              <a:t>you</a:t>
            </a:r>
            <a:r>
              <a:rPr lang="hr-HR" dirty="0" smtClean="0"/>
              <a:t> </a:t>
            </a:r>
            <a:r>
              <a:rPr lang="hr-HR" dirty="0" err="1" smtClean="0"/>
              <a:t>were</a:t>
            </a:r>
            <a:r>
              <a:rPr lang="hr-HR" dirty="0" smtClean="0"/>
              <a:t> </a:t>
            </a:r>
            <a:r>
              <a:rPr lang="hr-HR" dirty="0" err="1" smtClean="0"/>
              <a:t>the</a:t>
            </a:r>
            <a:r>
              <a:rPr lang="hr-HR" dirty="0" smtClean="0"/>
              <a:t> </a:t>
            </a:r>
            <a:r>
              <a:rPr lang="hr-HR" dirty="0" err="1" smtClean="0"/>
              <a:t>person</a:t>
            </a:r>
            <a:r>
              <a:rPr lang="hr-HR" dirty="0" smtClean="0"/>
              <a:t> </a:t>
            </a:r>
            <a:r>
              <a:rPr lang="hr-HR" dirty="0" err="1" smtClean="0"/>
              <a:t>who</a:t>
            </a:r>
            <a:r>
              <a:rPr lang="hr-HR" dirty="0" smtClean="0"/>
              <a:t> </a:t>
            </a:r>
            <a:r>
              <a:rPr lang="hr-HR" dirty="0" err="1" smtClean="0"/>
              <a:t>prepared</a:t>
            </a:r>
            <a:r>
              <a:rPr lang="hr-HR" dirty="0" smtClean="0"/>
              <a:t> </a:t>
            </a:r>
            <a:r>
              <a:rPr lang="hr-HR" dirty="0" err="1" smtClean="0"/>
              <a:t>the</a:t>
            </a:r>
            <a:r>
              <a:rPr lang="hr-HR" dirty="0" smtClean="0"/>
              <a:t> </a:t>
            </a:r>
            <a:r>
              <a:rPr lang="hr-HR" dirty="0" err="1" smtClean="0"/>
              <a:t>document</a:t>
            </a:r>
            <a:r>
              <a:rPr lang="hr-HR" dirty="0" smtClean="0"/>
              <a:t> </a:t>
            </a:r>
            <a:r>
              <a:rPr lang="hr-HR" dirty="0" err="1" smtClean="0"/>
              <a:t>in</a:t>
            </a:r>
            <a:r>
              <a:rPr lang="hr-HR" dirty="0" smtClean="0"/>
              <a:t> </a:t>
            </a:r>
            <a:r>
              <a:rPr lang="hr-HR" dirty="0" err="1" smtClean="0"/>
              <a:t>the</a:t>
            </a:r>
            <a:r>
              <a:rPr lang="hr-HR" dirty="0" smtClean="0"/>
              <a:t> </a:t>
            </a:r>
            <a:r>
              <a:rPr lang="hr-HR" dirty="0" err="1" smtClean="0"/>
              <a:t>first</a:t>
            </a:r>
            <a:r>
              <a:rPr lang="hr-HR" dirty="0" smtClean="0"/>
              <a:t> place </a:t>
            </a:r>
            <a:r>
              <a:rPr lang="hr-HR" dirty="0" err="1" smtClean="0"/>
              <a:t>you</a:t>
            </a:r>
            <a:r>
              <a:rPr lang="hr-HR" dirty="0" smtClean="0"/>
              <a:t> </a:t>
            </a:r>
            <a:r>
              <a:rPr lang="hr-HR" dirty="0" err="1" smtClean="0"/>
              <a:t>would</a:t>
            </a:r>
            <a:r>
              <a:rPr lang="hr-HR" dirty="0" smtClean="0"/>
              <a:t> </a:t>
            </a:r>
            <a:r>
              <a:rPr lang="hr-HR" dirty="0" err="1" smtClean="0"/>
              <a:t>know</a:t>
            </a:r>
            <a:r>
              <a:rPr lang="hr-HR" dirty="0" smtClean="0"/>
              <a:t> </a:t>
            </a:r>
            <a:r>
              <a:rPr lang="hr-HR" dirty="0" err="1" smtClean="0"/>
              <a:t>that</a:t>
            </a:r>
            <a:r>
              <a:rPr lang="hr-HR" dirty="0" smtClean="0"/>
              <a:t> </a:t>
            </a:r>
            <a:r>
              <a:rPr lang="hr-HR" dirty="0" err="1" smtClean="0"/>
              <a:t>it</a:t>
            </a:r>
            <a:r>
              <a:rPr lang="hr-HR" dirty="0" smtClean="0"/>
              <a:t> </a:t>
            </a:r>
            <a:r>
              <a:rPr lang="hr-HR" dirty="0" err="1" smtClean="0"/>
              <a:t>was</a:t>
            </a:r>
            <a:r>
              <a:rPr lang="hr-HR" dirty="0" smtClean="0"/>
              <a:t> a </a:t>
            </a:r>
            <a:r>
              <a:rPr lang="hr-HR" dirty="0" err="1" smtClean="0"/>
              <a:t>will</a:t>
            </a:r>
            <a:r>
              <a:rPr lang="hr-HR" dirty="0" smtClean="0"/>
              <a:t> </a:t>
            </a:r>
            <a:r>
              <a:rPr lang="hr-HR" dirty="0" err="1" smtClean="0"/>
              <a:t>and</a:t>
            </a:r>
            <a:r>
              <a:rPr lang="hr-HR" dirty="0" smtClean="0"/>
              <a:t> </a:t>
            </a:r>
            <a:r>
              <a:rPr lang="hr-HR" dirty="0" err="1" smtClean="0"/>
              <a:t>you</a:t>
            </a:r>
            <a:r>
              <a:rPr lang="hr-HR" dirty="0" smtClean="0"/>
              <a:t> </a:t>
            </a:r>
            <a:r>
              <a:rPr lang="hr-HR" dirty="0" err="1" smtClean="0"/>
              <a:t>would</a:t>
            </a:r>
            <a:r>
              <a:rPr lang="hr-HR" dirty="0" smtClean="0"/>
              <a:t> </a:t>
            </a:r>
            <a:r>
              <a:rPr lang="hr-HR" dirty="0" err="1" smtClean="0"/>
              <a:t>know</a:t>
            </a:r>
            <a:r>
              <a:rPr lang="hr-HR" dirty="0" smtClean="0"/>
              <a:t> </a:t>
            </a:r>
            <a:r>
              <a:rPr lang="hr-HR" dirty="0" err="1" smtClean="0"/>
              <a:t>that</a:t>
            </a:r>
            <a:r>
              <a:rPr lang="hr-HR" dirty="0" smtClean="0"/>
              <a:t> </a:t>
            </a:r>
            <a:r>
              <a:rPr lang="hr-HR" dirty="0" err="1" smtClean="0"/>
              <a:t>you</a:t>
            </a:r>
            <a:r>
              <a:rPr lang="hr-HR" dirty="0" smtClean="0"/>
              <a:t> </a:t>
            </a:r>
            <a:r>
              <a:rPr lang="hr-HR" dirty="0" err="1" smtClean="0"/>
              <a:t>needed</a:t>
            </a:r>
            <a:r>
              <a:rPr lang="hr-HR" dirty="0" smtClean="0"/>
              <a:t> </a:t>
            </a:r>
            <a:r>
              <a:rPr lang="hr-HR" dirty="0" err="1" smtClean="0"/>
              <a:t>two</a:t>
            </a:r>
            <a:r>
              <a:rPr lang="hr-HR" dirty="0" smtClean="0"/>
              <a:t> </a:t>
            </a:r>
            <a:r>
              <a:rPr lang="hr-HR" dirty="0" err="1" smtClean="0"/>
              <a:t>people</a:t>
            </a:r>
            <a:r>
              <a:rPr lang="hr-HR" dirty="0" smtClean="0"/>
              <a:t> to </a:t>
            </a:r>
            <a:r>
              <a:rPr lang="hr-HR" dirty="0" err="1" smtClean="0"/>
              <a:t>sign</a:t>
            </a:r>
            <a:r>
              <a:rPr lang="hr-HR" dirty="0" smtClean="0"/>
              <a:t> a </a:t>
            </a:r>
            <a:r>
              <a:rPr lang="hr-HR" dirty="0" err="1" smtClean="0"/>
              <a:t>will</a:t>
            </a:r>
            <a:r>
              <a:rPr lang="hr-HR" dirty="0" smtClean="0"/>
              <a:t>, </a:t>
            </a:r>
            <a:r>
              <a:rPr lang="hr-HR" dirty="0" err="1" smtClean="0"/>
              <a:t>wouldn’t</a:t>
            </a:r>
            <a:r>
              <a:rPr lang="hr-HR" dirty="0" smtClean="0"/>
              <a:t> </a:t>
            </a:r>
            <a:r>
              <a:rPr lang="hr-HR" dirty="0" err="1" smtClean="0"/>
              <a:t>you</a:t>
            </a:r>
            <a:r>
              <a:rPr lang="hr-HR" dirty="0" smtClean="0"/>
              <a:t>?</a:t>
            </a:r>
          </a:p>
          <a:p>
            <a:r>
              <a:rPr lang="hr-HR" dirty="0" smtClean="0"/>
              <a:t>A. </a:t>
            </a:r>
            <a:r>
              <a:rPr lang="hr-HR" dirty="0" err="1" smtClean="0"/>
              <a:t>If</a:t>
            </a:r>
            <a:r>
              <a:rPr lang="hr-HR" dirty="0" smtClean="0"/>
              <a:t> I had </a:t>
            </a:r>
            <a:r>
              <a:rPr lang="hr-HR" dirty="0" err="1" smtClean="0"/>
              <a:t>done</a:t>
            </a:r>
            <a:r>
              <a:rPr lang="hr-HR" dirty="0" smtClean="0"/>
              <a:t> </a:t>
            </a:r>
            <a:r>
              <a:rPr lang="hr-HR" dirty="0" err="1" smtClean="0"/>
              <a:t>all</a:t>
            </a:r>
            <a:r>
              <a:rPr lang="hr-HR" dirty="0" smtClean="0"/>
              <a:t> </a:t>
            </a:r>
            <a:r>
              <a:rPr lang="hr-HR" dirty="0" err="1" smtClean="0"/>
              <a:t>what</a:t>
            </a:r>
            <a:r>
              <a:rPr lang="hr-HR" dirty="0" smtClean="0"/>
              <a:t> </a:t>
            </a:r>
            <a:r>
              <a:rPr lang="hr-HR" dirty="0" err="1" smtClean="0"/>
              <a:t>you</a:t>
            </a:r>
            <a:r>
              <a:rPr lang="hr-HR" dirty="0" smtClean="0"/>
              <a:t> </a:t>
            </a:r>
            <a:r>
              <a:rPr lang="hr-HR" dirty="0" err="1" smtClean="0"/>
              <a:t>have</a:t>
            </a:r>
            <a:r>
              <a:rPr lang="hr-HR" dirty="0" smtClean="0"/>
              <a:t> </a:t>
            </a:r>
            <a:r>
              <a:rPr lang="hr-HR" dirty="0" err="1" smtClean="0"/>
              <a:t>told</a:t>
            </a:r>
            <a:r>
              <a:rPr lang="hr-HR" dirty="0" smtClean="0"/>
              <a:t> me </a:t>
            </a:r>
            <a:r>
              <a:rPr lang="hr-HR" dirty="0" err="1" smtClean="0"/>
              <a:t>then</a:t>
            </a:r>
            <a:r>
              <a:rPr lang="hr-HR" dirty="0" smtClean="0"/>
              <a:t> I </a:t>
            </a:r>
            <a:r>
              <a:rPr lang="hr-HR" dirty="0" err="1" smtClean="0"/>
              <a:t>already</a:t>
            </a:r>
            <a:r>
              <a:rPr lang="hr-HR" dirty="0" smtClean="0"/>
              <a:t> </a:t>
            </a:r>
            <a:r>
              <a:rPr lang="hr-HR" dirty="0" err="1" smtClean="0"/>
              <a:t>would</a:t>
            </a:r>
            <a:r>
              <a:rPr lang="hr-HR" dirty="0" smtClean="0"/>
              <a:t> </a:t>
            </a:r>
            <a:r>
              <a:rPr lang="hr-HR" dirty="0" err="1" smtClean="0"/>
              <a:t>know</a:t>
            </a:r>
            <a:r>
              <a:rPr lang="hr-HR" dirty="0" smtClean="0"/>
              <a:t> </a:t>
            </a:r>
            <a:r>
              <a:rPr lang="hr-HR" dirty="0" err="1" smtClean="0"/>
              <a:t>that</a:t>
            </a:r>
            <a:r>
              <a:rPr lang="hr-HR" dirty="0" smtClean="0"/>
              <a:t> </a:t>
            </a:r>
            <a:r>
              <a:rPr lang="hr-HR" dirty="0" err="1" smtClean="0"/>
              <a:t>you</a:t>
            </a:r>
            <a:r>
              <a:rPr lang="hr-HR" dirty="0" smtClean="0"/>
              <a:t> </a:t>
            </a:r>
            <a:r>
              <a:rPr lang="hr-HR" dirty="0" err="1" smtClean="0"/>
              <a:t>need</a:t>
            </a:r>
            <a:r>
              <a:rPr lang="hr-HR" dirty="0" smtClean="0"/>
              <a:t> </a:t>
            </a:r>
            <a:r>
              <a:rPr lang="hr-HR" dirty="0" err="1" smtClean="0"/>
              <a:t>two</a:t>
            </a:r>
            <a:r>
              <a:rPr lang="hr-HR" dirty="0" smtClean="0"/>
              <a:t> </a:t>
            </a:r>
            <a:r>
              <a:rPr lang="hr-HR" dirty="0" err="1" smtClean="0"/>
              <a:t>signatures</a:t>
            </a:r>
            <a:r>
              <a:rPr lang="hr-HR" dirty="0" smtClean="0"/>
              <a:t> to </a:t>
            </a:r>
            <a:r>
              <a:rPr lang="hr-HR" dirty="0" err="1" smtClean="0"/>
              <a:t>witness</a:t>
            </a:r>
            <a:r>
              <a:rPr lang="hr-HR" dirty="0" smtClean="0"/>
              <a:t> a </a:t>
            </a:r>
            <a:r>
              <a:rPr lang="hr-HR" dirty="0" err="1" smtClean="0"/>
              <a:t>will</a:t>
            </a:r>
            <a:r>
              <a:rPr lang="hr-HR" dirty="0" smtClean="0"/>
              <a:t>.</a:t>
            </a:r>
          </a:p>
          <a:p>
            <a:r>
              <a:rPr lang="hr-HR" dirty="0" smtClean="0"/>
              <a:t>9. Q </a:t>
            </a:r>
            <a:r>
              <a:rPr lang="hr-HR" dirty="0" err="1" smtClean="0"/>
              <a:t>Now</a:t>
            </a:r>
            <a:r>
              <a:rPr lang="hr-HR" dirty="0" smtClean="0"/>
              <a:t> </a:t>
            </a:r>
            <a:r>
              <a:rPr lang="hr-HR" dirty="0" err="1" smtClean="0"/>
              <a:t>you</a:t>
            </a:r>
            <a:r>
              <a:rPr lang="hr-HR" dirty="0" smtClean="0"/>
              <a:t> </a:t>
            </a:r>
            <a:r>
              <a:rPr lang="hr-HR" dirty="0" err="1" smtClean="0"/>
              <a:t>say</a:t>
            </a:r>
            <a:r>
              <a:rPr lang="hr-HR" dirty="0" smtClean="0"/>
              <a:t> </a:t>
            </a:r>
            <a:r>
              <a:rPr lang="hr-HR" dirty="0" err="1" smtClean="0"/>
              <a:t>that</a:t>
            </a:r>
            <a:r>
              <a:rPr lang="hr-HR" dirty="0" smtClean="0"/>
              <a:t> Mrs </a:t>
            </a:r>
            <a:r>
              <a:rPr lang="hr-HR" dirty="0" err="1" smtClean="0"/>
              <a:t>Hutchinson</a:t>
            </a:r>
            <a:r>
              <a:rPr lang="hr-HR" dirty="0" smtClean="0"/>
              <a:t> </a:t>
            </a:r>
            <a:r>
              <a:rPr lang="hr-HR" dirty="0" err="1" smtClean="0"/>
              <a:t>and</a:t>
            </a:r>
            <a:r>
              <a:rPr lang="hr-HR" dirty="0" smtClean="0"/>
              <a:t> </a:t>
            </a:r>
            <a:r>
              <a:rPr lang="hr-HR" dirty="0" err="1" smtClean="0"/>
              <a:t>Mr</a:t>
            </a:r>
            <a:r>
              <a:rPr lang="hr-HR" dirty="0" smtClean="0"/>
              <a:t> Spencer </a:t>
            </a:r>
            <a:r>
              <a:rPr lang="hr-HR" dirty="0" err="1" smtClean="0"/>
              <a:t>signed</a:t>
            </a:r>
            <a:r>
              <a:rPr lang="hr-HR" dirty="0" smtClean="0"/>
              <a:t> </a:t>
            </a:r>
            <a:r>
              <a:rPr lang="hr-HR" dirty="0" err="1" smtClean="0"/>
              <a:t>the</a:t>
            </a:r>
            <a:r>
              <a:rPr lang="hr-HR" dirty="0" smtClean="0"/>
              <a:t> </a:t>
            </a:r>
            <a:r>
              <a:rPr lang="hr-HR" dirty="0" err="1" smtClean="0"/>
              <a:t>document</a:t>
            </a:r>
            <a:r>
              <a:rPr lang="hr-HR" dirty="0" smtClean="0"/>
              <a:t> </a:t>
            </a:r>
            <a:r>
              <a:rPr lang="hr-HR" dirty="0" err="1" smtClean="0"/>
              <a:t>that</a:t>
            </a:r>
            <a:r>
              <a:rPr lang="hr-HR" dirty="0" smtClean="0"/>
              <a:t> </a:t>
            </a:r>
            <a:r>
              <a:rPr lang="hr-HR" dirty="0" err="1" smtClean="0"/>
              <a:t>was</a:t>
            </a:r>
            <a:r>
              <a:rPr lang="hr-HR" dirty="0" smtClean="0"/>
              <a:t> </a:t>
            </a:r>
            <a:r>
              <a:rPr lang="hr-HR" dirty="0" err="1" smtClean="0"/>
              <a:t>there</a:t>
            </a:r>
            <a:r>
              <a:rPr lang="hr-HR" dirty="0" smtClean="0"/>
              <a:t> </a:t>
            </a:r>
            <a:r>
              <a:rPr lang="hr-HR" dirty="0" err="1" smtClean="0"/>
              <a:t>seen</a:t>
            </a:r>
            <a:r>
              <a:rPr lang="hr-HR" dirty="0" smtClean="0"/>
              <a:t> </a:t>
            </a:r>
            <a:r>
              <a:rPr lang="hr-HR" dirty="0" err="1" smtClean="0"/>
              <a:t>first</a:t>
            </a:r>
            <a:r>
              <a:rPr lang="hr-HR" dirty="0" smtClean="0"/>
              <a:t> </a:t>
            </a:r>
            <a:r>
              <a:rPr lang="hr-HR" dirty="0" err="1" smtClean="0"/>
              <a:t>by</a:t>
            </a:r>
            <a:r>
              <a:rPr lang="hr-HR" dirty="0" smtClean="0"/>
              <a:t> </a:t>
            </a:r>
            <a:r>
              <a:rPr lang="hr-HR" dirty="0" err="1" smtClean="0"/>
              <a:t>you</a:t>
            </a:r>
            <a:r>
              <a:rPr lang="hr-HR" dirty="0" smtClean="0"/>
              <a:t> </a:t>
            </a:r>
            <a:r>
              <a:rPr lang="hr-HR" dirty="0" err="1" smtClean="0"/>
              <a:t>in</a:t>
            </a:r>
            <a:r>
              <a:rPr lang="hr-HR" dirty="0" smtClean="0"/>
              <a:t> Mrs. </a:t>
            </a:r>
            <a:r>
              <a:rPr lang="hr-HR" dirty="0" err="1" smtClean="0"/>
              <a:t>Grundy’s</a:t>
            </a:r>
            <a:r>
              <a:rPr lang="hr-HR" dirty="0" smtClean="0"/>
              <a:t> </a:t>
            </a:r>
            <a:r>
              <a:rPr lang="hr-HR" dirty="0" err="1" smtClean="0"/>
              <a:t>hand</a:t>
            </a:r>
            <a:r>
              <a:rPr lang="hr-HR" dirty="0" smtClean="0"/>
              <a:t>?</a:t>
            </a:r>
          </a:p>
          <a:p>
            <a:r>
              <a:rPr lang="hr-HR" dirty="0" smtClean="0"/>
              <a:t>A. </a:t>
            </a:r>
            <a:r>
              <a:rPr lang="hr-HR" dirty="0" err="1" smtClean="0"/>
              <a:t>They</a:t>
            </a:r>
            <a:r>
              <a:rPr lang="hr-HR" dirty="0" smtClean="0"/>
              <a:t> </a:t>
            </a:r>
            <a:r>
              <a:rPr lang="hr-HR" dirty="0" err="1" smtClean="0"/>
              <a:t>signed</a:t>
            </a:r>
            <a:r>
              <a:rPr lang="hr-HR" dirty="0" smtClean="0"/>
              <a:t> a </a:t>
            </a:r>
            <a:r>
              <a:rPr lang="hr-HR" dirty="0" err="1" smtClean="0"/>
              <a:t>document</a:t>
            </a:r>
            <a:r>
              <a:rPr lang="hr-HR" dirty="0" smtClean="0"/>
              <a:t> </a:t>
            </a:r>
            <a:r>
              <a:rPr lang="hr-HR" dirty="0" err="1" smtClean="0"/>
              <a:t>which</a:t>
            </a:r>
            <a:r>
              <a:rPr lang="hr-HR" dirty="0" smtClean="0"/>
              <a:t> </a:t>
            </a:r>
            <a:r>
              <a:rPr lang="hr-HR" dirty="0" err="1" smtClean="0"/>
              <a:t>may</a:t>
            </a:r>
            <a:r>
              <a:rPr lang="hr-HR" dirty="0" smtClean="0"/>
              <a:t> </a:t>
            </a:r>
            <a:r>
              <a:rPr lang="hr-HR" dirty="0" err="1" smtClean="0"/>
              <a:t>well</a:t>
            </a:r>
            <a:r>
              <a:rPr lang="hr-HR" dirty="0" smtClean="0"/>
              <a:t> </a:t>
            </a:r>
            <a:r>
              <a:rPr lang="hr-HR" dirty="0" err="1" smtClean="0"/>
              <a:t>have</a:t>
            </a:r>
            <a:r>
              <a:rPr lang="hr-HR" dirty="0" smtClean="0"/>
              <a:t> </a:t>
            </a:r>
            <a:r>
              <a:rPr lang="hr-HR" dirty="0" err="1" smtClean="0"/>
              <a:t>been</a:t>
            </a:r>
            <a:r>
              <a:rPr lang="hr-HR" dirty="0" smtClean="0"/>
              <a:t> </a:t>
            </a:r>
            <a:r>
              <a:rPr lang="hr-HR" dirty="0" err="1" smtClean="0"/>
              <a:t>the</a:t>
            </a:r>
            <a:r>
              <a:rPr lang="hr-HR" dirty="0" smtClean="0"/>
              <a:t> </a:t>
            </a:r>
            <a:r>
              <a:rPr lang="hr-HR" dirty="0" err="1" smtClean="0"/>
              <a:t>document</a:t>
            </a:r>
            <a:r>
              <a:rPr lang="hr-HR" dirty="0" smtClean="0"/>
              <a:t> </a:t>
            </a:r>
            <a:r>
              <a:rPr lang="hr-HR" dirty="0" err="1" smtClean="0"/>
              <a:t>that</a:t>
            </a:r>
            <a:r>
              <a:rPr lang="hr-HR" dirty="0" smtClean="0"/>
              <a:t> I </a:t>
            </a:r>
            <a:r>
              <a:rPr lang="hr-HR" dirty="0" err="1" smtClean="0"/>
              <a:t>saw</a:t>
            </a:r>
            <a:r>
              <a:rPr lang="hr-HR" dirty="0" smtClean="0"/>
              <a:t> </a:t>
            </a:r>
            <a:r>
              <a:rPr lang="hr-HR" dirty="0" err="1" smtClean="0"/>
              <a:t>in</a:t>
            </a:r>
            <a:r>
              <a:rPr lang="hr-HR" dirty="0" smtClean="0"/>
              <a:t> Mrs </a:t>
            </a:r>
            <a:r>
              <a:rPr lang="hr-HR" dirty="0" err="1" smtClean="0"/>
              <a:t>Grundy’s</a:t>
            </a:r>
            <a:r>
              <a:rPr lang="hr-HR" dirty="0" smtClean="0"/>
              <a:t> </a:t>
            </a:r>
            <a:r>
              <a:rPr lang="hr-HR" dirty="0" err="1" smtClean="0"/>
              <a:t>hand</a:t>
            </a:r>
            <a:r>
              <a:rPr lang="hr-HR" dirty="0" smtClean="0"/>
              <a:t>.</a:t>
            </a:r>
            <a:endParaRPr lang="hr-HR" dirty="0"/>
          </a:p>
        </p:txBody>
      </p:sp>
    </p:spTree>
    <p:extLst>
      <p:ext uri="{BB962C8B-B14F-4D97-AF65-F5344CB8AC3E}">
        <p14:creationId xmlns:p14="http://schemas.microsoft.com/office/powerpoint/2010/main" val="2238379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err="1" smtClean="0"/>
              <a:t>Witness</a:t>
            </a:r>
            <a:r>
              <a:rPr lang="hr-HR" dirty="0" smtClean="0"/>
              <a:t> </a:t>
            </a:r>
            <a:r>
              <a:rPr lang="hr-HR" dirty="0" err="1" smtClean="0"/>
              <a:t>statements</a:t>
            </a:r>
            <a:endParaRPr lang="hr-HR" dirty="0"/>
          </a:p>
        </p:txBody>
      </p:sp>
      <p:sp>
        <p:nvSpPr>
          <p:cNvPr id="3" name="Content Placeholder 2"/>
          <p:cNvSpPr>
            <a:spLocks noGrp="1"/>
          </p:cNvSpPr>
          <p:nvPr>
            <p:ph idx="1"/>
          </p:nvPr>
        </p:nvSpPr>
        <p:spPr/>
        <p:txBody>
          <a:bodyPr/>
          <a:lstStyle/>
          <a:p>
            <a:r>
              <a:rPr lang="hr-HR" dirty="0" err="1" smtClean="0"/>
              <a:t>Many</a:t>
            </a:r>
            <a:r>
              <a:rPr lang="hr-HR" dirty="0" smtClean="0"/>
              <a:t> </a:t>
            </a:r>
            <a:r>
              <a:rPr lang="hr-HR" dirty="0" err="1" smtClean="0"/>
              <a:t>jurisdictions</a:t>
            </a:r>
            <a:r>
              <a:rPr lang="hr-HR" dirty="0" smtClean="0"/>
              <a:t> </a:t>
            </a:r>
            <a:r>
              <a:rPr lang="hr-HR" dirty="0" err="1" smtClean="0"/>
              <a:t>stipulate</a:t>
            </a:r>
            <a:r>
              <a:rPr lang="hr-HR" dirty="0" smtClean="0"/>
              <a:t> </a:t>
            </a:r>
            <a:r>
              <a:rPr lang="hr-HR" dirty="0" err="1" smtClean="0"/>
              <a:t>that</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statement</a:t>
            </a:r>
            <a:r>
              <a:rPr lang="hr-HR" dirty="0" smtClean="0"/>
              <a:t> </a:t>
            </a:r>
            <a:r>
              <a:rPr lang="hr-HR" dirty="0" err="1" smtClean="0"/>
              <a:t>should</a:t>
            </a:r>
            <a:r>
              <a:rPr lang="hr-HR" dirty="0" smtClean="0"/>
              <a:t> </a:t>
            </a:r>
            <a:r>
              <a:rPr lang="hr-HR" dirty="0" err="1" smtClean="0"/>
              <a:t>be</a:t>
            </a:r>
            <a:r>
              <a:rPr lang="hr-HR" dirty="0" smtClean="0"/>
              <a:t> </a:t>
            </a:r>
            <a:r>
              <a:rPr lang="hr-HR" dirty="0" err="1" smtClean="0"/>
              <a:t>in</a:t>
            </a:r>
            <a:r>
              <a:rPr lang="hr-HR" dirty="0" smtClean="0"/>
              <a:t> </a:t>
            </a:r>
            <a:r>
              <a:rPr lang="hr-HR" dirty="0" err="1" smtClean="0"/>
              <a:t>his</a:t>
            </a:r>
            <a:r>
              <a:rPr lang="hr-HR" dirty="0" smtClean="0"/>
              <a:t> </a:t>
            </a:r>
            <a:r>
              <a:rPr lang="hr-HR" dirty="0" err="1" smtClean="0"/>
              <a:t>own</a:t>
            </a:r>
            <a:r>
              <a:rPr lang="hr-HR" dirty="0" smtClean="0"/>
              <a:t> </a:t>
            </a:r>
            <a:r>
              <a:rPr lang="hr-HR" dirty="0" err="1" smtClean="0"/>
              <a:t>words</a:t>
            </a:r>
            <a:endParaRPr lang="hr-HR" dirty="0" smtClean="0"/>
          </a:p>
          <a:p>
            <a:r>
              <a:rPr lang="hr-HR" dirty="0" smtClean="0"/>
              <a:t>A </a:t>
            </a:r>
            <a:r>
              <a:rPr lang="hr-HR" dirty="0" err="1" smtClean="0"/>
              <a:t>common</a:t>
            </a:r>
            <a:r>
              <a:rPr lang="hr-HR" dirty="0" smtClean="0"/>
              <a:t> </a:t>
            </a:r>
            <a:r>
              <a:rPr lang="hr-HR" dirty="0" err="1" smtClean="0"/>
              <a:t>way</a:t>
            </a:r>
            <a:r>
              <a:rPr lang="hr-HR" dirty="0" smtClean="0"/>
              <a:t> </a:t>
            </a:r>
            <a:r>
              <a:rPr lang="hr-HR" dirty="0" err="1" smtClean="0"/>
              <a:t>of</a:t>
            </a:r>
            <a:r>
              <a:rPr lang="hr-HR" dirty="0" smtClean="0"/>
              <a:t> </a:t>
            </a:r>
            <a:r>
              <a:rPr lang="hr-HR" dirty="0" err="1" smtClean="0"/>
              <a:t>taking</a:t>
            </a:r>
            <a:r>
              <a:rPr lang="hr-HR" dirty="0" smtClean="0"/>
              <a:t> </a:t>
            </a:r>
            <a:r>
              <a:rPr lang="hr-HR" dirty="0" err="1" smtClean="0"/>
              <a:t>statements</a:t>
            </a:r>
            <a:r>
              <a:rPr lang="hr-HR" dirty="0" smtClean="0"/>
              <a:t> </a:t>
            </a:r>
            <a:r>
              <a:rPr lang="hr-HR" dirty="0" err="1" smtClean="0"/>
              <a:t>is</a:t>
            </a:r>
            <a:r>
              <a:rPr lang="hr-HR" dirty="0" smtClean="0"/>
              <a:t> </a:t>
            </a:r>
            <a:r>
              <a:rPr lang="hr-HR" dirty="0" err="1" smtClean="0"/>
              <a:t>through</a:t>
            </a:r>
            <a:r>
              <a:rPr lang="hr-HR" dirty="0" smtClean="0"/>
              <a:t> </a:t>
            </a:r>
            <a:r>
              <a:rPr lang="hr-HR" dirty="0" err="1" smtClean="0"/>
              <a:t>questions</a:t>
            </a:r>
            <a:r>
              <a:rPr lang="hr-HR" dirty="0" smtClean="0"/>
              <a:t> </a:t>
            </a:r>
            <a:r>
              <a:rPr lang="hr-HR" dirty="0" err="1" smtClean="0"/>
              <a:t>and</a:t>
            </a:r>
            <a:r>
              <a:rPr lang="hr-HR" dirty="0" smtClean="0"/>
              <a:t> </a:t>
            </a:r>
            <a:r>
              <a:rPr lang="hr-HR" dirty="0" err="1" smtClean="0"/>
              <a:t>answers</a:t>
            </a:r>
            <a:endParaRPr lang="hr-HR" dirty="0" smtClean="0"/>
          </a:p>
        </p:txBody>
      </p:sp>
    </p:spTree>
    <p:extLst>
      <p:ext uri="{BB962C8B-B14F-4D97-AF65-F5344CB8AC3E}">
        <p14:creationId xmlns:p14="http://schemas.microsoft.com/office/powerpoint/2010/main" val="31512406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a:t>
            </a:r>
            <a:r>
              <a:rPr lang="hr-HR" dirty="0" smtClean="0"/>
              <a:t>.</a:t>
            </a:r>
            <a:endParaRPr lang="hr-HR" dirty="0"/>
          </a:p>
        </p:txBody>
      </p:sp>
      <p:sp>
        <p:nvSpPr>
          <p:cNvPr id="3" name="Content Placeholder 2"/>
          <p:cNvSpPr>
            <a:spLocks noGrp="1"/>
          </p:cNvSpPr>
          <p:nvPr>
            <p:ph idx="1"/>
          </p:nvPr>
        </p:nvSpPr>
        <p:spPr/>
        <p:txBody>
          <a:bodyPr/>
          <a:lstStyle/>
          <a:p>
            <a:r>
              <a:rPr lang="hr-HR" dirty="0" smtClean="0"/>
              <a:t>10. Q </a:t>
            </a:r>
            <a:r>
              <a:rPr lang="hr-HR" dirty="0" err="1" smtClean="0"/>
              <a:t>And</a:t>
            </a:r>
            <a:r>
              <a:rPr lang="hr-HR" dirty="0" smtClean="0"/>
              <a:t> </a:t>
            </a:r>
            <a:r>
              <a:rPr lang="hr-HR" dirty="0" err="1" smtClean="0"/>
              <a:t>your</a:t>
            </a:r>
            <a:r>
              <a:rPr lang="hr-HR" dirty="0" smtClean="0"/>
              <a:t> </a:t>
            </a:r>
            <a:r>
              <a:rPr lang="hr-HR" dirty="0" err="1" smtClean="0"/>
              <a:t>explanation</a:t>
            </a:r>
            <a:r>
              <a:rPr lang="hr-HR" dirty="0" smtClean="0"/>
              <a:t> for </a:t>
            </a:r>
            <a:r>
              <a:rPr lang="hr-HR" dirty="0" err="1" smtClean="0"/>
              <a:t>your</a:t>
            </a:r>
            <a:r>
              <a:rPr lang="hr-HR" dirty="0" smtClean="0"/>
              <a:t> </a:t>
            </a:r>
            <a:r>
              <a:rPr lang="hr-HR" dirty="0" err="1" smtClean="0"/>
              <a:t>little</a:t>
            </a:r>
            <a:r>
              <a:rPr lang="hr-HR" dirty="0" smtClean="0"/>
              <a:t> </a:t>
            </a:r>
            <a:r>
              <a:rPr lang="hr-HR" dirty="0" err="1" smtClean="0"/>
              <a:t>fingerprint</a:t>
            </a:r>
            <a:r>
              <a:rPr lang="hr-HR" dirty="0" smtClean="0"/>
              <a:t> </a:t>
            </a:r>
            <a:r>
              <a:rPr lang="hr-HR" dirty="0" err="1" smtClean="0"/>
              <a:t>being</a:t>
            </a:r>
            <a:r>
              <a:rPr lang="hr-HR" dirty="0" smtClean="0"/>
              <a:t> </a:t>
            </a:r>
            <a:r>
              <a:rPr lang="hr-HR" dirty="0" err="1" smtClean="0"/>
              <a:t>in</a:t>
            </a:r>
            <a:r>
              <a:rPr lang="hr-HR" dirty="0" smtClean="0"/>
              <a:t> </a:t>
            </a:r>
            <a:r>
              <a:rPr lang="hr-HR" dirty="0" err="1" smtClean="0"/>
              <a:t>the</a:t>
            </a:r>
            <a:r>
              <a:rPr lang="hr-HR" dirty="0" smtClean="0"/>
              <a:t> </a:t>
            </a:r>
            <a:r>
              <a:rPr lang="hr-HR" dirty="0" err="1" smtClean="0"/>
              <a:t>bottom</a:t>
            </a:r>
            <a:r>
              <a:rPr lang="hr-HR" dirty="0" smtClean="0"/>
              <a:t> </a:t>
            </a:r>
            <a:r>
              <a:rPr lang="hr-HR" dirty="0" err="1" smtClean="0"/>
              <a:t>left</a:t>
            </a:r>
            <a:r>
              <a:rPr lang="hr-HR" dirty="0" smtClean="0"/>
              <a:t> </a:t>
            </a:r>
            <a:r>
              <a:rPr lang="hr-HR" dirty="0" err="1" smtClean="0"/>
              <a:t>hand</a:t>
            </a:r>
            <a:r>
              <a:rPr lang="hr-HR" dirty="0" smtClean="0"/>
              <a:t> </a:t>
            </a:r>
            <a:r>
              <a:rPr lang="hr-HR" dirty="0" err="1" smtClean="0"/>
              <a:t>corner</a:t>
            </a:r>
            <a:r>
              <a:rPr lang="hr-HR" dirty="0" smtClean="0"/>
              <a:t> </a:t>
            </a:r>
            <a:r>
              <a:rPr lang="hr-HR" dirty="0" err="1" smtClean="0"/>
              <a:t>of</a:t>
            </a:r>
            <a:r>
              <a:rPr lang="hr-HR" dirty="0" smtClean="0"/>
              <a:t> </a:t>
            </a:r>
            <a:r>
              <a:rPr lang="hr-HR" dirty="0" err="1" smtClean="0"/>
              <a:t>this</a:t>
            </a:r>
            <a:r>
              <a:rPr lang="hr-HR" dirty="0" smtClean="0"/>
              <a:t> </a:t>
            </a:r>
            <a:r>
              <a:rPr lang="hr-HR" dirty="0" err="1" smtClean="0"/>
              <a:t>document</a:t>
            </a:r>
            <a:r>
              <a:rPr lang="hr-HR" dirty="0" smtClean="0"/>
              <a:t> </a:t>
            </a:r>
            <a:r>
              <a:rPr lang="hr-HR" dirty="0" err="1" smtClean="0"/>
              <a:t>is</a:t>
            </a:r>
            <a:r>
              <a:rPr lang="hr-HR" dirty="0" smtClean="0"/>
              <a:t> </a:t>
            </a:r>
            <a:r>
              <a:rPr lang="hr-HR" dirty="0" err="1" smtClean="0"/>
              <a:t>that</a:t>
            </a:r>
            <a:r>
              <a:rPr lang="hr-HR" dirty="0" smtClean="0"/>
              <a:t> </a:t>
            </a:r>
            <a:r>
              <a:rPr lang="hr-HR" dirty="0" err="1" smtClean="0"/>
              <a:t>you</a:t>
            </a:r>
            <a:r>
              <a:rPr lang="hr-HR" dirty="0" smtClean="0"/>
              <a:t> at some </a:t>
            </a:r>
            <a:r>
              <a:rPr lang="hr-HR" dirty="0" err="1" smtClean="0"/>
              <a:t>stage</a:t>
            </a:r>
            <a:r>
              <a:rPr lang="hr-HR" dirty="0" smtClean="0"/>
              <a:t> </a:t>
            </a:r>
            <a:r>
              <a:rPr lang="hr-HR" dirty="0" err="1" smtClean="0"/>
              <a:t>pushed</a:t>
            </a:r>
            <a:r>
              <a:rPr lang="hr-HR" dirty="0" smtClean="0"/>
              <a:t> </a:t>
            </a:r>
            <a:r>
              <a:rPr lang="hr-HR" dirty="0" err="1" smtClean="0"/>
              <a:t>the</a:t>
            </a:r>
            <a:r>
              <a:rPr lang="hr-HR" dirty="0" smtClean="0"/>
              <a:t> </a:t>
            </a:r>
            <a:r>
              <a:rPr lang="hr-HR" dirty="0" err="1" smtClean="0"/>
              <a:t>document</a:t>
            </a:r>
            <a:r>
              <a:rPr lang="hr-HR" dirty="0" smtClean="0"/>
              <a:t> </a:t>
            </a:r>
            <a:r>
              <a:rPr lang="hr-HR" dirty="0" err="1" smtClean="0"/>
              <a:t>across</a:t>
            </a:r>
            <a:r>
              <a:rPr lang="hr-HR" dirty="0" smtClean="0"/>
              <a:t> </a:t>
            </a:r>
            <a:r>
              <a:rPr lang="hr-HR" dirty="0" err="1" smtClean="0"/>
              <a:t>the</a:t>
            </a:r>
            <a:r>
              <a:rPr lang="hr-HR" dirty="0" smtClean="0"/>
              <a:t> desk </a:t>
            </a:r>
            <a:r>
              <a:rPr lang="hr-HR" dirty="0" err="1" smtClean="0"/>
              <a:t>and</a:t>
            </a:r>
            <a:r>
              <a:rPr lang="hr-HR" dirty="0" smtClean="0"/>
              <a:t> </a:t>
            </a:r>
            <a:r>
              <a:rPr lang="hr-HR" dirty="0" err="1" smtClean="0"/>
              <a:t>that</a:t>
            </a:r>
            <a:r>
              <a:rPr lang="hr-HR" dirty="0" smtClean="0"/>
              <a:t> </a:t>
            </a:r>
            <a:r>
              <a:rPr lang="hr-HR" dirty="0" err="1" smtClean="0"/>
              <a:t>explains</a:t>
            </a:r>
            <a:r>
              <a:rPr lang="hr-HR" dirty="0" smtClean="0"/>
              <a:t> </a:t>
            </a:r>
            <a:r>
              <a:rPr lang="hr-HR" dirty="0" err="1" smtClean="0"/>
              <a:t>your</a:t>
            </a:r>
            <a:r>
              <a:rPr lang="hr-HR" dirty="0" smtClean="0"/>
              <a:t> </a:t>
            </a:r>
            <a:r>
              <a:rPr lang="hr-HR" dirty="0" err="1" smtClean="0"/>
              <a:t>little</a:t>
            </a:r>
            <a:r>
              <a:rPr lang="hr-HR" dirty="0" smtClean="0"/>
              <a:t> </a:t>
            </a:r>
            <a:r>
              <a:rPr lang="hr-HR" dirty="0" err="1" smtClean="0"/>
              <a:t>finger</a:t>
            </a:r>
            <a:r>
              <a:rPr lang="hr-HR" dirty="0" smtClean="0"/>
              <a:t> on </a:t>
            </a:r>
            <a:r>
              <a:rPr lang="hr-HR" dirty="0" err="1" smtClean="0"/>
              <a:t>the</a:t>
            </a:r>
            <a:r>
              <a:rPr lang="hr-HR" dirty="0" smtClean="0"/>
              <a:t> face </a:t>
            </a:r>
            <a:r>
              <a:rPr lang="hr-HR" dirty="0" err="1" smtClean="0"/>
              <a:t>of</a:t>
            </a:r>
            <a:r>
              <a:rPr lang="hr-HR" dirty="0" smtClean="0"/>
              <a:t> </a:t>
            </a:r>
            <a:r>
              <a:rPr lang="hr-HR" dirty="0" err="1" smtClean="0"/>
              <a:t>the</a:t>
            </a:r>
            <a:r>
              <a:rPr lang="hr-HR" dirty="0" smtClean="0"/>
              <a:t> </a:t>
            </a:r>
            <a:r>
              <a:rPr lang="hr-HR" dirty="0" err="1" smtClean="0"/>
              <a:t>document</a:t>
            </a:r>
            <a:r>
              <a:rPr lang="hr-HR" dirty="0" smtClean="0"/>
              <a:t>?</a:t>
            </a:r>
          </a:p>
          <a:p>
            <a:r>
              <a:rPr lang="hr-HR" dirty="0" smtClean="0"/>
              <a:t>A. </a:t>
            </a:r>
            <a:r>
              <a:rPr lang="hr-HR" dirty="0" err="1" smtClean="0"/>
              <a:t>That</a:t>
            </a:r>
            <a:r>
              <a:rPr lang="hr-HR" dirty="0" smtClean="0"/>
              <a:t> </a:t>
            </a:r>
            <a:r>
              <a:rPr lang="hr-HR" dirty="0" err="1" smtClean="0"/>
              <a:t>is</a:t>
            </a:r>
            <a:r>
              <a:rPr lang="hr-HR" dirty="0" smtClean="0"/>
              <a:t> </a:t>
            </a:r>
            <a:r>
              <a:rPr lang="hr-HR" dirty="0" err="1" smtClean="0"/>
              <a:t>probably</a:t>
            </a:r>
            <a:r>
              <a:rPr lang="hr-HR" dirty="0" smtClean="0"/>
              <a:t> </a:t>
            </a:r>
            <a:r>
              <a:rPr lang="hr-HR" dirty="0" err="1" smtClean="0"/>
              <a:t>the</a:t>
            </a:r>
            <a:r>
              <a:rPr lang="hr-HR" dirty="0" smtClean="0"/>
              <a:t> </a:t>
            </a:r>
            <a:r>
              <a:rPr lang="hr-HR" dirty="0" err="1" smtClean="0"/>
              <a:t>right</a:t>
            </a:r>
            <a:r>
              <a:rPr lang="hr-HR" dirty="0" smtClean="0"/>
              <a:t> </a:t>
            </a:r>
            <a:r>
              <a:rPr lang="hr-HR" dirty="0" err="1" smtClean="0"/>
              <a:t>conclusion</a:t>
            </a:r>
            <a:r>
              <a:rPr lang="hr-HR" dirty="0" smtClean="0"/>
              <a:t> to </a:t>
            </a:r>
            <a:r>
              <a:rPr lang="hr-HR" dirty="0" err="1" smtClean="0"/>
              <a:t>draw</a:t>
            </a:r>
            <a:r>
              <a:rPr lang="hr-HR" dirty="0" smtClean="0"/>
              <a:t>.</a:t>
            </a:r>
          </a:p>
          <a:p>
            <a:r>
              <a:rPr lang="hr-HR" dirty="0" smtClean="0"/>
              <a:t>11. Q </a:t>
            </a:r>
            <a:r>
              <a:rPr lang="hr-HR" dirty="0" err="1" smtClean="0"/>
              <a:t>It</a:t>
            </a:r>
            <a:r>
              <a:rPr lang="hr-HR" dirty="0" smtClean="0"/>
              <a:t> </a:t>
            </a:r>
            <a:r>
              <a:rPr lang="hr-HR" dirty="0" err="1" smtClean="0"/>
              <a:t>cannot</a:t>
            </a:r>
            <a:r>
              <a:rPr lang="hr-HR" dirty="0" smtClean="0"/>
              <a:t> </a:t>
            </a:r>
            <a:r>
              <a:rPr lang="hr-HR" dirty="0" err="1" smtClean="0"/>
              <a:t>conceivably</a:t>
            </a:r>
            <a:r>
              <a:rPr lang="hr-HR" dirty="0" smtClean="0"/>
              <a:t> </a:t>
            </a:r>
            <a:r>
              <a:rPr lang="hr-HR" dirty="0" err="1" smtClean="0"/>
              <a:t>be</a:t>
            </a:r>
            <a:r>
              <a:rPr lang="hr-HR" dirty="0" smtClean="0"/>
              <a:t> </a:t>
            </a:r>
            <a:r>
              <a:rPr lang="hr-HR" dirty="0" err="1" smtClean="0"/>
              <a:t>right</a:t>
            </a:r>
            <a:r>
              <a:rPr lang="hr-HR" dirty="0" smtClean="0"/>
              <a:t>, </a:t>
            </a:r>
            <a:r>
              <a:rPr lang="hr-HR" dirty="0" err="1" smtClean="0"/>
              <a:t>can</a:t>
            </a:r>
            <a:r>
              <a:rPr lang="hr-HR" dirty="0" smtClean="0"/>
              <a:t> </a:t>
            </a:r>
            <a:r>
              <a:rPr lang="hr-HR" dirty="0" err="1" smtClean="0"/>
              <a:t>it</a:t>
            </a:r>
            <a:r>
              <a:rPr lang="hr-HR" dirty="0" smtClean="0"/>
              <a:t>?</a:t>
            </a:r>
          </a:p>
          <a:p>
            <a:r>
              <a:rPr lang="hr-HR" dirty="0" smtClean="0"/>
              <a:t>A (No </a:t>
            </a:r>
            <a:r>
              <a:rPr lang="hr-HR" dirty="0" err="1" smtClean="0"/>
              <a:t>reply</a:t>
            </a:r>
            <a:r>
              <a:rPr lang="hr-HR" dirty="0" smtClean="0"/>
              <a:t>)</a:t>
            </a:r>
            <a:endParaRPr lang="hr-HR" dirty="0"/>
          </a:p>
        </p:txBody>
      </p:sp>
    </p:spTree>
    <p:extLst>
      <p:ext uri="{BB962C8B-B14F-4D97-AF65-F5344CB8AC3E}">
        <p14:creationId xmlns:p14="http://schemas.microsoft.com/office/powerpoint/2010/main" val="3787162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a:t>
            </a:r>
            <a:r>
              <a:rPr lang="hr-HR" dirty="0" smtClean="0"/>
              <a:t>.</a:t>
            </a:r>
            <a:endParaRPr lang="hr-HR" dirty="0"/>
          </a:p>
        </p:txBody>
      </p:sp>
      <p:sp>
        <p:nvSpPr>
          <p:cNvPr id="3" name="Content Placeholder 2"/>
          <p:cNvSpPr>
            <a:spLocks noGrp="1"/>
          </p:cNvSpPr>
          <p:nvPr>
            <p:ph idx="1"/>
          </p:nvPr>
        </p:nvSpPr>
        <p:spPr/>
        <p:txBody>
          <a:bodyPr>
            <a:normAutofit fontScale="92500"/>
          </a:bodyPr>
          <a:lstStyle/>
          <a:p>
            <a:r>
              <a:rPr lang="hr-HR" dirty="0" smtClean="0"/>
              <a:t>12. Q </a:t>
            </a:r>
            <a:r>
              <a:rPr lang="hr-HR" dirty="0" err="1" smtClean="0"/>
              <a:t>The</a:t>
            </a:r>
            <a:r>
              <a:rPr lang="hr-HR" dirty="0" smtClean="0"/>
              <a:t> </a:t>
            </a:r>
            <a:r>
              <a:rPr lang="hr-HR" dirty="0" err="1" smtClean="0"/>
              <a:t>document</a:t>
            </a:r>
            <a:r>
              <a:rPr lang="hr-HR" dirty="0" smtClean="0"/>
              <a:t> </a:t>
            </a:r>
            <a:r>
              <a:rPr lang="hr-HR" dirty="0" err="1" smtClean="0"/>
              <a:t>that</a:t>
            </a:r>
            <a:r>
              <a:rPr lang="hr-HR" dirty="0" smtClean="0"/>
              <a:t> </a:t>
            </a:r>
            <a:r>
              <a:rPr lang="hr-HR" dirty="0" err="1" smtClean="0"/>
              <a:t>you</a:t>
            </a:r>
            <a:r>
              <a:rPr lang="hr-HR" dirty="0" smtClean="0"/>
              <a:t> </a:t>
            </a:r>
            <a:r>
              <a:rPr lang="hr-HR" dirty="0" err="1" smtClean="0"/>
              <a:t>have</a:t>
            </a:r>
            <a:r>
              <a:rPr lang="hr-HR" dirty="0" smtClean="0"/>
              <a:t> </a:t>
            </a:r>
            <a:r>
              <a:rPr lang="hr-HR" dirty="0" err="1" smtClean="0"/>
              <a:t>there</a:t>
            </a:r>
            <a:r>
              <a:rPr lang="hr-HR" dirty="0" smtClean="0"/>
              <a:t> </a:t>
            </a:r>
            <a:r>
              <a:rPr lang="hr-HR" dirty="0" err="1" smtClean="0"/>
              <a:t>that</a:t>
            </a:r>
            <a:r>
              <a:rPr lang="hr-HR" dirty="0" smtClean="0"/>
              <a:t> </a:t>
            </a:r>
            <a:r>
              <a:rPr lang="hr-HR" dirty="0" err="1" smtClean="0"/>
              <a:t>bears</a:t>
            </a:r>
            <a:r>
              <a:rPr lang="hr-HR" dirty="0" smtClean="0"/>
              <a:t> </a:t>
            </a:r>
            <a:r>
              <a:rPr lang="hr-HR" dirty="0" err="1" smtClean="0"/>
              <a:t>your</a:t>
            </a:r>
            <a:r>
              <a:rPr lang="hr-HR" dirty="0" smtClean="0"/>
              <a:t> </a:t>
            </a:r>
            <a:r>
              <a:rPr lang="hr-HR" dirty="0" err="1" smtClean="0"/>
              <a:t>finger</a:t>
            </a:r>
            <a:r>
              <a:rPr lang="hr-HR" dirty="0" smtClean="0"/>
              <a:t>-print </a:t>
            </a:r>
            <a:r>
              <a:rPr lang="hr-HR" dirty="0" err="1" smtClean="0"/>
              <a:t>was</a:t>
            </a:r>
            <a:r>
              <a:rPr lang="hr-HR" dirty="0" smtClean="0"/>
              <a:t> </a:t>
            </a:r>
            <a:r>
              <a:rPr lang="hr-HR" dirty="0" err="1" smtClean="0"/>
              <a:t>not</a:t>
            </a:r>
            <a:r>
              <a:rPr lang="hr-HR" dirty="0" smtClean="0"/>
              <a:t> </a:t>
            </a:r>
            <a:r>
              <a:rPr lang="hr-HR" dirty="0" err="1" smtClean="0"/>
              <a:t>the</a:t>
            </a:r>
            <a:r>
              <a:rPr lang="hr-HR" dirty="0" smtClean="0"/>
              <a:t> </a:t>
            </a:r>
            <a:r>
              <a:rPr lang="hr-HR" dirty="0" err="1" smtClean="0"/>
              <a:t>document</a:t>
            </a:r>
            <a:r>
              <a:rPr lang="hr-HR" dirty="0" smtClean="0"/>
              <a:t> </a:t>
            </a:r>
            <a:r>
              <a:rPr lang="hr-HR" dirty="0" err="1" smtClean="0"/>
              <a:t>signed</a:t>
            </a:r>
            <a:r>
              <a:rPr lang="hr-HR" dirty="0" smtClean="0"/>
              <a:t> </a:t>
            </a:r>
            <a:r>
              <a:rPr lang="hr-HR" dirty="0" err="1" smtClean="0"/>
              <a:t>by</a:t>
            </a:r>
            <a:r>
              <a:rPr lang="hr-HR" dirty="0" smtClean="0"/>
              <a:t> Mr. Spencer </a:t>
            </a:r>
            <a:r>
              <a:rPr lang="hr-HR" dirty="0" err="1" smtClean="0"/>
              <a:t>and</a:t>
            </a:r>
            <a:r>
              <a:rPr lang="hr-HR" dirty="0" smtClean="0"/>
              <a:t> Mrs. </a:t>
            </a:r>
            <a:r>
              <a:rPr lang="hr-HR" dirty="0" err="1" smtClean="0"/>
              <a:t>Hutchinson</a:t>
            </a:r>
            <a:r>
              <a:rPr lang="hr-HR" dirty="0" smtClean="0"/>
              <a:t>, </a:t>
            </a:r>
            <a:r>
              <a:rPr lang="hr-HR" dirty="0" err="1" smtClean="0"/>
              <a:t>was</a:t>
            </a:r>
            <a:r>
              <a:rPr lang="hr-HR" dirty="0" smtClean="0"/>
              <a:t> </a:t>
            </a:r>
            <a:r>
              <a:rPr lang="hr-HR" dirty="0" err="1" smtClean="0"/>
              <a:t>it</a:t>
            </a:r>
            <a:r>
              <a:rPr lang="hr-HR" dirty="0" smtClean="0"/>
              <a:t>?</a:t>
            </a:r>
          </a:p>
          <a:p>
            <a:r>
              <a:rPr lang="hr-HR" dirty="0" smtClean="0"/>
              <a:t>A. I am </a:t>
            </a:r>
            <a:r>
              <a:rPr lang="hr-HR" dirty="0" err="1" smtClean="0"/>
              <a:t>told</a:t>
            </a:r>
            <a:r>
              <a:rPr lang="hr-HR" dirty="0" smtClean="0"/>
              <a:t> </a:t>
            </a:r>
            <a:r>
              <a:rPr lang="hr-HR" dirty="0" err="1" smtClean="0"/>
              <a:t>by</a:t>
            </a:r>
            <a:r>
              <a:rPr lang="hr-HR" dirty="0" smtClean="0"/>
              <a:t> </a:t>
            </a:r>
            <a:r>
              <a:rPr lang="hr-HR" dirty="0" err="1" smtClean="0"/>
              <a:t>the</a:t>
            </a:r>
            <a:r>
              <a:rPr lang="hr-HR" dirty="0" smtClean="0"/>
              <a:t> Court </a:t>
            </a:r>
            <a:r>
              <a:rPr lang="hr-HR" dirty="0" err="1" smtClean="0"/>
              <a:t>that</a:t>
            </a:r>
            <a:r>
              <a:rPr lang="hr-HR" dirty="0" smtClean="0"/>
              <a:t> </a:t>
            </a:r>
            <a:r>
              <a:rPr lang="hr-HR" dirty="0" err="1" smtClean="0"/>
              <a:t>that</a:t>
            </a:r>
            <a:r>
              <a:rPr lang="hr-HR" dirty="0" smtClean="0"/>
              <a:t> </a:t>
            </a:r>
            <a:r>
              <a:rPr lang="hr-HR" dirty="0" err="1" smtClean="0"/>
              <a:t>is</a:t>
            </a:r>
            <a:r>
              <a:rPr lang="hr-HR" dirty="0" smtClean="0"/>
              <a:t> </a:t>
            </a:r>
            <a:r>
              <a:rPr lang="hr-HR" dirty="0" err="1" smtClean="0"/>
              <a:t>so</a:t>
            </a:r>
            <a:r>
              <a:rPr lang="hr-HR" dirty="0" smtClean="0"/>
              <a:t>.</a:t>
            </a:r>
          </a:p>
          <a:p>
            <a:r>
              <a:rPr lang="hr-HR" dirty="0" smtClean="0"/>
              <a:t>13. Q. </a:t>
            </a:r>
            <a:r>
              <a:rPr lang="hr-HR" dirty="0" err="1" smtClean="0"/>
              <a:t>And</a:t>
            </a:r>
            <a:r>
              <a:rPr lang="hr-HR" dirty="0" smtClean="0"/>
              <a:t> </a:t>
            </a:r>
            <a:r>
              <a:rPr lang="hr-HR" dirty="0" err="1" smtClean="0"/>
              <a:t>so</a:t>
            </a:r>
            <a:r>
              <a:rPr lang="hr-HR" dirty="0" smtClean="0"/>
              <a:t> </a:t>
            </a:r>
            <a:r>
              <a:rPr lang="hr-HR" dirty="0" err="1" smtClean="0"/>
              <a:t>your</a:t>
            </a:r>
            <a:r>
              <a:rPr lang="hr-HR" dirty="0" smtClean="0"/>
              <a:t> </a:t>
            </a:r>
            <a:r>
              <a:rPr lang="hr-HR" dirty="0" err="1" smtClean="0"/>
              <a:t>fingerprint</a:t>
            </a:r>
            <a:r>
              <a:rPr lang="hr-HR" dirty="0" smtClean="0"/>
              <a:t> </a:t>
            </a:r>
            <a:r>
              <a:rPr lang="hr-HR" dirty="0" err="1" smtClean="0"/>
              <a:t>could</a:t>
            </a:r>
            <a:r>
              <a:rPr lang="hr-HR" dirty="0" smtClean="0"/>
              <a:t> </a:t>
            </a:r>
            <a:r>
              <a:rPr lang="hr-HR" dirty="0" err="1" smtClean="0"/>
              <a:t>not</a:t>
            </a:r>
            <a:r>
              <a:rPr lang="hr-HR" dirty="0" smtClean="0"/>
              <a:t> </a:t>
            </a:r>
            <a:r>
              <a:rPr lang="hr-HR" dirty="0" err="1" smtClean="0"/>
              <a:t>have</a:t>
            </a:r>
            <a:r>
              <a:rPr lang="hr-HR" dirty="0" smtClean="0"/>
              <a:t> </a:t>
            </a:r>
            <a:r>
              <a:rPr lang="hr-HR" dirty="0" err="1" smtClean="0"/>
              <a:t>got</a:t>
            </a:r>
            <a:r>
              <a:rPr lang="hr-HR" dirty="0" smtClean="0"/>
              <a:t> on </a:t>
            </a:r>
            <a:r>
              <a:rPr lang="hr-HR" dirty="0" err="1" smtClean="0"/>
              <a:t>that</a:t>
            </a:r>
            <a:r>
              <a:rPr lang="hr-HR" dirty="0" smtClean="0"/>
              <a:t> </a:t>
            </a:r>
            <a:r>
              <a:rPr lang="hr-HR" dirty="0" err="1" smtClean="0"/>
              <a:t>piece</a:t>
            </a:r>
            <a:r>
              <a:rPr lang="hr-HR" dirty="0" smtClean="0"/>
              <a:t> </a:t>
            </a:r>
            <a:r>
              <a:rPr lang="hr-HR" dirty="0" err="1" smtClean="0"/>
              <a:t>of</a:t>
            </a:r>
            <a:r>
              <a:rPr lang="hr-HR" dirty="0" smtClean="0"/>
              <a:t> </a:t>
            </a:r>
            <a:r>
              <a:rPr lang="hr-HR" dirty="0" err="1" smtClean="0"/>
              <a:t>paper</a:t>
            </a:r>
            <a:r>
              <a:rPr lang="hr-HR" dirty="0" smtClean="0"/>
              <a:t> </a:t>
            </a:r>
            <a:r>
              <a:rPr lang="hr-HR" dirty="0" err="1" smtClean="0"/>
              <a:t>in</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box</a:t>
            </a:r>
            <a:r>
              <a:rPr lang="hr-HR" dirty="0" smtClean="0"/>
              <a:t> </a:t>
            </a:r>
            <a:r>
              <a:rPr lang="hr-HR" dirty="0" err="1" smtClean="0"/>
              <a:t>with</a:t>
            </a:r>
            <a:r>
              <a:rPr lang="hr-HR" dirty="0" smtClean="0"/>
              <a:t> </a:t>
            </a:r>
            <a:r>
              <a:rPr lang="hr-HR" dirty="0" err="1" smtClean="0"/>
              <a:t>you</a:t>
            </a:r>
            <a:r>
              <a:rPr lang="hr-HR" dirty="0" smtClean="0"/>
              <a:t> </a:t>
            </a:r>
            <a:r>
              <a:rPr lang="hr-HR" dirty="0" err="1" smtClean="0"/>
              <a:t>now</a:t>
            </a:r>
            <a:r>
              <a:rPr lang="hr-HR" dirty="0" smtClean="0"/>
              <a:t> on </a:t>
            </a:r>
            <a:r>
              <a:rPr lang="hr-HR" dirty="0" err="1" smtClean="0"/>
              <a:t>that</a:t>
            </a:r>
            <a:r>
              <a:rPr lang="hr-HR" dirty="0" smtClean="0"/>
              <a:t> </a:t>
            </a:r>
            <a:r>
              <a:rPr lang="hr-HR" dirty="0" err="1" smtClean="0"/>
              <a:t>occasion</a:t>
            </a:r>
            <a:r>
              <a:rPr lang="hr-HR" dirty="0" smtClean="0"/>
              <a:t>, </a:t>
            </a:r>
            <a:r>
              <a:rPr lang="hr-HR" dirty="0" err="1" smtClean="0"/>
              <a:t>could</a:t>
            </a:r>
            <a:r>
              <a:rPr lang="hr-HR" dirty="0" smtClean="0"/>
              <a:t> </a:t>
            </a:r>
            <a:r>
              <a:rPr lang="hr-HR" dirty="0" err="1" smtClean="0"/>
              <a:t>it</a:t>
            </a:r>
            <a:r>
              <a:rPr lang="hr-HR" dirty="0" smtClean="0"/>
              <a:t>?</a:t>
            </a:r>
          </a:p>
          <a:p>
            <a:r>
              <a:rPr lang="hr-HR" dirty="0" smtClean="0"/>
              <a:t>A. </a:t>
            </a:r>
            <a:r>
              <a:rPr lang="hr-HR" dirty="0" err="1" smtClean="0"/>
              <a:t>Yes</a:t>
            </a:r>
            <a:r>
              <a:rPr lang="hr-HR" dirty="0" smtClean="0"/>
              <a:t>.</a:t>
            </a:r>
          </a:p>
          <a:p>
            <a:r>
              <a:rPr lang="hr-HR" dirty="0" smtClean="0"/>
              <a:t>Q. How?</a:t>
            </a:r>
          </a:p>
          <a:p>
            <a:r>
              <a:rPr lang="hr-HR" dirty="0" smtClean="0"/>
              <a:t>A. I </a:t>
            </a:r>
            <a:r>
              <a:rPr lang="hr-HR" dirty="0" err="1" smtClean="0"/>
              <a:t>did</a:t>
            </a:r>
            <a:r>
              <a:rPr lang="hr-HR" dirty="0" smtClean="0"/>
              <a:t> </a:t>
            </a:r>
            <a:r>
              <a:rPr lang="hr-HR" dirty="0" err="1" smtClean="0"/>
              <a:t>say</a:t>
            </a:r>
            <a:r>
              <a:rPr lang="hr-HR" dirty="0" smtClean="0"/>
              <a:t> </a:t>
            </a:r>
            <a:r>
              <a:rPr lang="hr-HR" dirty="0" err="1" smtClean="0"/>
              <a:t>that</a:t>
            </a:r>
            <a:r>
              <a:rPr lang="hr-HR" dirty="0" smtClean="0"/>
              <a:t> </a:t>
            </a:r>
            <a:r>
              <a:rPr lang="hr-HR" dirty="0" err="1" smtClean="0"/>
              <a:t>she</a:t>
            </a:r>
            <a:r>
              <a:rPr lang="hr-HR" dirty="0" smtClean="0"/>
              <a:t> </a:t>
            </a:r>
            <a:r>
              <a:rPr lang="hr-HR" dirty="0" err="1" smtClean="0"/>
              <a:t>produced</a:t>
            </a:r>
            <a:r>
              <a:rPr lang="hr-HR" dirty="0" smtClean="0"/>
              <a:t> a </a:t>
            </a:r>
            <a:r>
              <a:rPr lang="hr-HR" dirty="0" err="1" smtClean="0"/>
              <a:t>document</a:t>
            </a:r>
            <a:r>
              <a:rPr lang="hr-HR" dirty="0" smtClean="0"/>
              <a:t>. I </a:t>
            </a:r>
            <a:r>
              <a:rPr lang="hr-HR" dirty="0" err="1" smtClean="0"/>
              <a:t>was</a:t>
            </a:r>
            <a:r>
              <a:rPr lang="hr-HR" dirty="0" smtClean="0"/>
              <a:t> </a:t>
            </a:r>
            <a:r>
              <a:rPr lang="hr-HR" dirty="0" err="1" smtClean="0"/>
              <a:t>not</a:t>
            </a:r>
            <a:r>
              <a:rPr lang="hr-HR" dirty="0" smtClean="0"/>
              <a:t> </a:t>
            </a:r>
            <a:r>
              <a:rPr lang="hr-HR" dirty="0" err="1" smtClean="0"/>
              <a:t>in</a:t>
            </a:r>
            <a:r>
              <a:rPr lang="hr-HR" dirty="0" smtClean="0"/>
              <a:t> </a:t>
            </a:r>
            <a:r>
              <a:rPr lang="hr-HR" dirty="0" err="1" smtClean="0"/>
              <a:t>the</a:t>
            </a:r>
            <a:r>
              <a:rPr lang="hr-HR" dirty="0" smtClean="0"/>
              <a:t> room </a:t>
            </a:r>
            <a:r>
              <a:rPr lang="hr-HR" dirty="0" err="1" smtClean="0"/>
              <a:t>all</a:t>
            </a:r>
            <a:r>
              <a:rPr lang="hr-HR" dirty="0" smtClean="0"/>
              <a:t> </a:t>
            </a:r>
            <a:r>
              <a:rPr lang="hr-HR" dirty="0" err="1" smtClean="0"/>
              <a:t>the</a:t>
            </a:r>
            <a:r>
              <a:rPr lang="hr-HR" dirty="0" smtClean="0"/>
              <a:t> time </a:t>
            </a:r>
            <a:r>
              <a:rPr lang="hr-HR" dirty="0" err="1" smtClean="0"/>
              <a:t>with</a:t>
            </a:r>
            <a:r>
              <a:rPr lang="hr-HR" dirty="0" smtClean="0"/>
              <a:t> </a:t>
            </a:r>
            <a:r>
              <a:rPr lang="hr-HR" dirty="0" err="1" smtClean="0"/>
              <a:t>her</a:t>
            </a:r>
            <a:r>
              <a:rPr lang="hr-HR" dirty="0" smtClean="0"/>
              <a:t>. </a:t>
            </a:r>
            <a:r>
              <a:rPr lang="hr-HR" dirty="0" err="1" smtClean="0"/>
              <a:t>And</a:t>
            </a:r>
            <a:r>
              <a:rPr lang="hr-HR" dirty="0" smtClean="0"/>
              <a:t> I </a:t>
            </a:r>
            <a:r>
              <a:rPr lang="hr-HR" dirty="0" err="1" smtClean="0"/>
              <a:t>don’t</a:t>
            </a:r>
            <a:r>
              <a:rPr lang="hr-HR" dirty="0" smtClean="0"/>
              <a:t> </a:t>
            </a:r>
            <a:r>
              <a:rPr lang="hr-HR" dirty="0" err="1" smtClean="0"/>
              <a:t>know</a:t>
            </a:r>
            <a:r>
              <a:rPr lang="hr-HR" dirty="0" smtClean="0"/>
              <a:t> </a:t>
            </a:r>
            <a:r>
              <a:rPr lang="hr-HR" dirty="0" err="1" smtClean="0"/>
              <a:t>whether</a:t>
            </a:r>
            <a:r>
              <a:rPr lang="hr-HR" dirty="0" smtClean="0"/>
              <a:t> </a:t>
            </a:r>
            <a:r>
              <a:rPr lang="hr-HR" dirty="0" err="1" smtClean="0"/>
              <a:t>there</a:t>
            </a:r>
            <a:r>
              <a:rPr lang="hr-HR" dirty="0" smtClean="0"/>
              <a:t> </a:t>
            </a:r>
            <a:r>
              <a:rPr lang="hr-HR" dirty="0" err="1" smtClean="0"/>
              <a:t>was</a:t>
            </a:r>
            <a:r>
              <a:rPr lang="hr-HR" dirty="0" smtClean="0"/>
              <a:t> one </a:t>
            </a:r>
            <a:r>
              <a:rPr lang="hr-HR" dirty="0" err="1" smtClean="0"/>
              <a:t>piece</a:t>
            </a:r>
            <a:r>
              <a:rPr lang="hr-HR" dirty="0" smtClean="0"/>
              <a:t> </a:t>
            </a:r>
            <a:r>
              <a:rPr lang="hr-HR" dirty="0" err="1" smtClean="0"/>
              <a:t>of</a:t>
            </a:r>
            <a:r>
              <a:rPr lang="hr-HR" dirty="0" smtClean="0"/>
              <a:t> </a:t>
            </a:r>
            <a:r>
              <a:rPr lang="hr-HR" dirty="0" err="1" smtClean="0"/>
              <a:t>paper</a:t>
            </a:r>
            <a:r>
              <a:rPr lang="hr-HR" dirty="0" smtClean="0"/>
              <a:t> </a:t>
            </a:r>
            <a:r>
              <a:rPr lang="hr-HR" dirty="0" err="1" smtClean="0"/>
              <a:t>or</a:t>
            </a:r>
            <a:r>
              <a:rPr lang="hr-HR" dirty="0" smtClean="0"/>
              <a:t> </a:t>
            </a:r>
            <a:r>
              <a:rPr lang="hr-HR" dirty="0" err="1" smtClean="0"/>
              <a:t>two</a:t>
            </a:r>
            <a:r>
              <a:rPr lang="hr-HR" dirty="0" smtClean="0"/>
              <a:t> </a:t>
            </a:r>
            <a:r>
              <a:rPr lang="hr-HR" dirty="0" err="1" smtClean="0"/>
              <a:t>pieces</a:t>
            </a:r>
            <a:r>
              <a:rPr lang="hr-HR" dirty="0" smtClean="0"/>
              <a:t> </a:t>
            </a:r>
            <a:r>
              <a:rPr lang="hr-HR" dirty="0" err="1" smtClean="0"/>
              <a:t>of</a:t>
            </a:r>
            <a:r>
              <a:rPr lang="hr-HR" dirty="0" smtClean="0"/>
              <a:t> </a:t>
            </a:r>
            <a:r>
              <a:rPr lang="hr-HR" dirty="0" err="1" smtClean="0"/>
              <a:t>paper</a:t>
            </a:r>
            <a:r>
              <a:rPr lang="hr-HR" dirty="0" smtClean="0"/>
              <a:t>.</a:t>
            </a:r>
            <a:endParaRPr lang="hr-HR" dirty="0"/>
          </a:p>
        </p:txBody>
      </p:sp>
    </p:spTree>
    <p:extLst>
      <p:ext uri="{BB962C8B-B14F-4D97-AF65-F5344CB8AC3E}">
        <p14:creationId xmlns:p14="http://schemas.microsoft.com/office/powerpoint/2010/main" val="27182087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a:t>
            </a:r>
            <a:r>
              <a:rPr lang="hr-HR" dirty="0" smtClean="0"/>
              <a:t>.</a:t>
            </a:r>
            <a:endParaRPr lang="hr-HR" dirty="0"/>
          </a:p>
        </p:txBody>
      </p:sp>
      <p:sp>
        <p:nvSpPr>
          <p:cNvPr id="3" name="Content Placeholder 2"/>
          <p:cNvSpPr>
            <a:spLocks noGrp="1"/>
          </p:cNvSpPr>
          <p:nvPr>
            <p:ph idx="1"/>
          </p:nvPr>
        </p:nvSpPr>
        <p:spPr/>
        <p:txBody>
          <a:bodyPr/>
          <a:lstStyle/>
          <a:p>
            <a:r>
              <a:rPr lang="hr-HR" dirty="0" smtClean="0"/>
              <a:t>15. Q. </a:t>
            </a:r>
            <a:r>
              <a:rPr lang="hr-HR" dirty="0" err="1" smtClean="0"/>
              <a:t>Yes</a:t>
            </a:r>
            <a:r>
              <a:rPr lang="hr-HR" dirty="0" smtClean="0"/>
              <a:t>. I am </a:t>
            </a:r>
            <a:r>
              <a:rPr lang="hr-HR" dirty="0" err="1" smtClean="0"/>
              <a:t>going</a:t>
            </a:r>
            <a:r>
              <a:rPr lang="hr-HR" dirty="0" smtClean="0"/>
              <a:t> to </a:t>
            </a:r>
            <a:r>
              <a:rPr lang="hr-HR" dirty="0" err="1" smtClean="0"/>
              <a:t>have</a:t>
            </a:r>
            <a:r>
              <a:rPr lang="hr-HR" dirty="0" smtClean="0"/>
              <a:t> to </a:t>
            </a:r>
            <a:r>
              <a:rPr lang="hr-HR" dirty="0" err="1" smtClean="0"/>
              <a:t>ask</a:t>
            </a:r>
            <a:r>
              <a:rPr lang="hr-HR" dirty="0" smtClean="0"/>
              <a:t> </a:t>
            </a:r>
            <a:r>
              <a:rPr lang="hr-HR" dirty="0" err="1" smtClean="0"/>
              <a:t>you</a:t>
            </a:r>
            <a:r>
              <a:rPr lang="hr-HR" dirty="0" smtClean="0"/>
              <a:t> to </a:t>
            </a:r>
            <a:r>
              <a:rPr lang="hr-HR" dirty="0" err="1" smtClean="0"/>
              <a:t>look</a:t>
            </a:r>
            <a:r>
              <a:rPr lang="hr-HR" dirty="0" smtClean="0"/>
              <a:t> </a:t>
            </a:r>
            <a:r>
              <a:rPr lang="hr-HR" dirty="0" err="1" smtClean="0"/>
              <a:t>and</a:t>
            </a:r>
            <a:r>
              <a:rPr lang="hr-HR" dirty="0" smtClean="0"/>
              <a:t> </a:t>
            </a:r>
            <a:r>
              <a:rPr lang="hr-HR" dirty="0" err="1" smtClean="0"/>
              <a:t>see</a:t>
            </a:r>
            <a:r>
              <a:rPr lang="hr-HR" dirty="0" smtClean="0"/>
              <a:t> </a:t>
            </a:r>
            <a:r>
              <a:rPr lang="hr-HR" dirty="0" err="1" smtClean="0"/>
              <a:t>what</a:t>
            </a:r>
            <a:r>
              <a:rPr lang="hr-HR" dirty="0" smtClean="0"/>
              <a:t> </a:t>
            </a:r>
            <a:r>
              <a:rPr lang="hr-HR" dirty="0" err="1" smtClean="0"/>
              <a:t>you</a:t>
            </a:r>
            <a:r>
              <a:rPr lang="hr-HR" dirty="0" smtClean="0"/>
              <a:t> </a:t>
            </a:r>
            <a:r>
              <a:rPr lang="hr-HR" dirty="0" err="1" smtClean="0"/>
              <a:t>told</a:t>
            </a:r>
            <a:r>
              <a:rPr lang="hr-HR" dirty="0" smtClean="0"/>
              <a:t> </a:t>
            </a:r>
            <a:r>
              <a:rPr lang="hr-HR" dirty="0" err="1" smtClean="0"/>
              <a:t>the</a:t>
            </a:r>
            <a:r>
              <a:rPr lang="hr-HR" dirty="0" smtClean="0"/>
              <a:t> police. You are </a:t>
            </a:r>
            <a:r>
              <a:rPr lang="hr-HR" dirty="0" err="1" smtClean="0"/>
              <a:t>suggesting</a:t>
            </a:r>
            <a:r>
              <a:rPr lang="hr-HR" dirty="0" smtClean="0"/>
              <a:t>, are </a:t>
            </a:r>
            <a:r>
              <a:rPr lang="hr-HR" dirty="0" err="1" smtClean="0"/>
              <a:t>you</a:t>
            </a:r>
            <a:r>
              <a:rPr lang="hr-HR" dirty="0" smtClean="0"/>
              <a:t>, </a:t>
            </a:r>
            <a:r>
              <a:rPr lang="hr-HR" dirty="0" err="1" smtClean="0"/>
              <a:t>there</a:t>
            </a:r>
            <a:r>
              <a:rPr lang="hr-HR" dirty="0" smtClean="0"/>
              <a:t> </a:t>
            </a:r>
            <a:r>
              <a:rPr lang="hr-HR" dirty="0" err="1" smtClean="0"/>
              <a:t>may</a:t>
            </a:r>
            <a:r>
              <a:rPr lang="hr-HR" dirty="0" smtClean="0"/>
              <a:t> </a:t>
            </a:r>
            <a:r>
              <a:rPr lang="hr-HR" dirty="0" err="1" smtClean="0"/>
              <a:t>have</a:t>
            </a:r>
            <a:r>
              <a:rPr lang="hr-HR" dirty="0" smtClean="0"/>
              <a:t> </a:t>
            </a:r>
            <a:r>
              <a:rPr lang="hr-HR" dirty="0" err="1" smtClean="0"/>
              <a:t>been</a:t>
            </a:r>
            <a:r>
              <a:rPr lang="hr-HR" dirty="0" smtClean="0"/>
              <a:t> more </a:t>
            </a:r>
            <a:r>
              <a:rPr lang="hr-HR" dirty="0" err="1" smtClean="0"/>
              <a:t>than</a:t>
            </a:r>
            <a:r>
              <a:rPr lang="hr-HR" dirty="0" smtClean="0"/>
              <a:t> one </a:t>
            </a:r>
            <a:r>
              <a:rPr lang="hr-HR" dirty="0" err="1" smtClean="0"/>
              <a:t>piece</a:t>
            </a:r>
            <a:r>
              <a:rPr lang="hr-HR" dirty="0" smtClean="0"/>
              <a:t> </a:t>
            </a:r>
            <a:r>
              <a:rPr lang="hr-HR" dirty="0" err="1" smtClean="0"/>
              <a:t>of</a:t>
            </a:r>
            <a:r>
              <a:rPr lang="hr-HR" dirty="0" smtClean="0"/>
              <a:t> </a:t>
            </a:r>
            <a:r>
              <a:rPr lang="hr-HR" dirty="0" err="1" smtClean="0"/>
              <a:t>paper</a:t>
            </a:r>
            <a:r>
              <a:rPr lang="hr-HR" dirty="0" smtClean="0"/>
              <a:t> </a:t>
            </a:r>
            <a:r>
              <a:rPr lang="hr-HR" dirty="0" err="1" smtClean="0"/>
              <a:t>in</a:t>
            </a:r>
            <a:r>
              <a:rPr lang="hr-HR" dirty="0" smtClean="0"/>
              <a:t> Mrs. </a:t>
            </a:r>
            <a:r>
              <a:rPr lang="hr-HR" dirty="0" err="1" smtClean="0"/>
              <a:t>Grundy’s</a:t>
            </a:r>
            <a:r>
              <a:rPr lang="hr-HR" dirty="0" smtClean="0"/>
              <a:t> </a:t>
            </a:r>
            <a:r>
              <a:rPr lang="hr-HR" dirty="0" err="1" smtClean="0"/>
              <a:t>possession</a:t>
            </a:r>
            <a:r>
              <a:rPr lang="hr-HR" dirty="0" smtClean="0"/>
              <a:t> </a:t>
            </a:r>
            <a:r>
              <a:rPr lang="hr-HR" dirty="0" err="1" smtClean="0"/>
              <a:t>there</a:t>
            </a:r>
            <a:r>
              <a:rPr lang="hr-HR" dirty="0" smtClean="0"/>
              <a:t> </a:t>
            </a:r>
            <a:r>
              <a:rPr lang="hr-HR" dirty="0" err="1" smtClean="0"/>
              <a:t>and</a:t>
            </a:r>
            <a:r>
              <a:rPr lang="hr-HR" dirty="0" smtClean="0"/>
              <a:t> </a:t>
            </a:r>
            <a:r>
              <a:rPr lang="hr-HR" dirty="0" err="1" smtClean="0"/>
              <a:t>then</a:t>
            </a:r>
            <a:r>
              <a:rPr lang="hr-HR" dirty="0" smtClean="0"/>
              <a:t>?</a:t>
            </a:r>
          </a:p>
          <a:p>
            <a:r>
              <a:rPr lang="hr-HR" dirty="0" smtClean="0"/>
              <a:t>A. I am </a:t>
            </a:r>
            <a:r>
              <a:rPr lang="hr-HR" dirty="0" err="1" smtClean="0"/>
              <a:t>saying</a:t>
            </a:r>
            <a:r>
              <a:rPr lang="hr-HR" dirty="0" smtClean="0"/>
              <a:t> I do </a:t>
            </a:r>
            <a:r>
              <a:rPr lang="hr-HR" dirty="0" err="1" smtClean="0"/>
              <a:t>not</a:t>
            </a:r>
            <a:r>
              <a:rPr lang="hr-HR" dirty="0" smtClean="0"/>
              <a:t> </a:t>
            </a:r>
            <a:r>
              <a:rPr lang="hr-HR" dirty="0" err="1" smtClean="0"/>
              <a:t>know</a:t>
            </a:r>
            <a:r>
              <a:rPr lang="hr-HR" dirty="0" smtClean="0"/>
              <a:t> </a:t>
            </a:r>
            <a:r>
              <a:rPr lang="hr-HR" dirty="0" err="1" smtClean="0"/>
              <a:t>if</a:t>
            </a:r>
            <a:r>
              <a:rPr lang="hr-HR" dirty="0" smtClean="0"/>
              <a:t> </a:t>
            </a:r>
            <a:r>
              <a:rPr lang="hr-HR" dirty="0" err="1" smtClean="0"/>
              <a:t>there</a:t>
            </a:r>
            <a:r>
              <a:rPr lang="hr-HR" dirty="0" smtClean="0"/>
              <a:t> </a:t>
            </a:r>
            <a:r>
              <a:rPr lang="hr-HR" dirty="0" err="1" smtClean="0"/>
              <a:t>was</a:t>
            </a:r>
            <a:r>
              <a:rPr lang="hr-HR" dirty="0" smtClean="0"/>
              <a:t> more </a:t>
            </a:r>
            <a:r>
              <a:rPr lang="hr-HR" dirty="0" err="1" smtClean="0"/>
              <a:t>than</a:t>
            </a:r>
            <a:r>
              <a:rPr lang="hr-HR" dirty="0" smtClean="0"/>
              <a:t> one </a:t>
            </a:r>
            <a:r>
              <a:rPr lang="hr-HR" dirty="0" err="1" smtClean="0"/>
              <a:t>piece</a:t>
            </a:r>
            <a:r>
              <a:rPr lang="hr-HR" dirty="0" smtClean="0"/>
              <a:t> </a:t>
            </a:r>
            <a:r>
              <a:rPr lang="hr-HR" dirty="0" err="1" smtClean="0"/>
              <a:t>of</a:t>
            </a:r>
            <a:r>
              <a:rPr lang="hr-HR" dirty="0" smtClean="0"/>
              <a:t> </a:t>
            </a:r>
            <a:r>
              <a:rPr lang="hr-HR" dirty="0" err="1" smtClean="0"/>
              <a:t>paper</a:t>
            </a:r>
            <a:r>
              <a:rPr lang="hr-HR" dirty="0" smtClean="0"/>
              <a:t>.</a:t>
            </a:r>
          </a:p>
          <a:p>
            <a:r>
              <a:rPr lang="hr-HR" dirty="0" smtClean="0"/>
              <a:t>16. Q. I am </a:t>
            </a:r>
            <a:r>
              <a:rPr lang="hr-HR" dirty="0" err="1" smtClean="0"/>
              <a:t>sorry</a:t>
            </a:r>
            <a:r>
              <a:rPr lang="hr-HR" dirty="0" smtClean="0"/>
              <a:t>, </a:t>
            </a:r>
            <a:r>
              <a:rPr lang="hr-HR" dirty="0" err="1" smtClean="0"/>
              <a:t>you</a:t>
            </a:r>
            <a:r>
              <a:rPr lang="hr-HR" dirty="0" smtClean="0"/>
              <a:t> </a:t>
            </a:r>
            <a:r>
              <a:rPr lang="hr-HR" dirty="0" err="1" smtClean="0"/>
              <a:t>gave</a:t>
            </a:r>
            <a:r>
              <a:rPr lang="hr-HR" dirty="0" smtClean="0"/>
              <a:t> </a:t>
            </a:r>
            <a:r>
              <a:rPr lang="hr-HR" dirty="0" err="1" smtClean="0"/>
              <a:t>evidence</a:t>
            </a:r>
            <a:r>
              <a:rPr lang="hr-HR" dirty="0" smtClean="0"/>
              <a:t> </a:t>
            </a:r>
            <a:r>
              <a:rPr lang="hr-HR" dirty="0" err="1" smtClean="0"/>
              <a:t>about</a:t>
            </a:r>
            <a:r>
              <a:rPr lang="hr-HR" dirty="0" smtClean="0"/>
              <a:t> </a:t>
            </a:r>
            <a:r>
              <a:rPr lang="hr-HR" dirty="0" err="1" smtClean="0"/>
              <a:t>this</a:t>
            </a:r>
            <a:r>
              <a:rPr lang="hr-HR" dirty="0" smtClean="0"/>
              <a:t> </a:t>
            </a:r>
            <a:r>
              <a:rPr lang="hr-HR" dirty="0" err="1" smtClean="0"/>
              <a:t>matter</a:t>
            </a:r>
            <a:r>
              <a:rPr lang="hr-HR" dirty="0" smtClean="0"/>
              <a:t> </a:t>
            </a:r>
            <a:r>
              <a:rPr lang="hr-HR" dirty="0" err="1" smtClean="0"/>
              <a:t>earlier</a:t>
            </a:r>
            <a:r>
              <a:rPr lang="hr-HR" dirty="0" smtClean="0"/>
              <a:t>?</a:t>
            </a:r>
          </a:p>
          <a:p>
            <a:r>
              <a:rPr lang="hr-HR" dirty="0" smtClean="0"/>
              <a:t>A. I </a:t>
            </a:r>
            <a:r>
              <a:rPr lang="hr-HR" dirty="0" err="1" smtClean="0"/>
              <a:t>will</a:t>
            </a:r>
            <a:r>
              <a:rPr lang="hr-HR" dirty="0" smtClean="0"/>
              <a:t> </a:t>
            </a:r>
            <a:r>
              <a:rPr lang="hr-HR" dirty="0" err="1" smtClean="0"/>
              <a:t>accept</a:t>
            </a:r>
            <a:r>
              <a:rPr lang="hr-HR" dirty="0" smtClean="0"/>
              <a:t> </a:t>
            </a:r>
            <a:r>
              <a:rPr lang="hr-HR" dirty="0" err="1" smtClean="0"/>
              <a:t>then</a:t>
            </a:r>
            <a:r>
              <a:rPr lang="hr-HR" dirty="0" smtClean="0"/>
              <a:t> </a:t>
            </a:r>
            <a:r>
              <a:rPr lang="hr-HR" dirty="0" err="1" smtClean="0"/>
              <a:t>that</a:t>
            </a:r>
            <a:r>
              <a:rPr lang="hr-HR" dirty="0" smtClean="0"/>
              <a:t> I </a:t>
            </a:r>
            <a:r>
              <a:rPr lang="hr-HR" dirty="0" err="1" smtClean="0"/>
              <a:t>suggested</a:t>
            </a:r>
            <a:r>
              <a:rPr lang="hr-HR" dirty="0" smtClean="0"/>
              <a:t> </a:t>
            </a:r>
            <a:r>
              <a:rPr lang="hr-HR" dirty="0" err="1" smtClean="0"/>
              <a:t>there</a:t>
            </a:r>
            <a:r>
              <a:rPr lang="hr-HR" dirty="0" smtClean="0"/>
              <a:t> </a:t>
            </a:r>
            <a:r>
              <a:rPr lang="hr-HR" dirty="0" err="1" smtClean="0"/>
              <a:t>was</a:t>
            </a:r>
            <a:r>
              <a:rPr lang="hr-HR" dirty="0" smtClean="0"/>
              <a:t> more </a:t>
            </a:r>
            <a:r>
              <a:rPr lang="hr-HR" dirty="0" err="1" smtClean="0"/>
              <a:t>than</a:t>
            </a:r>
            <a:r>
              <a:rPr lang="hr-HR" dirty="0" smtClean="0"/>
              <a:t> one </a:t>
            </a:r>
            <a:r>
              <a:rPr lang="hr-HR" dirty="0" err="1" smtClean="0"/>
              <a:t>piece</a:t>
            </a:r>
            <a:r>
              <a:rPr lang="hr-HR" dirty="0" smtClean="0"/>
              <a:t> </a:t>
            </a:r>
            <a:r>
              <a:rPr lang="hr-HR" dirty="0" err="1" smtClean="0"/>
              <a:t>of</a:t>
            </a:r>
            <a:r>
              <a:rPr lang="hr-HR" dirty="0" smtClean="0"/>
              <a:t> </a:t>
            </a:r>
            <a:r>
              <a:rPr lang="hr-HR" dirty="0" err="1" smtClean="0"/>
              <a:t>paper</a:t>
            </a:r>
            <a:r>
              <a:rPr lang="hr-HR" dirty="0" smtClean="0"/>
              <a:t> </a:t>
            </a:r>
            <a:r>
              <a:rPr lang="hr-HR" dirty="0" err="1" smtClean="0"/>
              <a:t>in</a:t>
            </a:r>
            <a:r>
              <a:rPr lang="hr-HR" dirty="0" smtClean="0"/>
              <a:t> Mrs. </a:t>
            </a:r>
            <a:r>
              <a:rPr lang="hr-HR" dirty="0" err="1" smtClean="0"/>
              <a:t>Grundy’s</a:t>
            </a:r>
            <a:r>
              <a:rPr lang="hr-HR" dirty="0" smtClean="0"/>
              <a:t> </a:t>
            </a:r>
            <a:r>
              <a:rPr lang="hr-HR" dirty="0" err="1" smtClean="0"/>
              <a:t>possession</a:t>
            </a:r>
            <a:r>
              <a:rPr lang="hr-HR" dirty="0" smtClean="0"/>
              <a:t>.</a:t>
            </a:r>
            <a:endParaRPr lang="hr-HR" dirty="0"/>
          </a:p>
        </p:txBody>
      </p:sp>
    </p:spTree>
    <p:extLst>
      <p:ext uri="{BB962C8B-B14F-4D97-AF65-F5344CB8AC3E}">
        <p14:creationId xmlns:p14="http://schemas.microsoft.com/office/powerpoint/2010/main" val="21924902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a:t>
            </a:r>
            <a:r>
              <a:rPr lang="hr-HR" dirty="0" smtClean="0"/>
              <a:t>.</a:t>
            </a:r>
            <a:endParaRPr lang="hr-HR" dirty="0"/>
          </a:p>
        </p:txBody>
      </p:sp>
      <p:sp>
        <p:nvSpPr>
          <p:cNvPr id="3" name="Content Placeholder 2"/>
          <p:cNvSpPr>
            <a:spLocks noGrp="1"/>
          </p:cNvSpPr>
          <p:nvPr>
            <p:ph idx="1"/>
          </p:nvPr>
        </p:nvSpPr>
        <p:spPr/>
        <p:txBody>
          <a:bodyPr/>
          <a:lstStyle/>
          <a:p>
            <a:r>
              <a:rPr lang="hr-HR" dirty="0" smtClean="0"/>
              <a:t>17. Q. You </a:t>
            </a:r>
            <a:r>
              <a:rPr lang="hr-HR" dirty="0" err="1" smtClean="0"/>
              <a:t>have</a:t>
            </a:r>
            <a:r>
              <a:rPr lang="hr-HR" dirty="0" smtClean="0"/>
              <a:t> </a:t>
            </a:r>
            <a:r>
              <a:rPr lang="hr-HR" dirty="0" err="1" smtClean="0"/>
              <a:t>already</a:t>
            </a:r>
            <a:r>
              <a:rPr lang="hr-HR" dirty="0" smtClean="0"/>
              <a:t> </a:t>
            </a:r>
            <a:r>
              <a:rPr lang="hr-HR" dirty="0" err="1" smtClean="0"/>
              <a:t>said</a:t>
            </a:r>
            <a:r>
              <a:rPr lang="hr-HR" dirty="0" smtClean="0"/>
              <a:t> Mrs. </a:t>
            </a:r>
            <a:r>
              <a:rPr lang="hr-HR" dirty="0" err="1" smtClean="0"/>
              <a:t>Grundy</a:t>
            </a:r>
            <a:r>
              <a:rPr lang="hr-HR" dirty="0" smtClean="0"/>
              <a:t> had more </a:t>
            </a:r>
            <a:r>
              <a:rPr lang="hr-HR" dirty="0" err="1" smtClean="0"/>
              <a:t>than</a:t>
            </a:r>
            <a:r>
              <a:rPr lang="hr-HR" dirty="0" smtClean="0"/>
              <a:t> one </a:t>
            </a:r>
            <a:r>
              <a:rPr lang="hr-HR" dirty="0" err="1" smtClean="0"/>
              <a:t>piece</a:t>
            </a:r>
            <a:r>
              <a:rPr lang="hr-HR" dirty="0" smtClean="0"/>
              <a:t> </a:t>
            </a:r>
            <a:r>
              <a:rPr lang="hr-HR" dirty="0" err="1" smtClean="0"/>
              <a:t>of</a:t>
            </a:r>
            <a:r>
              <a:rPr lang="hr-HR" dirty="0" smtClean="0"/>
              <a:t> </a:t>
            </a:r>
            <a:r>
              <a:rPr lang="hr-HR" dirty="0" err="1" smtClean="0"/>
              <a:t>paper</a:t>
            </a:r>
            <a:r>
              <a:rPr lang="hr-HR" dirty="0" smtClean="0"/>
              <a:t> </a:t>
            </a:r>
            <a:r>
              <a:rPr lang="hr-HR" dirty="0" err="1" smtClean="0"/>
              <a:t>in</a:t>
            </a:r>
            <a:r>
              <a:rPr lang="hr-HR" dirty="0" smtClean="0"/>
              <a:t> </a:t>
            </a:r>
            <a:r>
              <a:rPr lang="hr-HR" dirty="0" err="1" smtClean="0"/>
              <a:t>her</a:t>
            </a:r>
            <a:r>
              <a:rPr lang="hr-HR" dirty="0" smtClean="0"/>
              <a:t> </a:t>
            </a:r>
            <a:r>
              <a:rPr lang="hr-HR" dirty="0" err="1" smtClean="0"/>
              <a:t>possession</a:t>
            </a:r>
            <a:r>
              <a:rPr lang="hr-HR" dirty="0" smtClean="0"/>
              <a:t> </a:t>
            </a:r>
            <a:r>
              <a:rPr lang="hr-HR" dirty="0" err="1" smtClean="0"/>
              <a:t>when</a:t>
            </a:r>
            <a:r>
              <a:rPr lang="hr-HR" dirty="0" smtClean="0"/>
              <a:t> </a:t>
            </a:r>
            <a:r>
              <a:rPr lang="hr-HR" dirty="0" err="1" smtClean="0"/>
              <a:t>you</a:t>
            </a:r>
            <a:r>
              <a:rPr lang="hr-HR" dirty="0" smtClean="0"/>
              <a:t> </a:t>
            </a:r>
            <a:r>
              <a:rPr lang="hr-HR" dirty="0" err="1" smtClean="0"/>
              <a:t>gave</a:t>
            </a:r>
            <a:r>
              <a:rPr lang="hr-HR" dirty="0" smtClean="0"/>
              <a:t> </a:t>
            </a:r>
            <a:r>
              <a:rPr lang="hr-HR" dirty="0" err="1" smtClean="0"/>
              <a:t>evidence</a:t>
            </a:r>
            <a:r>
              <a:rPr lang="hr-HR" dirty="0" smtClean="0"/>
              <a:t>?</a:t>
            </a:r>
          </a:p>
          <a:p>
            <a:r>
              <a:rPr lang="hr-HR" dirty="0" smtClean="0"/>
              <a:t>A. </a:t>
            </a:r>
            <a:r>
              <a:rPr lang="hr-HR" dirty="0" err="1" smtClean="0"/>
              <a:t>Thank</a:t>
            </a:r>
            <a:r>
              <a:rPr lang="hr-HR" dirty="0" smtClean="0"/>
              <a:t> </a:t>
            </a:r>
            <a:r>
              <a:rPr lang="hr-HR" dirty="0" err="1" smtClean="0"/>
              <a:t>you</a:t>
            </a:r>
            <a:r>
              <a:rPr lang="hr-HR" dirty="0" smtClean="0"/>
              <a:t> for </a:t>
            </a:r>
            <a:r>
              <a:rPr lang="hr-HR" dirty="0" err="1" smtClean="0"/>
              <a:t>reminding</a:t>
            </a:r>
            <a:r>
              <a:rPr lang="hr-HR" dirty="0" smtClean="0"/>
              <a:t> me.</a:t>
            </a:r>
          </a:p>
          <a:p>
            <a:r>
              <a:rPr lang="hr-HR" dirty="0" smtClean="0"/>
              <a:t>Q. I am </a:t>
            </a:r>
            <a:r>
              <a:rPr lang="hr-HR" dirty="0" err="1" smtClean="0"/>
              <a:t>going</a:t>
            </a:r>
            <a:r>
              <a:rPr lang="hr-HR" dirty="0" smtClean="0"/>
              <a:t> to </a:t>
            </a:r>
            <a:r>
              <a:rPr lang="hr-HR" dirty="0" err="1" smtClean="0"/>
              <a:t>remind</a:t>
            </a:r>
            <a:r>
              <a:rPr lang="hr-HR" dirty="0" smtClean="0"/>
              <a:t> </a:t>
            </a:r>
            <a:r>
              <a:rPr lang="hr-HR" dirty="0" err="1" smtClean="0"/>
              <a:t>you</a:t>
            </a:r>
            <a:r>
              <a:rPr lang="hr-HR" dirty="0" smtClean="0"/>
              <a:t> </a:t>
            </a:r>
            <a:r>
              <a:rPr lang="hr-HR" dirty="0" err="1" smtClean="0"/>
              <a:t>now</a:t>
            </a:r>
            <a:r>
              <a:rPr lang="hr-HR" dirty="0" smtClean="0"/>
              <a:t> </a:t>
            </a:r>
            <a:r>
              <a:rPr lang="hr-HR" dirty="0" err="1" smtClean="0"/>
              <a:t>of</a:t>
            </a:r>
            <a:r>
              <a:rPr lang="hr-HR" dirty="0" smtClean="0"/>
              <a:t> </a:t>
            </a:r>
            <a:r>
              <a:rPr lang="hr-HR" dirty="0" err="1" smtClean="0"/>
              <a:t>what</a:t>
            </a:r>
            <a:r>
              <a:rPr lang="hr-HR" dirty="0" smtClean="0"/>
              <a:t> </a:t>
            </a:r>
            <a:r>
              <a:rPr lang="hr-HR" dirty="0" err="1" smtClean="0"/>
              <a:t>you</a:t>
            </a:r>
            <a:r>
              <a:rPr lang="hr-HR" dirty="0" smtClean="0"/>
              <a:t> </a:t>
            </a:r>
            <a:r>
              <a:rPr lang="hr-HR" dirty="0" err="1" smtClean="0"/>
              <a:t>said</a:t>
            </a:r>
            <a:r>
              <a:rPr lang="hr-HR" dirty="0" smtClean="0"/>
              <a:t> to </a:t>
            </a:r>
            <a:r>
              <a:rPr lang="hr-HR" dirty="0" err="1" smtClean="0"/>
              <a:t>the</a:t>
            </a:r>
            <a:r>
              <a:rPr lang="hr-HR" dirty="0" smtClean="0"/>
              <a:t> police. </a:t>
            </a:r>
            <a:r>
              <a:rPr lang="hr-HR" dirty="0" err="1" smtClean="0"/>
              <a:t>Page</a:t>
            </a:r>
            <a:r>
              <a:rPr lang="hr-HR" dirty="0" smtClean="0"/>
              <a:t> 96 </a:t>
            </a:r>
            <a:r>
              <a:rPr lang="hr-HR" dirty="0" err="1" smtClean="0"/>
              <a:t>of</a:t>
            </a:r>
            <a:r>
              <a:rPr lang="hr-HR" dirty="0" smtClean="0"/>
              <a:t> </a:t>
            </a:r>
            <a:r>
              <a:rPr lang="hr-HR" dirty="0" err="1" smtClean="0"/>
              <a:t>the</a:t>
            </a:r>
            <a:r>
              <a:rPr lang="hr-HR" dirty="0" smtClean="0"/>
              <a:t> interview?</a:t>
            </a:r>
          </a:p>
          <a:p>
            <a:r>
              <a:rPr lang="hr-HR" dirty="0" smtClean="0"/>
              <a:t>A. </a:t>
            </a:r>
            <a:r>
              <a:rPr lang="hr-HR" dirty="0" err="1" smtClean="0"/>
              <a:t>Thank</a:t>
            </a:r>
            <a:r>
              <a:rPr lang="hr-HR" dirty="0" smtClean="0"/>
              <a:t> </a:t>
            </a:r>
            <a:r>
              <a:rPr lang="hr-HR" dirty="0" err="1" smtClean="0"/>
              <a:t>you</a:t>
            </a:r>
            <a:r>
              <a:rPr lang="hr-HR" dirty="0" smtClean="0"/>
              <a:t>. I </a:t>
            </a:r>
            <a:r>
              <a:rPr lang="hr-HR" dirty="0" err="1" smtClean="0"/>
              <a:t>have</a:t>
            </a:r>
            <a:r>
              <a:rPr lang="hr-HR" dirty="0" smtClean="0"/>
              <a:t> </a:t>
            </a:r>
            <a:r>
              <a:rPr lang="hr-HR" dirty="0" err="1" smtClean="0"/>
              <a:t>it</a:t>
            </a:r>
            <a:r>
              <a:rPr lang="hr-HR" dirty="0" smtClean="0"/>
              <a:t>.</a:t>
            </a:r>
            <a:endParaRPr lang="hr-HR" dirty="0"/>
          </a:p>
        </p:txBody>
      </p:sp>
    </p:spTree>
    <p:extLst>
      <p:ext uri="{BB962C8B-B14F-4D97-AF65-F5344CB8AC3E}">
        <p14:creationId xmlns:p14="http://schemas.microsoft.com/office/powerpoint/2010/main" val="1811094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a:t>
            </a:r>
            <a:r>
              <a:rPr lang="hr-HR" dirty="0" smtClean="0"/>
              <a:t>.</a:t>
            </a:r>
            <a:endParaRPr lang="hr-HR" dirty="0"/>
          </a:p>
        </p:txBody>
      </p:sp>
      <p:sp>
        <p:nvSpPr>
          <p:cNvPr id="3" name="Content Placeholder 2"/>
          <p:cNvSpPr>
            <a:spLocks noGrp="1"/>
          </p:cNvSpPr>
          <p:nvPr>
            <p:ph idx="1"/>
          </p:nvPr>
        </p:nvSpPr>
        <p:spPr/>
        <p:txBody>
          <a:bodyPr>
            <a:normAutofit lnSpcReduction="10000"/>
          </a:bodyPr>
          <a:lstStyle/>
          <a:p>
            <a:r>
              <a:rPr lang="hr-HR" dirty="0" smtClean="0"/>
              <a:t>198. Q. </a:t>
            </a:r>
            <a:r>
              <a:rPr lang="hr-HR" dirty="0" err="1" smtClean="0"/>
              <a:t>Thank</a:t>
            </a:r>
            <a:r>
              <a:rPr lang="hr-HR" dirty="0" smtClean="0"/>
              <a:t> </a:t>
            </a:r>
            <a:r>
              <a:rPr lang="hr-HR" dirty="0" err="1" smtClean="0"/>
              <a:t>you</a:t>
            </a:r>
            <a:r>
              <a:rPr lang="hr-HR" dirty="0" smtClean="0"/>
              <a:t>. </a:t>
            </a:r>
            <a:r>
              <a:rPr lang="hr-HR" dirty="0" err="1" smtClean="0"/>
              <a:t>Your</a:t>
            </a:r>
            <a:r>
              <a:rPr lang="hr-HR" dirty="0" smtClean="0"/>
              <a:t> </a:t>
            </a:r>
            <a:r>
              <a:rPr lang="hr-HR" dirty="0" err="1" smtClean="0"/>
              <a:t>reply</a:t>
            </a:r>
            <a:r>
              <a:rPr lang="hr-HR" dirty="0" smtClean="0"/>
              <a:t>, ‘Mr. Spencer, </a:t>
            </a:r>
            <a:r>
              <a:rPr lang="hr-HR" dirty="0" err="1" smtClean="0"/>
              <a:t>and</a:t>
            </a:r>
            <a:r>
              <a:rPr lang="hr-HR" dirty="0" smtClean="0"/>
              <a:t> I </a:t>
            </a:r>
            <a:r>
              <a:rPr lang="hr-HR" dirty="0" err="1" smtClean="0"/>
              <a:t>asked</a:t>
            </a:r>
            <a:r>
              <a:rPr lang="hr-HR" dirty="0" smtClean="0"/>
              <a:t> </a:t>
            </a:r>
            <a:r>
              <a:rPr lang="hr-HR" dirty="0" err="1" smtClean="0"/>
              <a:t>if</a:t>
            </a:r>
            <a:r>
              <a:rPr lang="hr-HR" dirty="0" smtClean="0"/>
              <a:t> </a:t>
            </a:r>
            <a:r>
              <a:rPr lang="hr-HR" dirty="0" err="1" smtClean="0"/>
              <a:t>they</a:t>
            </a:r>
            <a:r>
              <a:rPr lang="hr-HR" dirty="0" smtClean="0"/>
              <a:t> </a:t>
            </a:r>
            <a:r>
              <a:rPr lang="hr-HR" dirty="0" err="1" smtClean="0"/>
              <a:t>would</a:t>
            </a:r>
            <a:r>
              <a:rPr lang="hr-HR" dirty="0" smtClean="0"/>
              <a:t> </a:t>
            </a:r>
            <a:r>
              <a:rPr lang="hr-HR" dirty="0" err="1" smtClean="0"/>
              <a:t>witness</a:t>
            </a:r>
            <a:r>
              <a:rPr lang="hr-HR" dirty="0" smtClean="0"/>
              <a:t> a signature </a:t>
            </a:r>
            <a:r>
              <a:rPr lang="hr-HR" dirty="0" err="1" smtClean="0"/>
              <a:t>and</a:t>
            </a:r>
            <a:r>
              <a:rPr lang="hr-HR" dirty="0" smtClean="0"/>
              <a:t> </a:t>
            </a:r>
            <a:r>
              <a:rPr lang="hr-HR" dirty="0" err="1" smtClean="0"/>
              <a:t>they</a:t>
            </a:r>
            <a:r>
              <a:rPr lang="hr-HR" dirty="0" smtClean="0"/>
              <a:t> </a:t>
            </a:r>
            <a:r>
              <a:rPr lang="hr-HR" dirty="0" err="1" smtClean="0"/>
              <a:t>came</a:t>
            </a:r>
            <a:r>
              <a:rPr lang="hr-HR" dirty="0" smtClean="0"/>
              <a:t> </a:t>
            </a:r>
            <a:r>
              <a:rPr lang="hr-HR" dirty="0" err="1" smtClean="0"/>
              <a:t>in</a:t>
            </a:r>
            <a:r>
              <a:rPr lang="hr-HR" dirty="0" smtClean="0"/>
              <a:t> </a:t>
            </a:r>
            <a:r>
              <a:rPr lang="hr-HR" dirty="0" err="1" smtClean="0"/>
              <a:t>and</a:t>
            </a:r>
            <a:r>
              <a:rPr lang="hr-HR" dirty="0" smtClean="0"/>
              <a:t> </a:t>
            </a:r>
            <a:r>
              <a:rPr lang="hr-HR" dirty="0" err="1" smtClean="0"/>
              <a:t>witnessed</a:t>
            </a:r>
            <a:r>
              <a:rPr lang="hr-HR" dirty="0" smtClean="0"/>
              <a:t> </a:t>
            </a:r>
            <a:r>
              <a:rPr lang="hr-HR" dirty="0" err="1" smtClean="0"/>
              <a:t>her</a:t>
            </a:r>
            <a:r>
              <a:rPr lang="hr-HR" dirty="0" smtClean="0"/>
              <a:t> signature. Mrs. </a:t>
            </a:r>
            <a:r>
              <a:rPr lang="hr-HR" dirty="0" err="1" smtClean="0"/>
              <a:t>Grundy</a:t>
            </a:r>
            <a:r>
              <a:rPr lang="hr-HR" dirty="0" smtClean="0"/>
              <a:t> had </a:t>
            </a:r>
            <a:r>
              <a:rPr lang="hr-HR" dirty="0" err="1" smtClean="0"/>
              <a:t>used</a:t>
            </a:r>
            <a:r>
              <a:rPr lang="hr-HR" dirty="0" smtClean="0"/>
              <a:t> </a:t>
            </a:r>
            <a:r>
              <a:rPr lang="hr-HR" dirty="0" err="1" smtClean="0"/>
              <a:t>my</a:t>
            </a:r>
            <a:r>
              <a:rPr lang="hr-HR" dirty="0" smtClean="0"/>
              <a:t> </a:t>
            </a:r>
            <a:r>
              <a:rPr lang="hr-HR" dirty="0" err="1" smtClean="0"/>
              <a:t>pen</a:t>
            </a:r>
            <a:r>
              <a:rPr lang="hr-HR" dirty="0" smtClean="0"/>
              <a:t>, </a:t>
            </a:r>
            <a:r>
              <a:rPr lang="hr-HR" dirty="0" err="1" smtClean="0"/>
              <a:t>something</a:t>
            </a:r>
            <a:r>
              <a:rPr lang="hr-HR" dirty="0" smtClean="0"/>
              <a:t> </a:t>
            </a:r>
            <a:r>
              <a:rPr lang="hr-HR" dirty="0" err="1" smtClean="0"/>
              <a:t>that</a:t>
            </a:r>
            <a:r>
              <a:rPr lang="hr-HR" dirty="0" smtClean="0"/>
              <a:t> I am </a:t>
            </a:r>
            <a:r>
              <a:rPr lang="hr-HR" dirty="0" err="1" smtClean="0"/>
              <a:t>not</a:t>
            </a:r>
            <a:r>
              <a:rPr lang="hr-HR" dirty="0" smtClean="0"/>
              <a:t> </a:t>
            </a:r>
            <a:r>
              <a:rPr lang="hr-HR" dirty="0" err="1" smtClean="0"/>
              <a:t>happy</a:t>
            </a:r>
            <a:r>
              <a:rPr lang="hr-HR" dirty="0" smtClean="0"/>
              <a:t> </a:t>
            </a:r>
            <a:r>
              <a:rPr lang="hr-HR" dirty="0" err="1" smtClean="0"/>
              <a:t>about</a:t>
            </a:r>
            <a:r>
              <a:rPr lang="hr-HR" dirty="0" smtClean="0"/>
              <a:t> </a:t>
            </a:r>
            <a:r>
              <a:rPr lang="hr-HR" dirty="0" err="1" smtClean="0"/>
              <a:t>people</a:t>
            </a:r>
            <a:r>
              <a:rPr lang="hr-HR" dirty="0" smtClean="0"/>
              <a:t> </a:t>
            </a:r>
            <a:r>
              <a:rPr lang="hr-HR" dirty="0" err="1" smtClean="0"/>
              <a:t>doing</a:t>
            </a:r>
            <a:r>
              <a:rPr lang="hr-HR" dirty="0" smtClean="0"/>
              <a:t>. I am sure </a:t>
            </a:r>
            <a:r>
              <a:rPr lang="hr-HR" dirty="0" err="1" smtClean="0"/>
              <a:t>if</a:t>
            </a:r>
            <a:r>
              <a:rPr lang="hr-HR" dirty="0" smtClean="0"/>
              <a:t> </a:t>
            </a:r>
            <a:r>
              <a:rPr lang="hr-HR" dirty="0" err="1" smtClean="0"/>
              <a:t>you</a:t>
            </a:r>
            <a:r>
              <a:rPr lang="hr-HR" dirty="0" smtClean="0"/>
              <a:t> </a:t>
            </a:r>
            <a:r>
              <a:rPr lang="hr-HR" dirty="0" err="1" smtClean="0"/>
              <a:t>have</a:t>
            </a:r>
            <a:r>
              <a:rPr lang="hr-HR" dirty="0" smtClean="0"/>
              <a:t> a </a:t>
            </a:r>
            <a:r>
              <a:rPr lang="hr-HR" dirty="0" err="1" smtClean="0"/>
              <a:t>favourite</a:t>
            </a:r>
            <a:r>
              <a:rPr lang="hr-HR" dirty="0" smtClean="0"/>
              <a:t> </a:t>
            </a:r>
            <a:r>
              <a:rPr lang="hr-HR" dirty="0" err="1" smtClean="0"/>
              <a:t>pen</a:t>
            </a:r>
            <a:r>
              <a:rPr lang="hr-HR" dirty="0" smtClean="0"/>
              <a:t> </a:t>
            </a:r>
            <a:r>
              <a:rPr lang="hr-HR" dirty="0" err="1" smtClean="0"/>
              <a:t>you</a:t>
            </a:r>
            <a:r>
              <a:rPr lang="hr-HR" dirty="0" smtClean="0"/>
              <a:t> </a:t>
            </a:r>
            <a:r>
              <a:rPr lang="hr-HR" dirty="0" err="1" smtClean="0"/>
              <a:t>know</a:t>
            </a:r>
            <a:r>
              <a:rPr lang="hr-HR" dirty="0" smtClean="0"/>
              <a:t> </a:t>
            </a:r>
            <a:r>
              <a:rPr lang="hr-HR" dirty="0" err="1" smtClean="0"/>
              <a:t>that</a:t>
            </a:r>
            <a:r>
              <a:rPr lang="hr-HR" dirty="0" smtClean="0"/>
              <a:t> </a:t>
            </a:r>
            <a:r>
              <a:rPr lang="hr-HR" dirty="0" err="1" smtClean="0"/>
              <a:t>you</a:t>
            </a:r>
            <a:r>
              <a:rPr lang="hr-HR" dirty="0" smtClean="0"/>
              <a:t> </a:t>
            </a:r>
            <a:r>
              <a:rPr lang="hr-HR" dirty="0" err="1" smtClean="0"/>
              <a:t>don’t</a:t>
            </a:r>
            <a:r>
              <a:rPr lang="hr-HR" dirty="0" smtClean="0"/>
              <a:t> let </a:t>
            </a:r>
            <a:r>
              <a:rPr lang="hr-HR" dirty="0" err="1" smtClean="0"/>
              <a:t>other</a:t>
            </a:r>
            <a:r>
              <a:rPr lang="hr-HR" dirty="0" smtClean="0"/>
              <a:t> </a:t>
            </a:r>
            <a:r>
              <a:rPr lang="hr-HR" dirty="0" err="1" smtClean="0"/>
              <a:t>people</a:t>
            </a:r>
            <a:r>
              <a:rPr lang="hr-HR" dirty="0" smtClean="0"/>
              <a:t> use </a:t>
            </a:r>
            <a:r>
              <a:rPr lang="hr-HR" dirty="0" err="1" smtClean="0"/>
              <a:t>it</a:t>
            </a:r>
            <a:r>
              <a:rPr lang="hr-HR" dirty="0" smtClean="0"/>
              <a:t>, </a:t>
            </a:r>
            <a:r>
              <a:rPr lang="hr-HR" dirty="0" err="1" smtClean="0"/>
              <a:t>and</a:t>
            </a:r>
            <a:r>
              <a:rPr lang="hr-HR" dirty="0" smtClean="0"/>
              <a:t> I </a:t>
            </a:r>
            <a:r>
              <a:rPr lang="hr-HR" dirty="0" err="1" smtClean="0"/>
              <a:t>gave</a:t>
            </a:r>
            <a:r>
              <a:rPr lang="hr-HR" dirty="0" smtClean="0"/>
              <a:t> </a:t>
            </a:r>
            <a:r>
              <a:rPr lang="hr-HR" dirty="0" err="1" smtClean="0"/>
              <a:t>biros</a:t>
            </a:r>
            <a:r>
              <a:rPr lang="hr-HR" dirty="0" smtClean="0"/>
              <a:t> to </a:t>
            </a:r>
            <a:r>
              <a:rPr lang="hr-HR" dirty="0" err="1" smtClean="0"/>
              <a:t>the</a:t>
            </a:r>
            <a:r>
              <a:rPr lang="hr-HR" dirty="0" smtClean="0"/>
              <a:t> </a:t>
            </a:r>
            <a:r>
              <a:rPr lang="hr-HR" dirty="0" err="1" smtClean="0"/>
              <a:t>other</a:t>
            </a:r>
            <a:r>
              <a:rPr lang="hr-HR" dirty="0" smtClean="0"/>
              <a:t> </a:t>
            </a:r>
            <a:r>
              <a:rPr lang="hr-HR" dirty="0" err="1" smtClean="0"/>
              <a:t>two</a:t>
            </a:r>
            <a:r>
              <a:rPr lang="hr-HR" dirty="0" smtClean="0"/>
              <a:t> </a:t>
            </a:r>
            <a:r>
              <a:rPr lang="hr-HR" dirty="0" err="1" smtClean="0"/>
              <a:t>people</a:t>
            </a:r>
            <a:r>
              <a:rPr lang="hr-HR" dirty="0" smtClean="0"/>
              <a:t> </a:t>
            </a:r>
            <a:r>
              <a:rPr lang="hr-HR" dirty="0" err="1" smtClean="0"/>
              <a:t>and</a:t>
            </a:r>
            <a:r>
              <a:rPr lang="hr-HR" dirty="0" smtClean="0"/>
              <a:t> </a:t>
            </a:r>
            <a:r>
              <a:rPr lang="hr-HR" dirty="0" err="1" smtClean="0"/>
              <a:t>they</a:t>
            </a:r>
            <a:r>
              <a:rPr lang="hr-HR" dirty="0" smtClean="0"/>
              <a:t> </a:t>
            </a:r>
            <a:r>
              <a:rPr lang="hr-HR" dirty="0" err="1" smtClean="0"/>
              <a:t>witnessed</a:t>
            </a:r>
            <a:r>
              <a:rPr lang="hr-HR" dirty="0" smtClean="0"/>
              <a:t> </a:t>
            </a:r>
            <a:r>
              <a:rPr lang="hr-HR" dirty="0" err="1" smtClean="0"/>
              <a:t>her</a:t>
            </a:r>
            <a:r>
              <a:rPr lang="hr-HR" dirty="0" smtClean="0"/>
              <a:t> signature. </a:t>
            </a:r>
            <a:r>
              <a:rPr lang="hr-HR" dirty="0" err="1" smtClean="0"/>
              <a:t>They</a:t>
            </a:r>
            <a:r>
              <a:rPr lang="hr-HR" dirty="0" smtClean="0"/>
              <a:t> </a:t>
            </a:r>
            <a:r>
              <a:rPr lang="hr-HR" dirty="0" err="1" smtClean="0"/>
              <a:t>went</a:t>
            </a:r>
            <a:r>
              <a:rPr lang="hr-HR" dirty="0" smtClean="0"/>
              <a:t> </a:t>
            </a:r>
            <a:r>
              <a:rPr lang="hr-HR" dirty="0" err="1" smtClean="0"/>
              <a:t>out</a:t>
            </a:r>
            <a:r>
              <a:rPr lang="hr-HR" dirty="0" smtClean="0"/>
              <a:t> </a:t>
            </a:r>
            <a:r>
              <a:rPr lang="hr-HR" dirty="0" err="1" smtClean="0"/>
              <a:t>and</a:t>
            </a:r>
            <a:r>
              <a:rPr lang="hr-HR" dirty="0" smtClean="0"/>
              <a:t> I </a:t>
            </a:r>
            <a:r>
              <a:rPr lang="hr-HR" dirty="0" err="1" smtClean="0"/>
              <a:t>introduced</a:t>
            </a:r>
            <a:r>
              <a:rPr lang="hr-HR" dirty="0" smtClean="0"/>
              <a:t>, I </a:t>
            </a:r>
            <a:r>
              <a:rPr lang="hr-HR" dirty="0" err="1" smtClean="0"/>
              <a:t>said</a:t>
            </a:r>
            <a:r>
              <a:rPr lang="hr-HR" dirty="0" smtClean="0"/>
              <a:t>, ‘</a:t>
            </a:r>
            <a:r>
              <a:rPr lang="hr-HR" dirty="0" err="1" smtClean="0"/>
              <a:t>This</a:t>
            </a:r>
            <a:r>
              <a:rPr lang="hr-HR" dirty="0" smtClean="0"/>
              <a:t> </a:t>
            </a:r>
            <a:r>
              <a:rPr lang="hr-HR" dirty="0" err="1" smtClean="0"/>
              <a:t>is</a:t>
            </a:r>
            <a:r>
              <a:rPr lang="hr-HR" dirty="0" smtClean="0"/>
              <a:t> Mrs. </a:t>
            </a:r>
            <a:r>
              <a:rPr lang="hr-HR" dirty="0" err="1" smtClean="0"/>
              <a:t>Grundy</a:t>
            </a:r>
            <a:r>
              <a:rPr lang="hr-HR" dirty="0" smtClean="0"/>
              <a:t>”. </a:t>
            </a:r>
            <a:r>
              <a:rPr lang="hr-HR" dirty="0" err="1" smtClean="0"/>
              <a:t>They</a:t>
            </a:r>
            <a:r>
              <a:rPr lang="hr-HR" dirty="0" smtClean="0"/>
              <a:t> </a:t>
            </a:r>
            <a:r>
              <a:rPr lang="hr-HR" dirty="0" err="1" smtClean="0"/>
              <a:t>went</a:t>
            </a:r>
            <a:r>
              <a:rPr lang="hr-HR" dirty="0" smtClean="0"/>
              <a:t> </a:t>
            </a:r>
            <a:r>
              <a:rPr lang="hr-HR" dirty="0" err="1" smtClean="0"/>
              <a:t>out</a:t>
            </a:r>
            <a:r>
              <a:rPr lang="hr-HR" dirty="0" smtClean="0"/>
              <a:t>. </a:t>
            </a:r>
            <a:r>
              <a:rPr lang="hr-HR" dirty="0" err="1" smtClean="0"/>
              <a:t>We</a:t>
            </a:r>
            <a:r>
              <a:rPr lang="hr-HR" dirty="0" smtClean="0"/>
              <a:t> </a:t>
            </a:r>
            <a:r>
              <a:rPr lang="hr-HR" dirty="0" err="1" smtClean="0"/>
              <a:t>finished</a:t>
            </a:r>
            <a:r>
              <a:rPr lang="hr-HR" dirty="0" smtClean="0"/>
              <a:t> </a:t>
            </a:r>
            <a:r>
              <a:rPr lang="hr-HR" dirty="0" err="1" smtClean="0"/>
              <a:t>the</a:t>
            </a:r>
            <a:r>
              <a:rPr lang="hr-HR" dirty="0" smtClean="0"/>
              <a:t> </a:t>
            </a:r>
            <a:r>
              <a:rPr lang="hr-HR" dirty="0" err="1" smtClean="0"/>
              <a:t>consultation</a:t>
            </a:r>
            <a:r>
              <a:rPr lang="hr-HR" dirty="0" smtClean="0"/>
              <a:t>. </a:t>
            </a:r>
            <a:r>
              <a:rPr lang="hr-HR" dirty="0" err="1" smtClean="0"/>
              <a:t>She</a:t>
            </a:r>
            <a:r>
              <a:rPr lang="hr-HR" dirty="0" smtClean="0"/>
              <a:t> </a:t>
            </a:r>
            <a:r>
              <a:rPr lang="hr-HR" dirty="0" err="1" smtClean="0"/>
              <a:t>took</a:t>
            </a:r>
            <a:r>
              <a:rPr lang="hr-HR" dirty="0" smtClean="0"/>
              <a:t> </a:t>
            </a:r>
            <a:r>
              <a:rPr lang="hr-HR" dirty="0" err="1" smtClean="0"/>
              <a:t>the</a:t>
            </a:r>
            <a:r>
              <a:rPr lang="hr-HR" dirty="0" smtClean="0"/>
              <a:t> </a:t>
            </a:r>
            <a:r>
              <a:rPr lang="hr-HR" dirty="0" err="1" smtClean="0"/>
              <a:t>piece</a:t>
            </a:r>
            <a:r>
              <a:rPr lang="hr-HR" dirty="0" smtClean="0"/>
              <a:t> </a:t>
            </a:r>
            <a:r>
              <a:rPr lang="hr-HR" dirty="0" err="1" smtClean="0"/>
              <a:t>of</a:t>
            </a:r>
            <a:r>
              <a:rPr lang="hr-HR" dirty="0" smtClean="0"/>
              <a:t> </a:t>
            </a:r>
            <a:r>
              <a:rPr lang="hr-HR" dirty="0" err="1" smtClean="0"/>
              <a:t>paper</a:t>
            </a:r>
            <a:r>
              <a:rPr lang="hr-HR" dirty="0" smtClean="0"/>
              <a:t> </a:t>
            </a:r>
            <a:r>
              <a:rPr lang="hr-HR" dirty="0" err="1" smtClean="0"/>
              <a:t>that</a:t>
            </a:r>
            <a:r>
              <a:rPr lang="hr-HR" dirty="0" smtClean="0"/>
              <a:t> had </a:t>
            </a:r>
            <a:r>
              <a:rPr lang="hr-HR" dirty="0" err="1" smtClean="0"/>
              <a:t>been</a:t>
            </a:r>
            <a:r>
              <a:rPr lang="hr-HR" dirty="0" smtClean="0"/>
              <a:t> </a:t>
            </a:r>
            <a:r>
              <a:rPr lang="hr-HR" dirty="0" err="1" smtClean="0"/>
              <a:t>signed</a:t>
            </a:r>
            <a:r>
              <a:rPr lang="hr-HR" dirty="0" smtClean="0"/>
              <a:t>, put </a:t>
            </a:r>
            <a:r>
              <a:rPr lang="hr-HR" dirty="0" err="1" smtClean="0"/>
              <a:t>it</a:t>
            </a:r>
            <a:r>
              <a:rPr lang="hr-HR" dirty="0" smtClean="0"/>
              <a:t> </a:t>
            </a:r>
            <a:r>
              <a:rPr lang="hr-HR" dirty="0" err="1" smtClean="0"/>
              <a:t>in</a:t>
            </a:r>
            <a:r>
              <a:rPr lang="hr-HR" dirty="0" smtClean="0"/>
              <a:t> </a:t>
            </a:r>
            <a:r>
              <a:rPr lang="hr-HR" dirty="0" err="1" smtClean="0"/>
              <a:t>her</a:t>
            </a:r>
            <a:r>
              <a:rPr lang="hr-HR" dirty="0" smtClean="0"/>
              <a:t> </a:t>
            </a:r>
            <a:r>
              <a:rPr lang="hr-HR" dirty="0" err="1" smtClean="0"/>
              <a:t>bag</a:t>
            </a:r>
            <a:r>
              <a:rPr lang="hr-HR" dirty="0" smtClean="0"/>
              <a:t> </a:t>
            </a:r>
            <a:r>
              <a:rPr lang="hr-HR" dirty="0" err="1" smtClean="0"/>
              <a:t>and</a:t>
            </a:r>
            <a:r>
              <a:rPr lang="hr-HR" dirty="0" smtClean="0"/>
              <a:t> </a:t>
            </a:r>
            <a:r>
              <a:rPr lang="hr-HR" dirty="0" err="1" smtClean="0"/>
              <a:t>went</a:t>
            </a:r>
            <a:r>
              <a:rPr lang="hr-HR" dirty="0" smtClean="0"/>
              <a:t> </a:t>
            </a:r>
            <a:r>
              <a:rPr lang="hr-HR" dirty="0" err="1" smtClean="0"/>
              <a:t>out</a:t>
            </a:r>
            <a:r>
              <a:rPr lang="hr-HR" dirty="0" smtClean="0"/>
              <a:t>. I </a:t>
            </a:r>
            <a:r>
              <a:rPr lang="hr-HR" dirty="0" err="1" smtClean="0"/>
              <a:t>was</a:t>
            </a:r>
            <a:r>
              <a:rPr lang="hr-HR" dirty="0" smtClean="0"/>
              <a:t> </a:t>
            </a:r>
            <a:r>
              <a:rPr lang="hr-HR" dirty="0" err="1" smtClean="0"/>
              <a:t>not</a:t>
            </a:r>
            <a:r>
              <a:rPr lang="hr-HR" dirty="0" smtClean="0"/>
              <a:t> </a:t>
            </a:r>
            <a:r>
              <a:rPr lang="hr-HR" dirty="0" err="1" smtClean="0"/>
              <a:t>allowed</a:t>
            </a:r>
            <a:r>
              <a:rPr lang="hr-HR" dirty="0" smtClean="0"/>
              <a:t> to </a:t>
            </a:r>
            <a:r>
              <a:rPr lang="hr-HR" dirty="0" err="1" smtClean="0"/>
              <a:t>see</a:t>
            </a:r>
            <a:r>
              <a:rPr lang="hr-HR" dirty="0" smtClean="0"/>
              <a:t> </a:t>
            </a:r>
            <a:r>
              <a:rPr lang="hr-HR" dirty="0" err="1" smtClean="0"/>
              <a:t>what</a:t>
            </a:r>
            <a:r>
              <a:rPr lang="hr-HR" dirty="0" smtClean="0"/>
              <a:t> </a:t>
            </a:r>
            <a:r>
              <a:rPr lang="hr-HR" dirty="0" err="1" smtClean="0"/>
              <a:t>was</a:t>
            </a:r>
            <a:r>
              <a:rPr lang="hr-HR" dirty="0" smtClean="0"/>
              <a:t> </a:t>
            </a:r>
            <a:r>
              <a:rPr lang="hr-HR" dirty="0" err="1" smtClean="0"/>
              <a:t>written</a:t>
            </a:r>
            <a:r>
              <a:rPr lang="hr-HR" dirty="0" smtClean="0"/>
              <a:t> on </a:t>
            </a:r>
            <a:r>
              <a:rPr lang="hr-HR" dirty="0" err="1" smtClean="0"/>
              <a:t>the</a:t>
            </a:r>
            <a:r>
              <a:rPr lang="hr-HR" dirty="0" smtClean="0"/>
              <a:t> </a:t>
            </a:r>
            <a:r>
              <a:rPr lang="hr-HR" dirty="0" err="1" smtClean="0"/>
              <a:t>paper</a:t>
            </a:r>
            <a:r>
              <a:rPr lang="hr-HR" dirty="0" smtClean="0"/>
              <a:t>’. </a:t>
            </a:r>
            <a:r>
              <a:rPr lang="hr-HR" dirty="0" err="1" smtClean="0"/>
              <a:t>Does</a:t>
            </a:r>
            <a:r>
              <a:rPr lang="hr-HR" dirty="0" smtClean="0"/>
              <a:t> </a:t>
            </a:r>
            <a:r>
              <a:rPr lang="hr-HR" dirty="0" err="1" smtClean="0"/>
              <a:t>that</a:t>
            </a:r>
            <a:r>
              <a:rPr lang="hr-HR" dirty="0" smtClean="0"/>
              <a:t> </a:t>
            </a:r>
            <a:r>
              <a:rPr lang="hr-HR" dirty="0" err="1" smtClean="0"/>
              <a:t>answer</a:t>
            </a:r>
            <a:r>
              <a:rPr lang="hr-HR" dirty="0" smtClean="0"/>
              <a:t> </a:t>
            </a:r>
            <a:r>
              <a:rPr lang="hr-HR" dirty="0" err="1" smtClean="0"/>
              <a:t>the</a:t>
            </a:r>
            <a:r>
              <a:rPr lang="hr-HR" dirty="0" smtClean="0"/>
              <a:t> </a:t>
            </a:r>
            <a:r>
              <a:rPr lang="hr-HR" dirty="0" err="1" smtClean="0"/>
              <a:t>question</a:t>
            </a:r>
            <a:r>
              <a:rPr lang="hr-HR" dirty="0" smtClean="0"/>
              <a:t>? </a:t>
            </a:r>
            <a:r>
              <a:rPr lang="hr-HR" dirty="0" err="1" smtClean="0"/>
              <a:t>There</a:t>
            </a:r>
            <a:r>
              <a:rPr lang="hr-HR" dirty="0" smtClean="0"/>
              <a:t> </a:t>
            </a:r>
            <a:r>
              <a:rPr lang="hr-HR" dirty="0" err="1" smtClean="0"/>
              <a:t>you</a:t>
            </a:r>
            <a:r>
              <a:rPr lang="hr-HR" dirty="0" smtClean="0"/>
              <a:t> </a:t>
            </a:r>
            <a:r>
              <a:rPr lang="hr-HR" dirty="0" err="1" smtClean="0"/>
              <a:t>refer</a:t>
            </a:r>
            <a:r>
              <a:rPr lang="hr-HR" dirty="0" smtClean="0"/>
              <a:t> to </a:t>
            </a:r>
            <a:r>
              <a:rPr lang="hr-HR" dirty="0" err="1" smtClean="0"/>
              <a:t>the</a:t>
            </a:r>
            <a:r>
              <a:rPr lang="hr-HR" dirty="0" smtClean="0"/>
              <a:t> </a:t>
            </a:r>
            <a:r>
              <a:rPr lang="hr-HR" dirty="0" err="1" smtClean="0"/>
              <a:t>piece</a:t>
            </a:r>
            <a:r>
              <a:rPr lang="hr-HR" dirty="0" smtClean="0"/>
              <a:t> </a:t>
            </a:r>
            <a:r>
              <a:rPr lang="hr-HR" dirty="0" err="1" smtClean="0"/>
              <a:t>of</a:t>
            </a:r>
            <a:r>
              <a:rPr lang="hr-HR" dirty="0" smtClean="0"/>
              <a:t> </a:t>
            </a:r>
            <a:r>
              <a:rPr lang="hr-HR" dirty="0" err="1" smtClean="0"/>
              <a:t>paper</a:t>
            </a:r>
            <a:r>
              <a:rPr lang="hr-HR" dirty="0" smtClean="0"/>
              <a:t>, </a:t>
            </a:r>
            <a:r>
              <a:rPr lang="hr-HR" dirty="0" err="1" smtClean="0"/>
              <a:t>don’t</a:t>
            </a:r>
            <a:r>
              <a:rPr lang="hr-HR" dirty="0" smtClean="0"/>
              <a:t> </a:t>
            </a:r>
            <a:r>
              <a:rPr lang="hr-HR" dirty="0" err="1" smtClean="0"/>
              <a:t>you</a:t>
            </a:r>
            <a:r>
              <a:rPr lang="hr-HR" dirty="0" smtClean="0"/>
              <a:t>?</a:t>
            </a:r>
          </a:p>
          <a:p>
            <a:r>
              <a:rPr lang="hr-HR" dirty="0" smtClean="0"/>
              <a:t>A. I </a:t>
            </a:r>
            <a:r>
              <a:rPr lang="hr-HR" dirty="0" err="1" smtClean="0"/>
              <a:t>actually</a:t>
            </a:r>
            <a:r>
              <a:rPr lang="hr-HR" dirty="0" smtClean="0"/>
              <a:t> </a:t>
            </a:r>
            <a:r>
              <a:rPr lang="hr-HR" dirty="0" err="1" smtClean="0"/>
              <a:t>used</a:t>
            </a:r>
            <a:r>
              <a:rPr lang="hr-HR" dirty="0" smtClean="0"/>
              <a:t> </a:t>
            </a:r>
            <a:r>
              <a:rPr lang="hr-HR" dirty="0" err="1" smtClean="0"/>
              <a:t>those</a:t>
            </a:r>
            <a:r>
              <a:rPr lang="hr-HR" dirty="0" smtClean="0"/>
              <a:t> </a:t>
            </a:r>
            <a:r>
              <a:rPr lang="hr-HR" dirty="0" err="1" smtClean="0"/>
              <a:t>words</a:t>
            </a:r>
            <a:r>
              <a:rPr lang="hr-HR" dirty="0" smtClean="0"/>
              <a:t>?</a:t>
            </a:r>
            <a:endParaRPr lang="hr-HR" dirty="0"/>
          </a:p>
        </p:txBody>
      </p:sp>
    </p:spTree>
    <p:extLst>
      <p:ext uri="{BB962C8B-B14F-4D97-AF65-F5344CB8AC3E}">
        <p14:creationId xmlns:p14="http://schemas.microsoft.com/office/powerpoint/2010/main" val="37517406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a:t>
            </a:r>
            <a:r>
              <a:rPr lang="hr-HR" dirty="0" smtClean="0"/>
              <a:t>.</a:t>
            </a:r>
            <a:endParaRPr lang="hr-HR" dirty="0"/>
          </a:p>
        </p:txBody>
      </p:sp>
      <p:sp>
        <p:nvSpPr>
          <p:cNvPr id="3" name="Content Placeholder 2"/>
          <p:cNvSpPr>
            <a:spLocks noGrp="1"/>
          </p:cNvSpPr>
          <p:nvPr>
            <p:ph idx="1"/>
          </p:nvPr>
        </p:nvSpPr>
        <p:spPr/>
        <p:txBody>
          <a:bodyPr/>
          <a:lstStyle/>
          <a:p>
            <a:r>
              <a:rPr lang="hr-HR" dirty="0" smtClean="0"/>
              <a:t>20. Q </a:t>
            </a:r>
            <a:r>
              <a:rPr lang="hr-HR" dirty="0" err="1" smtClean="0"/>
              <a:t>Yes</a:t>
            </a:r>
            <a:r>
              <a:rPr lang="hr-HR" dirty="0" smtClean="0"/>
              <a:t>, </a:t>
            </a:r>
            <a:r>
              <a:rPr lang="hr-HR" dirty="0" err="1" smtClean="0"/>
              <a:t>and</a:t>
            </a:r>
            <a:r>
              <a:rPr lang="hr-HR" dirty="0" smtClean="0"/>
              <a:t> </a:t>
            </a:r>
            <a:r>
              <a:rPr lang="hr-HR" dirty="0" err="1" smtClean="0"/>
              <a:t>it</a:t>
            </a:r>
            <a:r>
              <a:rPr lang="hr-HR" dirty="0" smtClean="0"/>
              <a:t> </a:t>
            </a:r>
            <a:r>
              <a:rPr lang="hr-HR" dirty="0" err="1" smtClean="0"/>
              <a:t>was</a:t>
            </a:r>
            <a:r>
              <a:rPr lang="hr-HR" dirty="0" smtClean="0"/>
              <a:t> a ‘</a:t>
            </a:r>
            <a:r>
              <a:rPr lang="hr-HR" dirty="0" err="1" smtClean="0"/>
              <a:t>piece</a:t>
            </a:r>
            <a:r>
              <a:rPr lang="hr-HR" dirty="0" smtClean="0"/>
              <a:t> </a:t>
            </a:r>
            <a:r>
              <a:rPr lang="hr-HR" dirty="0" err="1" smtClean="0"/>
              <a:t>of</a:t>
            </a:r>
            <a:r>
              <a:rPr lang="hr-HR" dirty="0" smtClean="0"/>
              <a:t> </a:t>
            </a:r>
            <a:r>
              <a:rPr lang="hr-HR" dirty="0" err="1" smtClean="0"/>
              <a:t>paper</a:t>
            </a:r>
            <a:r>
              <a:rPr lang="hr-HR" dirty="0" smtClean="0"/>
              <a:t>’ </a:t>
            </a:r>
            <a:r>
              <a:rPr lang="hr-HR" dirty="0" err="1" smtClean="0"/>
              <a:t>was</a:t>
            </a:r>
            <a:r>
              <a:rPr lang="hr-HR" dirty="0" smtClean="0"/>
              <a:t> </a:t>
            </a:r>
            <a:r>
              <a:rPr lang="hr-HR" dirty="0" err="1" smtClean="0"/>
              <a:t>it</a:t>
            </a:r>
            <a:r>
              <a:rPr lang="hr-HR" dirty="0" smtClean="0"/>
              <a:t> </a:t>
            </a:r>
            <a:r>
              <a:rPr lang="hr-HR" dirty="0" err="1" smtClean="0"/>
              <a:t>not</a:t>
            </a:r>
            <a:r>
              <a:rPr lang="hr-HR" dirty="0" smtClean="0"/>
              <a:t>?</a:t>
            </a:r>
          </a:p>
          <a:p>
            <a:r>
              <a:rPr lang="hr-HR" dirty="0" smtClean="0"/>
              <a:t>A. At </a:t>
            </a:r>
            <a:r>
              <a:rPr lang="hr-HR" dirty="0" err="1" smtClean="0"/>
              <a:t>all</a:t>
            </a:r>
            <a:r>
              <a:rPr lang="hr-HR" dirty="0" smtClean="0"/>
              <a:t> </a:t>
            </a:r>
            <a:r>
              <a:rPr lang="hr-HR" dirty="0" err="1" smtClean="0"/>
              <a:t>times</a:t>
            </a:r>
            <a:r>
              <a:rPr lang="hr-HR" dirty="0" smtClean="0"/>
              <a:t> I </a:t>
            </a:r>
            <a:r>
              <a:rPr lang="hr-HR" dirty="0" err="1" smtClean="0"/>
              <a:t>don’t</a:t>
            </a:r>
            <a:r>
              <a:rPr lang="hr-HR" dirty="0" smtClean="0"/>
              <a:t> </a:t>
            </a:r>
            <a:r>
              <a:rPr lang="hr-HR" dirty="0" err="1" smtClean="0"/>
              <a:t>know</a:t>
            </a:r>
            <a:r>
              <a:rPr lang="hr-HR" dirty="0" smtClean="0"/>
              <a:t>.</a:t>
            </a:r>
          </a:p>
          <a:p>
            <a:r>
              <a:rPr lang="hr-HR" dirty="0" smtClean="0"/>
              <a:t>(</a:t>
            </a:r>
            <a:r>
              <a:rPr lang="hr-HR" dirty="0" err="1" smtClean="0"/>
              <a:t>Shipman</a:t>
            </a:r>
            <a:r>
              <a:rPr lang="hr-HR" dirty="0" smtClean="0"/>
              <a:t> </a:t>
            </a:r>
            <a:r>
              <a:rPr lang="hr-HR" dirty="0" err="1" smtClean="0"/>
              <a:t>Archive</a:t>
            </a:r>
            <a:r>
              <a:rPr lang="hr-HR" dirty="0" smtClean="0"/>
              <a:t>, 2005)</a:t>
            </a:r>
            <a:endParaRPr lang="hr-HR" dirty="0"/>
          </a:p>
        </p:txBody>
      </p:sp>
    </p:spTree>
    <p:extLst>
      <p:ext uri="{BB962C8B-B14F-4D97-AF65-F5344CB8AC3E}">
        <p14:creationId xmlns:p14="http://schemas.microsoft.com/office/powerpoint/2010/main" val="21512977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Activity</a:t>
            </a:r>
            <a:r>
              <a:rPr lang="hr-HR" dirty="0" smtClean="0"/>
              <a:t>:</a:t>
            </a:r>
            <a:endParaRPr lang="hr-HR" dirty="0"/>
          </a:p>
        </p:txBody>
      </p:sp>
      <p:sp>
        <p:nvSpPr>
          <p:cNvPr id="3" name="Content Placeholder 2"/>
          <p:cNvSpPr>
            <a:spLocks noGrp="1"/>
          </p:cNvSpPr>
          <p:nvPr>
            <p:ph idx="1"/>
          </p:nvPr>
        </p:nvSpPr>
        <p:spPr/>
        <p:txBody>
          <a:bodyPr/>
          <a:lstStyle/>
          <a:p>
            <a:r>
              <a:rPr lang="hr-HR" dirty="0"/>
              <a:t>Are </a:t>
            </a:r>
            <a:r>
              <a:rPr lang="hr-HR" dirty="0" err="1"/>
              <a:t>the</a:t>
            </a:r>
            <a:r>
              <a:rPr lang="hr-HR" dirty="0"/>
              <a:t> </a:t>
            </a:r>
            <a:r>
              <a:rPr lang="hr-HR" dirty="0" err="1"/>
              <a:t>questions</a:t>
            </a:r>
            <a:r>
              <a:rPr lang="hr-HR" dirty="0"/>
              <a:t> </a:t>
            </a:r>
            <a:r>
              <a:rPr lang="hr-HR" dirty="0" err="1"/>
              <a:t>asked</a:t>
            </a:r>
            <a:r>
              <a:rPr lang="hr-HR" dirty="0"/>
              <a:t> </a:t>
            </a:r>
            <a:r>
              <a:rPr lang="hr-HR" dirty="0" err="1"/>
              <a:t>in</a:t>
            </a:r>
            <a:r>
              <a:rPr lang="hr-HR" dirty="0"/>
              <a:t> </a:t>
            </a:r>
            <a:r>
              <a:rPr lang="hr-HR" dirty="0" err="1"/>
              <a:t>the</a:t>
            </a:r>
            <a:r>
              <a:rPr lang="hr-HR" dirty="0"/>
              <a:t> </a:t>
            </a:r>
            <a:r>
              <a:rPr lang="hr-HR" dirty="0" err="1"/>
              <a:t>cross-examination</a:t>
            </a:r>
            <a:r>
              <a:rPr lang="hr-HR" dirty="0"/>
              <a:t> </a:t>
            </a:r>
            <a:r>
              <a:rPr lang="hr-HR" dirty="0" err="1"/>
              <a:t>the</a:t>
            </a:r>
            <a:r>
              <a:rPr lang="hr-HR" dirty="0"/>
              <a:t> same as </a:t>
            </a:r>
            <a:r>
              <a:rPr lang="hr-HR" dirty="0" err="1"/>
              <a:t>in</a:t>
            </a:r>
            <a:r>
              <a:rPr lang="hr-HR" dirty="0"/>
              <a:t> </a:t>
            </a:r>
            <a:r>
              <a:rPr lang="hr-HR" dirty="0" err="1"/>
              <a:t>the</a:t>
            </a:r>
            <a:r>
              <a:rPr lang="hr-HR" dirty="0"/>
              <a:t> </a:t>
            </a:r>
            <a:r>
              <a:rPr lang="hr-HR" dirty="0" err="1" smtClean="0"/>
              <a:t>examination-in-chief</a:t>
            </a:r>
            <a:r>
              <a:rPr lang="hr-HR" dirty="0"/>
              <a:t>? </a:t>
            </a:r>
            <a:endParaRPr lang="hr-HR" dirty="0" smtClean="0"/>
          </a:p>
          <a:p>
            <a:r>
              <a:rPr lang="hr-HR" dirty="0" err="1" smtClean="0"/>
              <a:t>Does</a:t>
            </a:r>
            <a:r>
              <a:rPr lang="hr-HR" dirty="0" smtClean="0"/>
              <a:t> </a:t>
            </a:r>
            <a:r>
              <a:rPr lang="hr-HR" dirty="0" err="1"/>
              <a:t>the</a:t>
            </a:r>
            <a:r>
              <a:rPr lang="hr-HR" dirty="0"/>
              <a:t> </a:t>
            </a:r>
            <a:r>
              <a:rPr lang="hr-HR" dirty="0" err="1"/>
              <a:t>content</a:t>
            </a:r>
            <a:r>
              <a:rPr lang="hr-HR" dirty="0"/>
              <a:t> </a:t>
            </a:r>
            <a:r>
              <a:rPr lang="hr-HR" dirty="0" err="1"/>
              <a:t>of</a:t>
            </a:r>
            <a:r>
              <a:rPr lang="hr-HR" dirty="0"/>
              <a:t> </a:t>
            </a:r>
            <a:r>
              <a:rPr lang="hr-HR" dirty="0" err="1"/>
              <a:t>the</a:t>
            </a:r>
            <a:r>
              <a:rPr lang="hr-HR" dirty="0"/>
              <a:t> </a:t>
            </a:r>
            <a:r>
              <a:rPr lang="hr-HR" dirty="0" err="1"/>
              <a:t>examination-in-chief</a:t>
            </a:r>
            <a:r>
              <a:rPr lang="hr-HR" dirty="0"/>
              <a:t> make more </a:t>
            </a:r>
            <a:r>
              <a:rPr lang="hr-HR" dirty="0" err="1"/>
              <a:t>sense</a:t>
            </a:r>
            <a:r>
              <a:rPr lang="hr-HR" dirty="0"/>
              <a:t> </a:t>
            </a:r>
            <a:r>
              <a:rPr lang="hr-HR" dirty="0" err="1"/>
              <a:t>now</a:t>
            </a:r>
            <a:r>
              <a:rPr lang="hr-HR" dirty="0"/>
              <a:t> </a:t>
            </a:r>
            <a:r>
              <a:rPr lang="hr-HR" dirty="0" err="1"/>
              <a:t>that</a:t>
            </a:r>
            <a:r>
              <a:rPr lang="hr-HR" dirty="0"/>
              <a:t> </a:t>
            </a:r>
            <a:r>
              <a:rPr lang="hr-HR" dirty="0" err="1"/>
              <a:t>the</a:t>
            </a:r>
            <a:r>
              <a:rPr lang="hr-HR" dirty="0"/>
              <a:t> </a:t>
            </a:r>
            <a:r>
              <a:rPr lang="hr-HR" dirty="0" err="1"/>
              <a:t>cross-examination</a:t>
            </a:r>
            <a:r>
              <a:rPr lang="hr-HR" dirty="0"/>
              <a:t> </a:t>
            </a:r>
            <a:r>
              <a:rPr lang="hr-HR" dirty="0" err="1"/>
              <a:t>can</a:t>
            </a:r>
            <a:r>
              <a:rPr lang="hr-HR" dirty="0"/>
              <a:t> </a:t>
            </a:r>
            <a:r>
              <a:rPr lang="hr-HR" dirty="0" err="1"/>
              <a:t>be</a:t>
            </a:r>
            <a:r>
              <a:rPr lang="hr-HR" dirty="0"/>
              <a:t> </a:t>
            </a:r>
            <a:r>
              <a:rPr lang="hr-HR" dirty="0" err="1"/>
              <a:t>seen</a:t>
            </a:r>
            <a:r>
              <a:rPr lang="hr-HR" dirty="0"/>
              <a:t>?</a:t>
            </a:r>
          </a:p>
        </p:txBody>
      </p:sp>
    </p:spTree>
    <p:extLst>
      <p:ext uri="{BB962C8B-B14F-4D97-AF65-F5344CB8AC3E}">
        <p14:creationId xmlns:p14="http://schemas.microsoft.com/office/powerpoint/2010/main" val="16366090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Comment</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function</a:t>
            </a:r>
            <a:r>
              <a:rPr lang="hr-HR" dirty="0" smtClean="0"/>
              <a:t> </a:t>
            </a:r>
            <a:r>
              <a:rPr lang="hr-HR" dirty="0" err="1" smtClean="0"/>
              <a:t>of</a:t>
            </a:r>
            <a:r>
              <a:rPr lang="hr-HR" dirty="0" smtClean="0"/>
              <a:t> </a:t>
            </a:r>
            <a:r>
              <a:rPr lang="hr-HR" dirty="0" err="1" smtClean="0"/>
              <a:t>the</a:t>
            </a:r>
            <a:r>
              <a:rPr lang="hr-HR" dirty="0" smtClean="0"/>
              <a:t> </a:t>
            </a:r>
            <a:r>
              <a:rPr lang="hr-HR" dirty="0" err="1" smtClean="0"/>
              <a:t>cross-examination</a:t>
            </a:r>
            <a:r>
              <a:rPr lang="hr-HR" dirty="0" smtClean="0"/>
              <a:t>: to </a:t>
            </a:r>
            <a:r>
              <a:rPr lang="hr-HR" dirty="0" err="1" smtClean="0"/>
              <a:t>identify</a:t>
            </a:r>
            <a:r>
              <a:rPr lang="hr-HR" dirty="0" smtClean="0"/>
              <a:t> </a:t>
            </a:r>
            <a:r>
              <a:rPr lang="hr-HR" dirty="0" err="1" smtClean="0"/>
              <a:t>and</a:t>
            </a:r>
            <a:r>
              <a:rPr lang="hr-HR" dirty="0" smtClean="0"/>
              <a:t> </a:t>
            </a:r>
            <a:r>
              <a:rPr lang="hr-HR" dirty="0" err="1" smtClean="0"/>
              <a:t>then</a:t>
            </a:r>
            <a:r>
              <a:rPr lang="hr-HR" dirty="0" smtClean="0"/>
              <a:t> </a:t>
            </a:r>
            <a:r>
              <a:rPr lang="hr-HR" dirty="0" err="1" smtClean="0"/>
              <a:t>challenge</a:t>
            </a:r>
            <a:r>
              <a:rPr lang="hr-HR" dirty="0" smtClean="0"/>
              <a:t> </a:t>
            </a:r>
            <a:r>
              <a:rPr lang="hr-HR" dirty="0" err="1" smtClean="0"/>
              <a:t>inconsistencies</a:t>
            </a:r>
            <a:r>
              <a:rPr lang="hr-HR" dirty="0" smtClean="0"/>
              <a:t> </a:t>
            </a:r>
            <a:r>
              <a:rPr lang="hr-HR" dirty="0" err="1" smtClean="0"/>
              <a:t>in</a:t>
            </a:r>
            <a:r>
              <a:rPr lang="hr-HR" dirty="0" smtClean="0"/>
              <a:t> </a:t>
            </a:r>
            <a:r>
              <a:rPr lang="hr-HR" dirty="0" err="1" smtClean="0"/>
              <a:t>the</a:t>
            </a:r>
            <a:r>
              <a:rPr lang="hr-HR" dirty="0" smtClean="0"/>
              <a:t> </a:t>
            </a:r>
            <a:r>
              <a:rPr lang="hr-HR" dirty="0" err="1" smtClean="0"/>
              <a:t>witnesses’s</a:t>
            </a:r>
            <a:r>
              <a:rPr lang="hr-HR" dirty="0" smtClean="0"/>
              <a:t> </a:t>
            </a:r>
            <a:r>
              <a:rPr lang="hr-HR" dirty="0" err="1" smtClean="0"/>
              <a:t>evidence</a:t>
            </a:r>
            <a:endParaRPr lang="hr-HR" dirty="0" smtClean="0"/>
          </a:p>
          <a:p>
            <a:r>
              <a:rPr lang="hr-HR" dirty="0" err="1" smtClean="0"/>
              <a:t>The</a:t>
            </a:r>
            <a:r>
              <a:rPr lang="hr-HR" dirty="0" smtClean="0"/>
              <a:t> </a:t>
            </a:r>
            <a:r>
              <a:rPr lang="hr-HR" dirty="0" err="1" smtClean="0"/>
              <a:t>barrister</a:t>
            </a:r>
            <a:r>
              <a:rPr lang="hr-HR" dirty="0" smtClean="0"/>
              <a:t> </a:t>
            </a:r>
            <a:r>
              <a:rPr lang="hr-HR" dirty="0" err="1" smtClean="0"/>
              <a:t>challenges</a:t>
            </a:r>
            <a:r>
              <a:rPr lang="hr-HR" dirty="0" smtClean="0"/>
              <a:t> </a:t>
            </a:r>
            <a:r>
              <a:rPr lang="hr-HR" dirty="0" err="1" smtClean="0"/>
              <a:t>Shipman’s</a:t>
            </a:r>
            <a:r>
              <a:rPr lang="hr-HR" dirty="0" smtClean="0"/>
              <a:t> </a:t>
            </a:r>
            <a:r>
              <a:rPr lang="hr-HR" dirty="0" err="1" smtClean="0"/>
              <a:t>previous</a:t>
            </a:r>
            <a:r>
              <a:rPr lang="hr-HR" dirty="0" smtClean="0"/>
              <a:t> </a:t>
            </a:r>
            <a:r>
              <a:rPr lang="hr-HR" dirty="0" err="1" smtClean="0"/>
              <a:t>testimony</a:t>
            </a:r>
            <a:r>
              <a:rPr lang="hr-HR" dirty="0" smtClean="0"/>
              <a:t> </a:t>
            </a:r>
            <a:r>
              <a:rPr lang="hr-HR" dirty="0" err="1" smtClean="0"/>
              <a:t>in</a:t>
            </a:r>
            <a:r>
              <a:rPr lang="hr-HR" dirty="0" smtClean="0"/>
              <a:t> </a:t>
            </a:r>
            <a:r>
              <a:rPr lang="hr-HR" dirty="0" err="1" smtClean="0"/>
              <a:t>its</a:t>
            </a:r>
            <a:r>
              <a:rPr lang="hr-HR" dirty="0" smtClean="0"/>
              <a:t> </a:t>
            </a:r>
            <a:r>
              <a:rPr lang="hr-HR" dirty="0" err="1" smtClean="0"/>
              <a:t>own</a:t>
            </a:r>
            <a:r>
              <a:rPr lang="hr-HR" dirty="0" smtClean="0"/>
              <a:t> </a:t>
            </a:r>
            <a:r>
              <a:rPr lang="hr-HR" dirty="0" err="1" smtClean="0"/>
              <a:t>terms</a:t>
            </a:r>
            <a:r>
              <a:rPr lang="hr-HR" dirty="0" smtClean="0"/>
              <a:t> </a:t>
            </a:r>
            <a:r>
              <a:rPr lang="hr-HR" dirty="0" err="1" smtClean="0"/>
              <a:t>and</a:t>
            </a:r>
            <a:r>
              <a:rPr lang="hr-HR" dirty="0" smtClean="0"/>
              <a:t> </a:t>
            </a:r>
            <a:r>
              <a:rPr lang="hr-HR" dirty="0" err="1" smtClean="0"/>
              <a:t>in</a:t>
            </a:r>
            <a:r>
              <a:rPr lang="hr-HR" dirty="0" smtClean="0"/>
              <a:t> </a:t>
            </a:r>
            <a:r>
              <a:rPr lang="hr-HR" dirty="0" err="1" smtClean="0"/>
              <a:t>relation</a:t>
            </a:r>
            <a:r>
              <a:rPr lang="hr-HR" dirty="0" smtClean="0"/>
              <a:t> to </a:t>
            </a:r>
            <a:r>
              <a:rPr lang="hr-HR" dirty="0" err="1" smtClean="0"/>
              <a:t>his</a:t>
            </a:r>
            <a:r>
              <a:rPr lang="hr-HR" dirty="0" smtClean="0"/>
              <a:t> police interview</a:t>
            </a:r>
          </a:p>
          <a:p>
            <a:r>
              <a:rPr lang="hr-HR" dirty="0" err="1" smtClean="0"/>
              <a:t>The</a:t>
            </a:r>
            <a:r>
              <a:rPr lang="hr-HR" dirty="0" smtClean="0"/>
              <a:t> </a:t>
            </a:r>
            <a:r>
              <a:rPr lang="hr-HR" dirty="0" err="1" smtClean="0"/>
              <a:t>prosecution</a:t>
            </a:r>
            <a:r>
              <a:rPr lang="hr-HR" dirty="0" smtClean="0"/>
              <a:t> </a:t>
            </a:r>
            <a:r>
              <a:rPr lang="hr-HR" dirty="0" err="1" smtClean="0"/>
              <a:t>seeks</a:t>
            </a:r>
            <a:r>
              <a:rPr lang="hr-HR" dirty="0" smtClean="0"/>
              <a:t> to </a:t>
            </a:r>
            <a:r>
              <a:rPr lang="hr-HR" dirty="0" err="1" smtClean="0"/>
              <a:t>question</a:t>
            </a:r>
            <a:r>
              <a:rPr lang="hr-HR" dirty="0" smtClean="0"/>
              <a:t> </a:t>
            </a:r>
            <a:r>
              <a:rPr lang="hr-HR" dirty="0" err="1" smtClean="0"/>
              <a:t>the</a:t>
            </a:r>
            <a:r>
              <a:rPr lang="hr-HR" dirty="0" smtClean="0"/>
              <a:t> </a:t>
            </a:r>
            <a:r>
              <a:rPr lang="hr-HR" dirty="0" err="1" smtClean="0"/>
              <a:t>plausibility</a:t>
            </a:r>
            <a:r>
              <a:rPr lang="hr-HR" dirty="0" smtClean="0"/>
              <a:t> </a:t>
            </a:r>
            <a:r>
              <a:rPr lang="hr-HR" dirty="0" err="1" smtClean="0"/>
              <a:t>of</a:t>
            </a:r>
            <a:r>
              <a:rPr lang="hr-HR" dirty="0" smtClean="0"/>
              <a:t> </a:t>
            </a:r>
            <a:r>
              <a:rPr lang="hr-HR" dirty="0" err="1" smtClean="0"/>
              <a:t>the</a:t>
            </a:r>
            <a:r>
              <a:rPr lang="hr-HR" dirty="0" smtClean="0"/>
              <a:t> </a:t>
            </a:r>
            <a:r>
              <a:rPr lang="hr-HR" dirty="0" err="1" smtClean="0"/>
              <a:t>narrative</a:t>
            </a:r>
            <a:r>
              <a:rPr lang="hr-HR" dirty="0" smtClean="0"/>
              <a:t> as </a:t>
            </a:r>
            <a:r>
              <a:rPr lang="hr-HR" dirty="0" err="1" smtClean="0"/>
              <a:t>well</a:t>
            </a:r>
            <a:r>
              <a:rPr lang="hr-HR" dirty="0" smtClean="0"/>
              <a:t> as to </a:t>
            </a:r>
            <a:r>
              <a:rPr lang="hr-HR" dirty="0" err="1" smtClean="0"/>
              <a:t>offer</a:t>
            </a:r>
            <a:r>
              <a:rPr lang="hr-HR" dirty="0" smtClean="0"/>
              <a:t> </a:t>
            </a:r>
            <a:r>
              <a:rPr lang="hr-HR" dirty="0" err="1" smtClean="0"/>
              <a:t>an</a:t>
            </a:r>
            <a:r>
              <a:rPr lang="hr-HR" dirty="0" smtClean="0"/>
              <a:t> alternative one, </a:t>
            </a:r>
            <a:r>
              <a:rPr lang="hr-HR" dirty="0" err="1" smtClean="0"/>
              <a:t>i.e</a:t>
            </a:r>
            <a:r>
              <a:rPr lang="hr-HR" dirty="0" smtClean="0"/>
              <a:t>. </a:t>
            </a:r>
            <a:r>
              <a:rPr lang="hr-HR" dirty="0" err="1" smtClean="0"/>
              <a:t>that</a:t>
            </a:r>
            <a:r>
              <a:rPr lang="hr-HR" dirty="0" smtClean="0"/>
              <a:t> </a:t>
            </a:r>
            <a:r>
              <a:rPr lang="hr-HR" dirty="0" err="1" smtClean="0"/>
              <a:t>Shipman</a:t>
            </a:r>
            <a:r>
              <a:rPr lang="hr-HR" dirty="0" smtClean="0"/>
              <a:t> </a:t>
            </a:r>
            <a:r>
              <a:rPr lang="hr-HR" dirty="0" err="1" smtClean="0"/>
              <a:t>prepared</a:t>
            </a:r>
            <a:r>
              <a:rPr lang="hr-HR" dirty="0" smtClean="0"/>
              <a:t> </a:t>
            </a:r>
            <a:r>
              <a:rPr lang="hr-HR" dirty="0" err="1" smtClean="0"/>
              <a:t>the</a:t>
            </a:r>
            <a:r>
              <a:rPr lang="hr-HR" dirty="0" smtClean="0"/>
              <a:t> </a:t>
            </a:r>
            <a:r>
              <a:rPr lang="hr-HR" dirty="0" err="1" smtClean="0"/>
              <a:t>will</a:t>
            </a:r>
            <a:r>
              <a:rPr lang="hr-HR" dirty="0" smtClean="0"/>
              <a:t> </a:t>
            </a:r>
            <a:r>
              <a:rPr lang="hr-HR" dirty="0" err="1" smtClean="0"/>
              <a:t>and</a:t>
            </a:r>
            <a:r>
              <a:rPr lang="hr-HR" dirty="0" smtClean="0"/>
              <a:t> </a:t>
            </a:r>
            <a:r>
              <a:rPr lang="hr-HR" dirty="0" err="1" smtClean="0"/>
              <a:t>so</a:t>
            </a:r>
            <a:r>
              <a:rPr lang="hr-HR" dirty="0" smtClean="0"/>
              <a:t> </a:t>
            </a:r>
            <a:r>
              <a:rPr lang="hr-HR" dirty="0" err="1" smtClean="0"/>
              <a:t>knew</a:t>
            </a:r>
            <a:r>
              <a:rPr lang="hr-HR" dirty="0" smtClean="0"/>
              <a:t> </a:t>
            </a:r>
            <a:r>
              <a:rPr lang="hr-HR" dirty="0" err="1" smtClean="0"/>
              <a:t>exactly</a:t>
            </a:r>
            <a:r>
              <a:rPr lang="hr-HR" dirty="0" smtClean="0"/>
              <a:t> </a:t>
            </a:r>
            <a:r>
              <a:rPr lang="hr-HR" dirty="0" err="1" smtClean="0"/>
              <a:t>what</a:t>
            </a:r>
            <a:r>
              <a:rPr lang="hr-HR" dirty="0" smtClean="0"/>
              <a:t> </a:t>
            </a:r>
            <a:r>
              <a:rPr lang="hr-HR" dirty="0" err="1" smtClean="0"/>
              <a:t>the</a:t>
            </a:r>
            <a:r>
              <a:rPr lang="hr-HR" dirty="0" smtClean="0"/>
              <a:t> </a:t>
            </a:r>
            <a:r>
              <a:rPr lang="hr-HR" dirty="0" err="1" smtClean="0"/>
              <a:t>document</a:t>
            </a:r>
            <a:r>
              <a:rPr lang="hr-HR" dirty="0" smtClean="0"/>
              <a:t> </a:t>
            </a:r>
            <a:r>
              <a:rPr lang="hr-HR" dirty="0" err="1" smtClean="0"/>
              <a:t>was</a:t>
            </a:r>
            <a:endParaRPr lang="hr-HR" dirty="0"/>
          </a:p>
        </p:txBody>
      </p:sp>
    </p:spTree>
    <p:extLst>
      <p:ext uri="{BB962C8B-B14F-4D97-AF65-F5344CB8AC3E}">
        <p14:creationId xmlns:p14="http://schemas.microsoft.com/office/powerpoint/2010/main" val="34410877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Comment</a:t>
            </a:r>
            <a:r>
              <a:rPr lang="hr-HR" dirty="0" smtClean="0"/>
              <a:t>: </a:t>
            </a:r>
            <a:r>
              <a:rPr lang="hr-HR" dirty="0" err="1" smtClean="0"/>
              <a:t>differences</a:t>
            </a:r>
            <a:r>
              <a:rPr lang="hr-HR" dirty="0" smtClean="0"/>
              <a:t> </a:t>
            </a:r>
            <a:r>
              <a:rPr lang="hr-HR" dirty="0" err="1" smtClean="0"/>
              <a:t>regarding</a:t>
            </a:r>
            <a:r>
              <a:rPr lang="hr-HR" dirty="0" smtClean="0"/>
              <a:t> </a:t>
            </a:r>
            <a:r>
              <a:rPr lang="hr-HR" dirty="0" err="1" smtClean="0"/>
              <a:t>examination-in-chief</a:t>
            </a:r>
            <a:endParaRPr lang="hr-HR" dirty="0"/>
          </a:p>
        </p:txBody>
      </p:sp>
      <p:sp>
        <p:nvSpPr>
          <p:cNvPr id="3" name="Content Placeholder 2"/>
          <p:cNvSpPr>
            <a:spLocks noGrp="1"/>
          </p:cNvSpPr>
          <p:nvPr>
            <p:ph idx="1"/>
          </p:nvPr>
        </p:nvSpPr>
        <p:spPr/>
        <p:txBody>
          <a:bodyPr/>
          <a:lstStyle/>
          <a:p>
            <a:r>
              <a:rPr lang="hr-HR" dirty="0" smtClean="0"/>
              <a:t>1) </a:t>
            </a:r>
            <a:r>
              <a:rPr lang="hr-HR" dirty="0" err="1" smtClean="0"/>
              <a:t>the</a:t>
            </a:r>
            <a:r>
              <a:rPr lang="hr-HR" dirty="0" smtClean="0"/>
              <a:t> </a:t>
            </a:r>
            <a:r>
              <a:rPr lang="hr-HR" dirty="0" err="1" smtClean="0"/>
              <a:t>marked</a:t>
            </a:r>
            <a:r>
              <a:rPr lang="hr-HR" dirty="0" smtClean="0"/>
              <a:t> use </a:t>
            </a:r>
            <a:r>
              <a:rPr lang="hr-HR" dirty="0" err="1" smtClean="0"/>
              <a:t>of</a:t>
            </a:r>
            <a:r>
              <a:rPr lang="hr-HR" dirty="0" smtClean="0"/>
              <a:t> </a:t>
            </a:r>
            <a:r>
              <a:rPr lang="hr-HR" dirty="0" err="1" smtClean="0"/>
              <a:t>commentary</a:t>
            </a:r>
            <a:r>
              <a:rPr lang="hr-HR" dirty="0" smtClean="0"/>
              <a:t> (6); </a:t>
            </a:r>
            <a:r>
              <a:rPr lang="hr-HR" dirty="0" err="1" smtClean="0"/>
              <a:t>question</a:t>
            </a:r>
            <a:r>
              <a:rPr lang="hr-HR" dirty="0" smtClean="0"/>
              <a:t> </a:t>
            </a:r>
            <a:r>
              <a:rPr lang="hr-HR" dirty="0" err="1" smtClean="0"/>
              <a:t>tags</a:t>
            </a:r>
            <a:endParaRPr lang="hr-HR" dirty="0" smtClean="0"/>
          </a:p>
          <a:p>
            <a:r>
              <a:rPr lang="hr-HR" dirty="0" smtClean="0"/>
              <a:t>2) </a:t>
            </a:r>
            <a:r>
              <a:rPr lang="hr-HR" dirty="0" err="1" smtClean="0"/>
              <a:t>silence</a:t>
            </a:r>
            <a:endParaRPr lang="hr-HR" dirty="0" smtClean="0"/>
          </a:p>
          <a:p>
            <a:r>
              <a:rPr lang="hr-HR" dirty="0" err="1" smtClean="0"/>
              <a:t>Two</a:t>
            </a:r>
            <a:r>
              <a:rPr lang="hr-HR" dirty="0" smtClean="0"/>
              <a:t> </a:t>
            </a:r>
            <a:r>
              <a:rPr lang="hr-HR" dirty="0" err="1" smtClean="0"/>
              <a:t>golden</a:t>
            </a:r>
            <a:r>
              <a:rPr lang="hr-HR" dirty="0" smtClean="0"/>
              <a:t> </a:t>
            </a:r>
            <a:r>
              <a:rPr lang="hr-HR" dirty="0" err="1" smtClean="0"/>
              <a:t>rules</a:t>
            </a:r>
            <a:r>
              <a:rPr lang="hr-HR" dirty="0" smtClean="0"/>
              <a:t> </a:t>
            </a:r>
            <a:r>
              <a:rPr lang="hr-HR" dirty="0" err="1" smtClean="0"/>
              <a:t>of</a:t>
            </a:r>
            <a:r>
              <a:rPr lang="hr-HR" dirty="0" smtClean="0"/>
              <a:t> </a:t>
            </a:r>
            <a:r>
              <a:rPr lang="hr-HR" dirty="0" err="1" smtClean="0"/>
              <a:t>cross-examination</a:t>
            </a:r>
            <a:r>
              <a:rPr lang="hr-HR" dirty="0" smtClean="0"/>
              <a:t>:</a:t>
            </a:r>
          </a:p>
          <a:p>
            <a:r>
              <a:rPr lang="hr-HR" dirty="0" smtClean="0"/>
              <a:t>1. </a:t>
            </a:r>
            <a:r>
              <a:rPr lang="hr-HR" dirty="0" err="1" smtClean="0"/>
              <a:t>Tell</a:t>
            </a:r>
            <a:r>
              <a:rPr lang="hr-HR" dirty="0" smtClean="0"/>
              <a:t>: </a:t>
            </a:r>
            <a:r>
              <a:rPr lang="hr-HR" dirty="0" err="1" smtClean="0"/>
              <a:t>don’t</a:t>
            </a:r>
            <a:r>
              <a:rPr lang="hr-HR" dirty="0" smtClean="0"/>
              <a:t> </a:t>
            </a:r>
            <a:r>
              <a:rPr lang="hr-HR" dirty="0" err="1" smtClean="0"/>
              <a:t>ask</a:t>
            </a:r>
            <a:r>
              <a:rPr lang="hr-HR" dirty="0" smtClean="0"/>
              <a:t>! </a:t>
            </a:r>
            <a:r>
              <a:rPr lang="hr-HR" dirty="0" err="1" smtClean="0"/>
              <a:t>Include</a:t>
            </a:r>
            <a:r>
              <a:rPr lang="hr-HR" dirty="0" smtClean="0"/>
              <a:t> </a:t>
            </a:r>
            <a:r>
              <a:rPr lang="hr-HR" dirty="0" err="1" smtClean="0"/>
              <a:t>the</a:t>
            </a:r>
            <a:r>
              <a:rPr lang="hr-HR" dirty="0" smtClean="0"/>
              <a:t> </a:t>
            </a:r>
            <a:r>
              <a:rPr lang="hr-HR" dirty="0" err="1" smtClean="0"/>
              <a:t>answer</a:t>
            </a:r>
            <a:r>
              <a:rPr lang="hr-HR" dirty="0" smtClean="0"/>
              <a:t> </a:t>
            </a:r>
            <a:r>
              <a:rPr lang="hr-HR" dirty="0" err="1" smtClean="0"/>
              <a:t>you</a:t>
            </a:r>
            <a:r>
              <a:rPr lang="hr-HR" dirty="0" smtClean="0"/>
              <a:t> </a:t>
            </a:r>
            <a:r>
              <a:rPr lang="hr-HR" dirty="0" err="1" smtClean="0"/>
              <a:t>want</a:t>
            </a:r>
            <a:r>
              <a:rPr lang="hr-HR" dirty="0" smtClean="0"/>
              <a:t> </a:t>
            </a:r>
            <a:r>
              <a:rPr lang="hr-HR" dirty="0" err="1" smtClean="0"/>
              <a:t>in</a:t>
            </a:r>
            <a:r>
              <a:rPr lang="hr-HR" dirty="0" smtClean="0"/>
              <a:t> </a:t>
            </a:r>
            <a:r>
              <a:rPr lang="hr-HR" dirty="0" err="1" smtClean="0"/>
              <a:t>the</a:t>
            </a:r>
            <a:r>
              <a:rPr lang="hr-HR" dirty="0" smtClean="0"/>
              <a:t> </a:t>
            </a:r>
            <a:r>
              <a:rPr lang="hr-HR" dirty="0" err="1" smtClean="0"/>
              <a:t>question</a:t>
            </a:r>
            <a:endParaRPr lang="hr-HR" dirty="0" smtClean="0"/>
          </a:p>
          <a:p>
            <a:r>
              <a:rPr lang="hr-HR" dirty="0" smtClean="0"/>
              <a:t>2. </a:t>
            </a:r>
            <a:r>
              <a:rPr lang="hr-HR" dirty="0" err="1" smtClean="0"/>
              <a:t>Lead</a:t>
            </a:r>
            <a:r>
              <a:rPr lang="hr-HR" dirty="0" smtClean="0"/>
              <a:t>, </a:t>
            </a:r>
            <a:r>
              <a:rPr lang="hr-HR" dirty="0" err="1" smtClean="0"/>
              <a:t>lead</a:t>
            </a:r>
            <a:r>
              <a:rPr lang="hr-HR" dirty="0" smtClean="0"/>
              <a:t>, </a:t>
            </a:r>
            <a:r>
              <a:rPr lang="hr-HR" dirty="0" err="1" smtClean="0"/>
              <a:t>lead</a:t>
            </a:r>
            <a:r>
              <a:rPr lang="hr-HR" dirty="0" smtClean="0"/>
              <a:t> – </a:t>
            </a:r>
            <a:r>
              <a:rPr lang="hr-HR" dirty="0" err="1" smtClean="0"/>
              <a:t>avoid</a:t>
            </a:r>
            <a:r>
              <a:rPr lang="hr-HR" dirty="0" smtClean="0"/>
              <a:t> </a:t>
            </a:r>
            <a:r>
              <a:rPr lang="hr-HR" dirty="0" err="1" smtClean="0"/>
              <a:t>open</a:t>
            </a:r>
            <a:r>
              <a:rPr lang="hr-HR" dirty="0" smtClean="0"/>
              <a:t> </a:t>
            </a:r>
            <a:r>
              <a:rPr lang="hr-HR" dirty="0" err="1" smtClean="0"/>
              <a:t>ended</a:t>
            </a:r>
            <a:r>
              <a:rPr lang="hr-HR" dirty="0" smtClean="0"/>
              <a:t> </a:t>
            </a:r>
            <a:r>
              <a:rPr lang="hr-HR" dirty="0" err="1" smtClean="0"/>
              <a:t>questions</a:t>
            </a:r>
            <a:r>
              <a:rPr lang="hr-HR" dirty="0" smtClean="0"/>
              <a:t> </a:t>
            </a:r>
            <a:r>
              <a:rPr lang="hr-HR" dirty="0" err="1" smtClean="0"/>
              <a:t>wherever</a:t>
            </a:r>
            <a:r>
              <a:rPr lang="hr-HR" dirty="0" smtClean="0"/>
              <a:t> </a:t>
            </a:r>
            <a:r>
              <a:rPr lang="hr-HR" dirty="0" err="1" smtClean="0"/>
              <a:t>and</a:t>
            </a:r>
            <a:r>
              <a:rPr lang="hr-HR" dirty="0" smtClean="0"/>
              <a:t> </a:t>
            </a:r>
            <a:r>
              <a:rPr lang="hr-HR" dirty="0" err="1" smtClean="0"/>
              <a:t>whenever</a:t>
            </a:r>
            <a:r>
              <a:rPr lang="hr-HR" dirty="0" smtClean="0"/>
              <a:t> </a:t>
            </a:r>
            <a:r>
              <a:rPr lang="hr-HR" dirty="0" err="1" smtClean="0"/>
              <a:t>possible</a:t>
            </a:r>
            <a:r>
              <a:rPr lang="hr-HR" dirty="0" smtClean="0"/>
              <a:t>. (</a:t>
            </a:r>
            <a:r>
              <a:rPr lang="hr-HR" dirty="0" err="1" smtClean="0"/>
              <a:t>McPeake</a:t>
            </a:r>
            <a:r>
              <a:rPr lang="hr-HR" dirty="0" smtClean="0"/>
              <a:t>, 2010: 167)</a:t>
            </a:r>
          </a:p>
          <a:p>
            <a:endParaRPr lang="hr-HR" dirty="0"/>
          </a:p>
        </p:txBody>
      </p:sp>
    </p:spTree>
    <p:extLst>
      <p:ext uri="{BB962C8B-B14F-4D97-AF65-F5344CB8AC3E}">
        <p14:creationId xmlns:p14="http://schemas.microsoft.com/office/powerpoint/2010/main" val="12439299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Activity</a:t>
            </a:r>
            <a:endParaRPr lang="hr-HR" dirty="0"/>
          </a:p>
        </p:txBody>
      </p:sp>
      <p:sp>
        <p:nvSpPr>
          <p:cNvPr id="3" name="Content Placeholder 2"/>
          <p:cNvSpPr>
            <a:spLocks noGrp="1"/>
          </p:cNvSpPr>
          <p:nvPr>
            <p:ph idx="1"/>
          </p:nvPr>
        </p:nvSpPr>
        <p:spPr/>
        <p:txBody>
          <a:bodyPr/>
          <a:lstStyle/>
          <a:p>
            <a:r>
              <a:rPr lang="hr-HR" dirty="0" err="1" smtClean="0"/>
              <a:t>Is</a:t>
            </a:r>
            <a:r>
              <a:rPr lang="hr-HR" dirty="0" smtClean="0"/>
              <a:t> </a:t>
            </a:r>
            <a:r>
              <a:rPr lang="hr-HR" dirty="0" err="1" smtClean="0"/>
              <a:t>there</a:t>
            </a:r>
            <a:r>
              <a:rPr lang="hr-HR" dirty="0" smtClean="0"/>
              <a:t> </a:t>
            </a:r>
            <a:r>
              <a:rPr lang="hr-HR" dirty="0" err="1" smtClean="0"/>
              <a:t>any</a:t>
            </a:r>
            <a:r>
              <a:rPr lang="hr-HR" dirty="0" smtClean="0"/>
              <a:t> </a:t>
            </a:r>
            <a:r>
              <a:rPr lang="hr-HR" dirty="0" err="1" smtClean="0"/>
              <a:t>response</a:t>
            </a:r>
            <a:r>
              <a:rPr lang="hr-HR" dirty="0" smtClean="0"/>
              <a:t> </a:t>
            </a:r>
            <a:r>
              <a:rPr lang="hr-HR" dirty="0" err="1" smtClean="0"/>
              <a:t>that</a:t>
            </a:r>
            <a:r>
              <a:rPr lang="hr-HR" dirty="0" smtClean="0"/>
              <a:t> </a:t>
            </a:r>
            <a:r>
              <a:rPr lang="hr-HR" dirty="0" err="1" smtClean="0"/>
              <a:t>could</a:t>
            </a:r>
            <a:r>
              <a:rPr lang="hr-HR" dirty="0" smtClean="0"/>
              <a:t> </a:t>
            </a:r>
            <a:r>
              <a:rPr lang="hr-HR" dirty="0" err="1" smtClean="0"/>
              <a:t>have</a:t>
            </a:r>
            <a:r>
              <a:rPr lang="hr-HR" dirty="0" smtClean="0"/>
              <a:t> </a:t>
            </a:r>
            <a:r>
              <a:rPr lang="hr-HR" dirty="0" err="1" smtClean="0"/>
              <a:t>been</a:t>
            </a:r>
            <a:r>
              <a:rPr lang="hr-HR" dirty="0" smtClean="0"/>
              <a:t> </a:t>
            </a:r>
            <a:r>
              <a:rPr lang="hr-HR" dirty="0" err="1" smtClean="0"/>
              <a:t>given</a:t>
            </a:r>
            <a:r>
              <a:rPr lang="hr-HR" dirty="0" smtClean="0"/>
              <a:t> to ‘</a:t>
            </a:r>
            <a:r>
              <a:rPr lang="hr-HR" dirty="0" err="1" smtClean="0"/>
              <a:t>question</a:t>
            </a:r>
            <a:r>
              <a:rPr lang="hr-HR" dirty="0" smtClean="0"/>
              <a:t>’ 11?</a:t>
            </a:r>
          </a:p>
          <a:p>
            <a:r>
              <a:rPr lang="hr-HR" dirty="0" err="1" smtClean="0"/>
              <a:t>Think</a:t>
            </a:r>
            <a:r>
              <a:rPr lang="hr-HR" dirty="0" smtClean="0"/>
              <a:t> </a:t>
            </a:r>
            <a:r>
              <a:rPr lang="hr-HR" dirty="0" err="1" smtClean="0"/>
              <a:t>about</a:t>
            </a:r>
            <a:r>
              <a:rPr lang="hr-HR" dirty="0" smtClean="0"/>
              <a:t> </a:t>
            </a:r>
            <a:r>
              <a:rPr lang="hr-HR" dirty="0" err="1" smtClean="0"/>
              <a:t>what</a:t>
            </a:r>
            <a:r>
              <a:rPr lang="hr-HR" dirty="0" smtClean="0"/>
              <a:t> </a:t>
            </a:r>
            <a:r>
              <a:rPr lang="hr-HR" dirty="0" err="1" smtClean="0"/>
              <a:t>someone</a:t>
            </a:r>
            <a:r>
              <a:rPr lang="hr-HR" dirty="0" smtClean="0"/>
              <a:t> </a:t>
            </a:r>
            <a:r>
              <a:rPr lang="hr-HR" dirty="0" err="1" smtClean="0"/>
              <a:t>might</a:t>
            </a:r>
            <a:r>
              <a:rPr lang="hr-HR" dirty="0" smtClean="0"/>
              <a:t> </a:t>
            </a:r>
            <a:r>
              <a:rPr lang="hr-HR" dirty="0" err="1" smtClean="0"/>
              <a:t>say</a:t>
            </a:r>
            <a:r>
              <a:rPr lang="hr-HR" dirty="0" smtClean="0"/>
              <a:t> </a:t>
            </a:r>
            <a:r>
              <a:rPr lang="hr-HR" dirty="0" err="1" smtClean="0"/>
              <a:t>in</a:t>
            </a:r>
            <a:r>
              <a:rPr lang="hr-HR" dirty="0" smtClean="0"/>
              <a:t> a ‘</a:t>
            </a:r>
            <a:r>
              <a:rPr lang="hr-HR" dirty="0" err="1" smtClean="0"/>
              <a:t>normal</a:t>
            </a:r>
            <a:r>
              <a:rPr lang="hr-HR" dirty="0" smtClean="0"/>
              <a:t>’ </a:t>
            </a:r>
            <a:r>
              <a:rPr lang="hr-HR" dirty="0" err="1" smtClean="0"/>
              <a:t>conversation</a:t>
            </a:r>
            <a:r>
              <a:rPr lang="hr-HR" dirty="0" smtClean="0"/>
              <a:t> </a:t>
            </a:r>
            <a:r>
              <a:rPr lang="hr-HR" dirty="0" err="1" smtClean="0"/>
              <a:t>if</a:t>
            </a:r>
            <a:r>
              <a:rPr lang="hr-HR" dirty="0" smtClean="0"/>
              <a:t> </a:t>
            </a:r>
            <a:r>
              <a:rPr lang="hr-HR" dirty="0" err="1" smtClean="0"/>
              <a:t>challenged</a:t>
            </a:r>
            <a:r>
              <a:rPr lang="hr-HR" dirty="0" smtClean="0"/>
              <a:t> </a:t>
            </a:r>
            <a:r>
              <a:rPr lang="hr-HR" dirty="0" err="1" smtClean="0"/>
              <a:t>in</a:t>
            </a:r>
            <a:r>
              <a:rPr lang="hr-HR" dirty="0" smtClean="0"/>
              <a:t> </a:t>
            </a:r>
            <a:r>
              <a:rPr lang="hr-HR" dirty="0" err="1" smtClean="0"/>
              <a:t>this</a:t>
            </a:r>
            <a:r>
              <a:rPr lang="hr-HR" dirty="0" smtClean="0"/>
              <a:t> </a:t>
            </a:r>
            <a:r>
              <a:rPr lang="hr-HR" dirty="0" err="1" smtClean="0"/>
              <a:t>way</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effect</a:t>
            </a:r>
            <a:r>
              <a:rPr lang="hr-HR" dirty="0" smtClean="0"/>
              <a:t> </a:t>
            </a:r>
            <a:r>
              <a:rPr lang="hr-HR" dirty="0" err="1" smtClean="0"/>
              <a:t>of</a:t>
            </a:r>
            <a:r>
              <a:rPr lang="hr-HR" dirty="0" smtClean="0"/>
              <a:t> </a:t>
            </a:r>
            <a:r>
              <a:rPr lang="hr-HR" dirty="0" err="1" smtClean="0"/>
              <a:t>the</a:t>
            </a:r>
            <a:r>
              <a:rPr lang="hr-HR" dirty="0" smtClean="0"/>
              <a:t> </a:t>
            </a:r>
            <a:r>
              <a:rPr lang="hr-HR" dirty="0" err="1" smtClean="0"/>
              <a:t>silence</a:t>
            </a:r>
            <a:r>
              <a:rPr lang="hr-HR" dirty="0" smtClean="0"/>
              <a:t> </a:t>
            </a:r>
            <a:r>
              <a:rPr lang="hr-HR" dirty="0" err="1" smtClean="0"/>
              <a:t>in</a:t>
            </a:r>
            <a:r>
              <a:rPr lang="hr-HR" dirty="0" smtClean="0"/>
              <a:t> </a:t>
            </a:r>
            <a:r>
              <a:rPr lang="hr-HR" dirty="0" err="1" smtClean="0"/>
              <a:t>this</a:t>
            </a:r>
            <a:r>
              <a:rPr lang="hr-HR" dirty="0" smtClean="0"/>
              <a:t> instance?</a:t>
            </a:r>
          </a:p>
          <a:p>
            <a:r>
              <a:rPr lang="hr-HR" dirty="0" err="1" smtClean="0"/>
              <a:t>What</a:t>
            </a:r>
            <a:r>
              <a:rPr lang="hr-HR" dirty="0" smtClean="0"/>
              <a:t> </a:t>
            </a:r>
            <a:r>
              <a:rPr lang="hr-HR" dirty="0" err="1" smtClean="0"/>
              <a:t>might</a:t>
            </a:r>
            <a:r>
              <a:rPr lang="hr-HR" dirty="0" smtClean="0"/>
              <a:t> </a:t>
            </a:r>
            <a:r>
              <a:rPr lang="hr-HR" dirty="0" err="1" smtClean="0"/>
              <a:t>the</a:t>
            </a:r>
            <a:r>
              <a:rPr lang="hr-HR" dirty="0" smtClean="0"/>
              <a:t> </a:t>
            </a:r>
            <a:r>
              <a:rPr lang="hr-HR" dirty="0" err="1" smtClean="0"/>
              <a:t>jury</a:t>
            </a:r>
            <a:r>
              <a:rPr lang="hr-HR" dirty="0" smtClean="0"/>
              <a:t> make </a:t>
            </a:r>
            <a:r>
              <a:rPr lang="hr-HR" dirty="0" err="1" smtClean="0"/>
              <a:t>of</a:t>
            </a:r>
            <a:r>
              <a:rPr lang="hr-HR" dirty="0" smtClean="0"/>
              <a:t> </a:t>
            </a:r>
            <a:r>
              <a:rPr lang="hr-HR" dirty="0" err="1" smtClean="0"/>
              <a:t>this</a:t>
            </a:r>
            <a:r>
              <a:rPr lang="hr-HR" dirty="0" smtClean="0"/>
              <a:t>?</a:t>
            </a:r>
          </a:p>
          <a:p>
            <a:r>
              <a:rPr lang="hr-HR" dirty="0" smtClean="0"/>
              <a:t>Who </a:t>
            </a:r>
            <a:r>
              <a:rPr lang="hr-HR" dirty="0" err="1" smtClean="0"/>
              <a:t>is</a:t>
            </a:r>
            <a:r>
              <a:rPr lang="hr-HR" dirty="0" smtClean="0"/>
              <a:t> </a:t>
            </a:r>
            <a:r>
              <a:rPr lang="hr-HR" dirty="0" err="1" smtClean="0"/>
              <a:t>responsible</a:t>
            </a:r>
            <a:r>
              <a:rPr lang="hr-HR" dirty="0" smtClean="0"/>
              <a:t> for </a:t>
            </a:r>
            <a:r>
              <a:rPr lang="hr-HR" dirty="0" err="1" smtClean="0"/>
              <a:t>the</a:t>
            </a:r>
            <a:r>
              <a:rPr lang="hr-HR" dirty="0" smtClean="0"/>
              <a:t> </a:t>
            </a:r>
            <a:r>
              <a:rPr lang="hr-HR" dirty="0" err="1" smtClean="0"/>
              <a:t>silence</a:t>
            </a:r>
            <a:r>
              <a:rPr lang="hr-HR" dirty="0" smtClean="0"/>
              <a:t>?</a:t>
            </a:r>
            <a:endParaRPr lang="hr-HR" dirty="0"/>
          </a:p>
        </p:txBody>
      </p:sp>
    </p:spTree>
    <p:extLst>
      <p:ext uri="{BB962C8B-B14F-4D97-AF65-F5344CB8AC3E}">
        <p14:creationId xmlns:p14="http://schemas.microsoft.com/office/powerpoint/2010/main" val="1576017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Example</a:t>
            </a:r>
            <a:endParaRPr lang="hr-HR" dirty="0"/>
          </a:p>
        </p:txBody>
      </p:sp>
      <p:sp>
        <p:nvSpPr>
          <p:cNvPr id="3" name="Content Placeholder 2"/>
          <p:cNvSpPr>
            <a:spLocks noGrp="1"/>
          </p:cNvSpPr>
          <p:nvPr>
            <p:ph idx="1"/>
          </p:nvPr>
        </p:nvSpPr>
        <p:spPr/>
        <p:txBody>
          <a:bodyPr>
            <a:normAutofit fontScale="92500" lnSpcReduction="20000"/>
          </a:bodyPr>
          <a:lstStyle/>
          <a:p>
            <a:r>
              <a:rPr lang="hr-HR" dirty="0" smtClean="0"/>
              <a:t>P: (</a:t>
            </a:r>
            <a:r>
              <a:rPr lang="hr-HR" dirty="0" err="1" smtClean="0"/>
              <a:t>types</a:t>
            </a:r>
            <a:r>
              <a:rPr lang="hr-HR" dirty="0" smtClean="0"/>
              <a:t>)</a:t>
            </a:r>
          </a:p>
          <a:p>
            <a:r>
              <a:rPr lang="hr-HR" b="1" dirty="0" smtClean="0"/>
              <a:t>Fame </a:t>
            </a:r>
            <a:r>
              <a:rPr lang="hr-HR" b="1" dirty="0" err="1" smtClean="0"/>
              <a:t>was</a:t>
            </a:r>
            <a:r>
              <a:rPr lang="hr-HR" b="1" dirty="0" smtClean="0"/>
              <a:t> </a:t>
            </a:r>
            <a:r>
              <a:rPr lang="hr-HR" b="1" dirty="0" err="1" smtClean="0"/>
              <a:t>before</a:t>
            </a:r>
            <a:r>
              <a:rPr lang="hr-HR" b="1" dirty="0" smtClean="0"/>
              <a:t> </a:t>
            </a:r>
            <a:r>
              <a:rPr lang="hr-HR" b="1" dirty="0" err="1" smtClean="0"/>
              <a:t>that</a:t>
            </a:r>
            <a:r>
              <a:rPr lang="hr-HR" dirty="0" smtClean="0"/>
              <a:t>.</a:t>
            </a:r>
          </a:p>
          <a:p>
            <a:r>
              <a:rPr lang="hr-HR" dirty="0" smtClean="0"/>
              <a:t>P. </a:t>
            </a:r>
            <a:r>
              <a:rPr lang="hr-HR" dirty="0" err="1" smtClean="0"/>
              <a:t>Why</a:t>
            </a:r>
            <a:r>
              <a:rPr lang="hr-HR" dirty="0" smtClean="0"/>
              <a:t> </a:t>
            </a:r>
            <a:r>
              <a:rPr lang="hr-HR" dirty="0" err="1" smtClean="0"/>
              <a:t>don’t</a:t>
            </a:r>
            <a:r>
              <a:rPr lang="hr-HR" dirty="0" smtClean="0"/>
              <a:t> </a:t>
            </a:r>
            <a:r>
              <a:rPr lang="hr-HR" dirty="0" err="1" smtClean="0"/>
              <a:t>you</a:t>
            </a:r>
            <a:r>
              <a:rPr lang="hr-HR" dirty="0" smtClean="0"/>
              <a:t> </a:t>
            </a:r>
            <a:r>
              <a:rPr lang="hr-HR" dirty="0" err="1" smtClean="0"/>
              <a:t>first</a:t>
            </a:r>
            <a:r>
              <a:rPr lang="hr-HR" dirty="0" smtClean="0"/>
              <a:t> </a:t>
            </a:r>
            <a:r>
              <a:rPr lang="hr-HR" dirty="0" err="1" smtClean="0"/>
              <a:t>tell</a:t>
            </a:r>
            <a:r>
              <a:rPr lang="hr-HR" dirty="0" smtClean="0"/>
              <a:t> me </a:t>
            </a:r>
            <a:r>
              <a:rPr lang="hr-HR" dirty="0" err="1" smtClean="0"/>
              <a:t>about</a:t>
            </a:r>
            <a:r>
              <a:rPr lang="hr-HR" dirty="0" smtClean="0"/>
              <a:t> Fame </a:t>
            </a:r>
            <a:r>
              <a:rPr lang="hr-HR" dirty="0" err="1" smtClean="0"/>
              <a:t>then</a:t>
            </a:r>
            <a:r>
              <a:rPr lang="hr-HR" dirty="0" smtClean="0"/>
              <a:t>.</a:t>
            </a:r>
          </a:p>
          <a:p>
            <a:r>
              <a:rPr lang="hr-HR" dirty="0" err="1" smtClean="0"/>
              <a:t>What</a:t>
            </a:r>
            <a:r>
              <a:rPr lang="hr-HR" dirty="0" smtClean="0"/>
              <a:t> uh </a:t>
            </a:r>
            <a:r>
              <a:rPr lang="hr-HR" dirty="0" err="1" smtClean="0"/>
              <a:t>happened</a:t>
            </a:r>
            <a:r>
              <a:rPr lang="hr-HR" dirty="0" smtClean="0"/>
              <a:t> </a:t>
            </a:r>
            <a:r>
              <a:rPr lang="hr-HR" dirty="0" err="1" smtClean="0"/>
              <a:t>there</a:t>
            </a:r>
            <a:endParaRPr lang="hr-HR" dirty="0" smtClean="0"/>
          </a:p>
          <a:p>
            <a:r>
              <a:rPr lang="hr-HR" dirty="0" smtClean="0"/>
              <a:t>Fame </a:t>
            </a:r>
            <a:r>
              <a:rPr lang="hr-HR" dirty="0" err="1" smtClean="0"/>
              <a:t>is</a:t>
            </a:r>
            <a:r>
              <a:rPr lang="hr-HR" dirty="0" smtClean="0"/>
              <a:t> </a:t>
            </a:r>
            <a:r>
              <a:rPr lang="hr-HR" dirty="0" err="1" smtClean="0"/>
              <a:t>in</a:t>
            </a:r>
            <a:r>
              <a:rPr lang="hr-HR" dirty="0" smtClean="0"/>
              <a:t> </a:t>
            </a:r>
            <a:r>
              <a:rPr lang="hr-HR" dirty="0" err="1" smtClean="0"/>
              <a:t>the</a:t>
            </a:r>
            <a:r>
              <a:rPr lang="hr-HR" dirty="0" smtClean="0"/>
              <a:t> </a:t>
            </a:r>
            <a:r>
              <a:rPr lang="hr-HR" dirty="0" err="1" smtClean="0"/>
              <a:t>Kalverstraat</a:t>
            </a:r>
            <a:r>
              <a:rPr lang="hr-HR" dirty="0" smtClean="0"/>
              <a:t>, </a:t>
            </a:r>
            <a:r>
              <a:rPr lang="hr-HR" dirty="0" err="1" smtClean="0"/>
              <a:t>right</a:t>
            </a:r>
            <a:r>
              <a:rPr lang="hr-HR" dirty="0" smtClean="0"/>
              <a:t>?</a:t>
            </a:r>
          </a:p>
          <a:p>
            <a:r>
              <a:rPr lang="hr-HR" dirty="0" smtClean="0"/>
              <a:t>S: </a:t>
            </a:r>
            <a:r>
              <a:rPr lang="hr-HR" dirty="0" err="1" smtClean="0"/>
              <a:t>Yes</a:t>
            </a:r>
            <a:r>
              <a:rPr lang="hr-HR" dirty="0" smtClean="0"/>
              <a:t>.</a:t>
            </a:r>
          </a:p>
          <a:p>
            <a:r>
              <a:rPr lang="hr-HR" dirty="0" smtClean="0"/>
              <a:t>P. </a:t>
            </a:r>
            <a:r>
              <a:rPr lang="hr-HR" dirty="0" err="1" smtClean="0"/>
              <a:t>Quite</a:t>
            </a:r>
            <a:r>
              <a:rPr lang="hr-HR" dirty="0" smtClean="0"/>
              <a:t> </a:t>
            </a:r>
            <a:r>
              <a:rPr lang="hr-HR" dirty="0" err="1" smtClean="0"/>
              <a:t>near</a:t>
            </a:r>
            <a:r>
              <a:rPr lang="hr-HR" dirty="0" smtClean="0"/>
              <a:t> Dam </a:t>
            </a:r>
            <a:r>
              <a:rPr lang="hr-HR" dirty="0" err="1" smtClean="0"/>
              <a:t>Square</a:t>
            </a:r>
            <a:r>
              <a:rPr lang="hr-HR" dirty="0" smtClean="0"/>
              <a:t>, </a:t>
            </a:r>
            <a:r>
              <a:rPr lang="hr-HR" dirty="0" err="1" smtClean="0"/>
              <a:t>right</a:t>
            </a:r>
            <a:r>
              <a:rPr lang="hr-HR" dirty="0" smtClean="0"/>
              <a:t>?</a:t>
            </a:r>
          </a:p>
          <a:p>
            <a:r>
              <a:rPr lang="hr-HR" dirty="0" smtClean="0"/>
              <a:t>S: </a:t>
            </a:r>
            <a:r>
              <a:rPr lang="hr-HR" dirty="0" err="1" smtClean="0"/>
              <a:t>Yes</a:t>
            </a:r>
            <a:r>
              <a:rPr lang="hr-HR" dirty="0" smtClean="0"/>
              <a:t>.</a:t>
            </a:r>
          </a:p>
          <a:p>
            <a:r>
              <a:rPr lang="hr-HR" dirty="0" smtClean="0"/>
              <a:t>P: (</a:t>
            </a:r>
            <a:r>
              <a:rPr lang="hr-HR" dirty="0" err="1" smtClean="0"/>
              <a:t>types</a:t>
            </a:r>
            <a:r>
              <a:rPr lang="hr-HR" dirty="0" smtClean="0"/>
              <a:t>)</a:t>
            </a:r>
          </a:p>
          <a:p>
            <a:r>
              <a:rPr lang="hr-HR" b="1" dirty="0" smtClean="0"/>
              <a:t>Fame </a:t>
            </a:r>
            <a:r>
              <a:rPr lang="hr-HR" b="1" dirty="0" err="1" smtClean="0"/>
              <a:t>is</a:t>
            </a:r>
            <a:r>
              <a:rPr lang="hr-HR" b="1" dirty="0" smtClean="0"/>
              <a:t> </a:t>
            </a:r>
            <a:r>
              <a:rPr lang="hr-HR" b="1" dirty="0" err="1" smtClean="0"/>
              <a:t>in</a:t>
            </a:r>
            <a:r>
              <a:rPr lang="hr-HR" b="1" dirty="0" smtClean="0"/>
              <a:t> </a:t>
            </a:r>
            <a:r>
              <a:rPr lang="hr-HR" b="1" dirty="0" err="1" smtClean="0"/>
              <a:t>the</a:t>
            </a:r>
            <a:r>
              <a:rPr lang="hr-HR" b="1" dirty="0" smtClean="0"/>
              <a:t> </a:t>
            </a:r>
            <a:r>
              <a:rPr lang="hr-HR" b="1" dirty="0" err="1" smtClean="0"/>
              <a:t>Kalverstraat</a:t>
            </a:r>
            <a:r>
              <a:rPr lang="hr-HR" b="1" dirty="0" smtClean="0"/>
              <a:t> </a:t>
            </a:r>
            <a:r>
              <a:rPr lang="hr-HR" b="1" dirty="0" err="1" smtClean="0"/>
              <a:t>in</a:t>
            </a:r>
            <a:r>
              <a:rPr lang="hr-HR" b="1" dirty="0" smtClean="0"/>
              <a:t> Amsterdam, </a:t>
            </a:r>
            <a:r>
              <a:rPr lang="hr-HR" b="1" dirty="0" err="1" smtClean="0"/>
              <a:t>quite</a:t>
            </a:r>
            <a:r>
              <a:rPr lang="hr-HR" b="1" dirty="0" smtClean="0"/>
              <a:t> </a:t>
            </a:r>
            <a:r>
              <a:rPr lang="hr-HR" b="1" dirty="0" err="1" smtClean="0"/>
              <a:t>near</a:t>
            </a:r>
            <a:r>
              <a:rPr lang="hr-HR" b="1" dirty="0" smtClean="0"/>
              <a:t> Dam </a:t>
            </a:r>
            <a:r>
              <a:rPr lang="hr-HR" b="1" dirty="0" err="1" smtClean="0"/>
              <a:t>Square</a:t>
            </a:r>
            <a:r>
              <a:rPr lang="hr-HR" dirty="0" smtClean="0"/>
              <a:t>.</a:t>
            </a:r>
            <a:endParaRPr lang="hr-HR" dirty="0"/>
          </a:p>
        </p:txBody>
      </p:sp>
    </p:spTree>
    <p:extLst>
      <p:ext uri="{BB962C8B-B14F-4D97-AF65-F5344CB8AC3E}">
        <p14:creationId xmlns:p14="http://schemas.microsoft.com/office/powerpoint/2010/main" val="41338198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Comment</a:t>
            </a:r>
            <a:r>
              <a:rPr lang="hr-HR" dirty="0" smtClean="0"/>
              <a:t> </a:t>
            </a:r>
            <a:endParaRPr lang="hr-HR" dirty="0"/>
          </a:p>
        </p:txBody>
      </p:sp>
      <p:sp>
        <p:nvSpPr>
          <p:cNvPr id="3" name="Content Placeholder 2"/>
          <p:cNvSpPr>
            <a:spLocks noGrp="1"/>
          </p:cNvSpPr>
          <p:nvPr>
            <p:ph idx="1"/>
          </p:nvPr>
        </p:nvSpPr>
        <p:spPr/>
        <p:txBody>
          <a:bodyPr/>
          <a:lstStyle/>
          <a:p>
            <a:r>
              <a:rPr lang="hr-HR" dirty="0" smtClean="0"/>
              <a:t>According to </a:t>
            </a:r>
            <a:r>
              <a:rPr lang="hr-HR" dirty="0" err="1" smtClean="0"/>
              <a:t>the</a:t>
            </a:r>
            <a:r>
              <a:rPr lang="hr-HR" dirty="0" smtClean="0"/>
              <a:t> </a:t>
            </a:r>
            <a:r>
              <a:rPr lang="hr-HR" dirty="0" err="1" smtClean="0"/>
              <a:t>rules</a:t>
            </a:r>
            <a:r>
              <a:rPr lang="hr-HR" dirty="0" smtClean="0"/>
              <a:t> </a:t>
            </a:r>
            <a:r>
              <a:rPr lang="hr-HR" dirty="0" err="1" smtClean="0"/>
              <a:t>of</a:t>
            </a:r>
            <a:r>
              <a:rPr lang="hr-HR" dirty="0" smtClean="0"/>
              <a:t> </a:t>
            </a:r>
            <a:r>
              <a:rPr lang="hr-HR" dirty="0" err="1" smtClean="0"/>
              <a:t>the</a:t>
            </a:r>
            <a:r>
              <a:rPr lang="hr-HR" dirty="0" smtClean="0"/>
              <a:t> </a:t>
            </a:r>
            <a:r>
              <a:rPr lang="hr-HR" dirty="0" err="1" smtClean="0"/>
              <a:t>courtroom</a:t>
            </a:r>
            <a:r>
              <a:rPr lang="hr-HR" dirty="0" smtClean="0"/>
              <a:t>, </a:t>
            </a:r>
            <a:r>
              <a:rPr lang="hr-HR" dirty="0" err="1" smtClean="0"/>
              <a:t>Shipman</a:t>
            </a:r>
            <a:r>
              <a:rPr lang="hr-HR" dirty="0" smtClean="0"/>
              <a:t> </a:t>
            </a:r>
            <a:r>
              <a:rPr lang="hr-HR" dirty="0" err="1" smtClean="0"/>
              <a:t>is</a:t>
            </a:r>
            <a:r>
              <a:rPr lang="hr-HR" dirty="0" smtClean="0"/>
              <a:t> </a:t>
            </a:r>
            <a:r>
              <a:rPr lang="hr-HR" dirty="0" err="1" smtClean="0"/>
              <a:t>not</a:t>
            </a:r>
            <a:r>
              <a:rPr lang="hr-HR" dirty="0" smtClean="0"/>
              <a:t> </a:t>
            </a:r>
            <a:r>
              <a:rPr lang="hr-HR" dirty="0" err="1" smtClean="0"/>
              <a:t>supposed</a:t>
            </a:r>
            <a:r>
              <a:rPr lang="hr-HR" dirty="0" smtClean="0"/>
              <a:t> to </a:t>
            </a:r>
            <a:r>
              <a:rPr lang="hr-HR" dirty="0" err="1" smtClean="0"/>
              <a:t>ask</a:t>
            </a:r>
            <a:r>
              <a:rPr lang="hr-HR" dirty="0" smtClean="0"/>
              <a:t> </a:t>
            </a:r>
            <a:r>
              <a:rPr lang="hr-HR" dirty="0" err="1" smtClean="0"/>
              <a:t>questions</a:t>
            </a:r>
            <a:r>
              <a:rPr lang="hr-HR" dirty="0" smtClean="0"/>
              <a:t>, he </a:t>
            </a:r>
            <a:r>
              <a:rPr lang="hr-HR" dirty="0" err="1" smtClean="0"/>
              <a:t>can</a:t>
            </a:r>
            <a:r>
              <a:rPr lang="hr-HR" dirty="0" smtClean="0"/>
              <a:t> </a:t>
            </a:r>
            <a:r>
              <a:rPr lang="hr-HR" dirty="0" err="1" smtClean="0"/>
              <a:t>only</a:t>
            </a:r>
            <a:r>
              <a:rPr lang="hr-HR" dirty="0" smtClean="0"/>
              <a:t> provide </a:t>
            </a:r>
            <a:r>
              <a:rPr lang="hr-HR" dirty="0" err="1" smtClean="0"/>
              <a:t>answers</a:t>
            </a:r>
            <a:endParaRPr lang="hr-HR" dirty="0" smtClean="0"/>
          </a:p>
          <a:p>
            <a:r>
              <a:rPr lang="hr-HR" dirty="0" err="1" smtClean="0"/>
              <a:t>Barrister</a:t>
            </a:r>
            <a:r>
              <a:rPr lang="hr-HR" dirty="0" smtClean="0"/>
              <a:t> </a:t>
            </a:r>
            <a:r>
              <a:rPr lang="hr-HR" dirty="0" err="1" smtClean="0"/>
              <a:t>asks</a:t>
            </a:r>
            <a:r>
              <a:rPr lang="hr-HR" dirty="0" smtClean="0"/>
              <a:t> a </a:t>
            </a:r>
            <a:r>
              <a:rPr lang="hr-HR" dirty="0" err="1" smtClean="0"/>
              <a:t>rhetorical</a:t>
            </a:r>
            <a:r>
              <a:rPr lang="hr-HR" dirty="0" smtClean="0"/>
              <a:t> </a:t>
            </a:r>
            <a:r>
              <a:rPr lang="hr-HR" dirty="0" err="1" smtClean="0"/>
              <a:t>question</a:t>
            </a:r>
            <a:r>
              <a:rPr lang="hr-HR" dirty="0" smtClean="0"/>
              <a:t> </a:t>
            </a:r>
            <a:r>
              <a:rPr lang="hr-HR" dirty="0" err="1" smtClean="0"/>
              <a:t>which</a:t>
            </a:r>
            <a:r>
              <a:rPr lang="hr-HR" dirty="0" smtClean="0"/>
              <a:t> </a:t>
            </a:r>
            <a:r>
              <a:rPr lang="hr-HR" dirty="0" err="1" smtClean="0"/>
              <a:t>does</a:t>
            </a:r>
            <a:r>
              <a:rPr lang="hr-HR" dirty="0" smtClean="0"/>
              <a:t> </a:t>
            </a:r>
            <a:r>
              <a:rPr lang="hr-HR" dirty="0" err="1" smtClean="0"/>
              <a:t>not</a:t>
            </a:r>
            <a:r>
              <a:rPr lang="hr-HR" dirty="0" smtClean="0"/>
              <a:t> ‘</a:t>
            </a:r>
            <a:r>
              <a:rPr lang="hr-HR" dirty="0" err="1" smtClean="0"/>
              <a:t>expect</a:t>
            </a:r>
            <a:r>
              <a:rPr lang="hr-HR" dirty="0" smtClean="0"/>
              <a:t>’ </a:t>
            </a:r>
            <a:r>
              <a:rPr lang="hr-HR" dirty="0" err="1" smtClean="0"/>
              <a:t>an</a:t>
            </a:r>
            <a:r>
              <a:rPr lang="hr-HR" dirty="0" smtClean="0"/>
              <a:t> </a:t>
            </a:r>
            <a:r>
              <a:rPr lang="hr-HR" dirty="0" err="1" smtClean="0"/>
              <a:t>answer</a:t>
            </a:r>
            <a:r>
              <a:rPr lang="hr-HR" dirty="0" smtClean="0"/>
              <a:t>; </a:t>
            </a:r>
            <a:r>
              <a:rPr lang="hr-HR" dirty="0" err="1" smtClean="0"/>
              <a:t>it</a:t>
            </a:r>
            <a:r>
              <a:rPr lang="hr-HR" dirty="0" smtClean="0"/>
              <a:t> </a:t>
            </a:r>
            <a:r>
              <a:rPr lang="hr-HR" dirty="0" err="1" smtClean="0"/>
              <a:t>often</a:t>
            </a:r>
            <a:r>
              <a:rPr lang="hr-HR" dirty="0" smtClean="0"/>
              <a:t> </a:t>
            </a:r>
            <a:r>
              <a:rPr lang="hr-HR" dirty="0" err="1" smtClean="0"/>
              <a:t>does</a:t>
            </a:r>
            <a:r>
              <a:rPr lang="hr-HR" dirty="0" smtClean="0"/>
              <a:t> </a:t>
            </a:r>
            <a:r>
              <a:rPr lang="hr-HR" dirty="0" err="1" smtClean="0"/>
              <a:t>not</a:t>
            </a:r>
            <a:r>
              <a:rPr lang="hr-HR" dirty="0" smtClean="0"/>
              <a:t> </a:t>
            </a:r>
            <a:r>
              <a:rPr lang="hr-HR" dirty="0" err="1" smtClean="0"/>
              <a:t>have</a:t>
            </a:r>
            <a:r>
              <a:rPr lang="hr-HR" dirty="0" smtClean="0"/>
              <a:t> </a:t>
            </a:r>
            <a:r>
              <a:rPr lang="hr-HR" dirty="0" err="1" smtClean="0"/>
              <a:t>an</a:t>
            </a:r>
            <a:r>
              <a:rPr lang="hr-HR" dirty="0" smtClean="0"/>
              <a:t> </a:t>
            </a:r>
            <a:r>
              <a:rPr lang="hr-HR" dirty="0" err="1" smtClean="0"/>
              <a:t>answer</a:t>
            </a:r>
            <a:r>
              <a:rPr lang="hr-HR" dirty="0" smtClean="0"/>
              <a:t>; </a:t>
            </a:r>
            <a:r>
              <a:rPr lang="hr-HR" dirty="0" err="1" smtClean="0"/>
              <a:t>here</a:t>
            </a:r>
            <a:r>
              <a:rPr lang="hr-HR" dirty="0" smtClean="0"/>
              <a:t> </a:t>
            </a:r>
            <a:r>
              <a:rPr lang="hr-HR" dirty="0" err="1" smtClean="0"/>
              <a:t>it</a:t>
            </a:r>
            <a:r>
              <a:rPr lang="hr-HR" dirty="0" smtClean="0"/>
              <a:t> </a:t>
            </a:r>
            <a:r>
              <a:rPr lang="hr-HR" dirty="0" err="1" smtClean="0"/>
              <a:t>serves</a:t>
            </a:r>
            <a:r>
              <a:rPr lang="hr-HR" dirty="0" smtClean="0"/>
              <a:t> to </a:t>
            </a:r>
            <a:r>
              <a:rPr lang="hr-HR" dirty="0" err="1" smtClean="0"/>
              <a:t>comment</a:t>
            </a:r>
            <a:r>
              <a:rPr lang="hr-HR" dirty="0" smtClean="0"/>
              <a:t> on </a:t>
            </a:r>
            <a:r>
              <a:rPr lang="hr-HR" dirty="0" err="1" smtClean="0"/>
              <a:t>the</a:t>
            </a:r>
            <a:r>
              <a:rPr lang="hr-HR" dirty="0" smtClean="0"/>
              <a:t> </a:t>
            </a:r>
            <a:r>
              <a:rPr lang="hr-HR" dirty="0" err="1" smtClean="0"/>
              <a:t>witness’s</a:t>
            </a:r>
            <a:r>
              <a:rPr lang="hr-HR" dirty="0" smtClean="0"/>
              <a:t> </a:t>
            </a:r>
            <a:r>
              <a:rPr lang="hr-HR" dirty="0" err="1" smtClean="0"/>
              <a:t>testimony</a:t>
            </a:r>
            <a:r>
              <a:rPr lang="hr-HR" dirty="0" smtClean="0"/>
              <a:t> </a:t>
            </a:r>
            <a:r>
              <a:rPr lang="hr-HR" dirty="0" err="1" smtClean="0"/>
              <a:t>and</a:t>
            </a:r>
            <a:r>
              <a:rPr lang="hr-HR" dirty="0" smtClean="0"/>
              <a:t> to </a:t>
            </a:r>
            <a:r>
              <a:rPr lang="hr-HR" dirty="0" err="1" smtClean="0"/>
              <a:t>construct</a:t>
            </a:r>
            <a:r>
              <a:rPr lang="hr-HR" dirty="0" smtClean="0"/>
              <a:t> a </a:t>
            </a:r>
            <a:r>
              <a:rPr lang="hr-HR" dirty="0" err="1" smtClean="0"/>
              <a:t>silence</a:t>
            </a:r>
            <a:r>
              <a:rPr lang="hr-HR" dirty="0" smtClean="0"/>
              <a:t>; </a:t>
            </a:r>
            <a:r>
              <a:rPr lang="hr-HR" dirty="0" err="1" smtClean="0"/>
              <a:t>only</a:t>
            </a:r>
            <a:r>
              <a:rPr lang="hr-HR" dirty="0" smtClean="0"/>
              <a:t> a </a:t>
            </a:r>
            <a:r>
              <a:rPr lang="hr-HR" dirty="0" err="1" smtClean="0"/>
              <a:t>lawyer</a:t>
            </a:r>
            <a:r>
              <a:rPr lang="hr-HR" dirty="0" smtClean="0"/>
              <a:t> </a:t>
            </a:r>
            <a:r>
              <a:rPr lang="hr-HR" dirty="0" err="1" smtClean="0"/>
              <a:t>can</a:t>
            </a:r>
            <a:r>
              <a:rPr lang="hr-HR" dirty="0" smtClean="0"/>
              <a:t> </a:t>
            </a:r>
            <a:r>
              <a:rPr lang="hr-HR" dirty="0" err="1" smtClean="0"/>
              <a:t>construct</a:t>
            </a:r>
            <a:r>
              <a:rPr lang="hr-HR" dirty="0" smtClean="0"/>
              <a:t> </a:t>
            </a:r>
            <a:r>
              <a:rPr lang="hr-HR" dirty="0" err="1" smtClean="0"/>
              <a:t>and</a:t>
            </a:r>
            <a:r>
              <a:rPr lang="hr-HR" dirty="0" smtClean="0"/>
              <a:t> </a:t>
            </a:r>
            <a:r>
              <a:rPr lang="hr-HR" dirty="0" err="1" smtClean="0"/>
              <a:t>exploit</a:t>
            </a:r>
            <a:r>
              <a:rPr lang="hr-HR" dirty="0" smtClean="0"/>
              <a:t> </a:t>
            </a:r>
            <a:r>
              <a:rPr lang="hr-HR" dirty="0" err="1" smtClean="0"/>
              <a:t>silence</a:t>
            </a:r>
            <a:r>
              <a:rPr lang="hr-HR" dirty="0" smtClean="0"/>
              <a:t> </a:t>
            </a:r>
            <a:r>
              <a:rPr lang="hr-HR" dirty="0" err="1" smtClean="0"/>
              <a:t>in</a:t>
            </a:r>
            <a:r>
              <a:rPr lang="hr-HR" dirty="0" smtClean="0"/>
              <a:t> </a:t>
            </a:r>
            <a:r>
              <a:rPr lang="hr-HR" dirty="0" err="1" smtClean="0"/>
              <a:t>this</a:t>
            </a:r>
            <a:r>
              <a:rPr lang="hr-HR" dirty="0" smtClean="0"/>
              <a:t> </a:t>
            </a:r>
            <a:r>
              <a:rPr lang="hr-HR" dirty="0" err="1" smtClean="0"/>
              <a:t>way</a:t>
            </a:r>
            <a:endParaRPr lang="hr-HR" dirty="0"/>
          </a:p>
        </p:txBody>
      </p:sp>
    </p:spTree>
    <p:extLst>
      <p:ext uri="{BB962C8B-B14F-4D97-AF65-F5344CB8AC3E}">
        <p14:creationId xmlns:p14="http://schemas.microsoft.com/office/powerpoint/2010/main" val="6459103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Comment</a:t>
            </a:r>
            <a:r>
              <a:rPr lang="hr-HR" dirty="0" smtClean="0"/>
              <a:t> </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last</a:t>
            </a:r>
            <a:r>
              <a:rPr lang="hr-HR" dirty="0" smtClean="0"/>
              <a:t> </a:t>
            </a:r>
            <a:r>
              <a:rPr lang="hr-HR" dirty="0" err="1" smtClean="0"/>
              <a:t>few</a:t>
            </a:r>
            <a:r>
              <a:rPr lang="hr-HR" dirty="0" smtClean="0"/>
              <a:t> </a:t>
            </a:r>
            <a:r>
              <a:rPr lang="hr-HR" dirty="0" err="1" smtClean="0"/>
              <a:t>lines</a:t>
            </a:r>
            <a:r>
              <a:rPr lang="hr-HR" dirty="0" smtClean="0"/>
              <a:t> </a:t>
            </a:r>
            <a:r>
              <a:rPr lang="hr-HR" dirty="0" err="1" smtClean="0"/>
              <a:t>of</a:t>
            </a:r>
            <a:r>
              <a:rPr lang="hr-HR" dirty="0" smtClean="0"/>
              <a:t> </a:t>
            </a:r>
            <a:r>
              <a:rPr lang="hr-HR" dirty="0" err="1" smtClean="0"/>
              <a:t>the</a:t>
            </a:r>
            <a:r>
              <a:rPr lang="hr-HR" dirty="0" smtClean="0"/>
              <a:t> </a:t>
            </a:r>
            <a:r>
              <a:rPr lang="hr-HR" dirty="0" err="1" smtClean="0"/>
              <a:t>cross-examination</a:t>
            </a:r>
            <a:r>
              <a:rPr lang="hr-HR" dirty="0" smtClean="0"/>
              <a:t> </a:t>
            </a:r>
            <a:r>
              <a:rPr lang="hr-HR" dirty="0" err="1" smtClean="0"/>
              <a:t>seek</a:t>
            </a:r>
            <a:r>
              <a:rPr lang="hr-HR" dirty="0" smtClean="0"/>
              <a:t> to </a:t>
            </a:r>
            <a:r>
              <a:rPr lang="hr-HR" dirty="0" err="1" smtClean="0"/>
              <a:t>contest</a:t>
            </a:r>
            <a:r>
              <a:rPr lang="hr-HR" dirty="0" smtClean="0"/>
              <a:t> </a:t>
            </a:r>
            <a:r>
              <a:rPr lang="hr-HR" dirty="0" err="1" smtClean="0"/>
              <a:t>that</a:t>
            </a:r>
            <a:r>
              <a:rPr lang="hr-HR" dirty="0" smtClean="0"/>
              <a:t> </a:t>
            </a:r>
            <a:r>
              <a:rPr lang="hr-HR" dirty="0" err="1" smtClean="0"/>
              <a:t>which</a:t>
            </a:r>
            <a:r>
              <a:rPr lang="hr-HR" dirty="0" smtClean="0"/>
              <a:t> </a:t>
            </a:r>
            <a:r>
              <a:rPr lang="hr-HR" dirty="0" err="1" smtClean="0"/>
              <a:t>was</a:t>
            </a:r>
            <a:r>
              <a:rPr lang="hr-HR" dirty="0" smtClean="0"/>
              <a:t> </a:t>
            </a:r>
            <a:r>
              <a:rPr lang="hr-HR" dirty="0" err="1" smtClean="0"/>
              <a:t>raised</a:t>
            </a:r>
            <a:r>
              <a:rPr lang="hr-HR" dirty="0" smtClean="0"/>
              <a:t> </a:t>
            </a:r>
            <a:r>
              <a:rPr lang="hr-HR" dirty="0" err="1" smtClean="0"/>
              <a:t>in</a:t>
            </a:r>
            <a:r>
              <a:rPr lang="hr-HR" dirty="0" smtClean="0"/>
              <a:t> </a:t>
            </a:r>
            <a:r>
              <a:rPr lang="hr-HR" dirty="0" err="1" smtClean="0"/>
              <a:t>the</a:t>
            </a:r>
            <a:r>
              <a:rPr lang="hr-HR" dirty="0" smtClean="0"/>
              <a:t> </a:t>
            </a:r>
            <a:r>
              <a:rPr lang="hr-HR" dirty="0" err="1" smtClean="0"/>
              <a:t>examination-in-chief</a:t>
            </a:r>
            <a:r>
              <a:rPr lang="hr-HR" dirty="0" smtClean="0"/>
              <a:t>: </a:t>
            </a:r>
            <a:r>
              <a:rPr lang="hr-HR" dirty="0" err="1" smtClean="0"/>
              <a:t>whether</a:t>
            </a:r>
            <a:r>
              <a:rPr lang="hr-HR" dirty="0" smtClean="0"/>
              <a:t> </a:t>
            </a:r>
            <a:r>
              <a:rPr lang="hr-HR" dirty="0" err="1" smtClean="0"/>
              <a:t>there</a:t>
            </a:r>
            <a:r>
              <a:rPr lang="hr-HR" dirty="0" smtClean="0"/>
              <a:t> </a:t>
            </a:r>
            <a:r>
              <a:rPr lang="hr-HR" dirty="0" err="1" smtClean="0"/>
              <a:t>was</a:t>
            </a:r>
            <a:r>
              <a:rPr lang="hr-HR" dirty="0" smtClean="0"/>
              <a:t> one </a:t>
            </a:r>
            <a:r>
              <a:rPr lang="hr-HR" dirty="0" err="1" smtClean="0"/>
              <a:t>piece</a:t>
            </a:r>
            <a:r>
              <a:rPr lang="hr-HR" dirty="0" smtClean="0"/>
              <a:t> </a:t>
            </a:r>
            <a:r>
              <a:rPr lang="hr-HR" dirty="0" err="1" smtClean="0"/>
              <a:t>of</a:t>
            </a:r>
            <a:r>
              <a:rPr lang="hr-HR" dirty="0" smtClean="0"/>
              <a:t> </a:t>
            </a:r>
            <a:r>
              <a:rPr lang="hr-HR" dirty="0" err="1" smtClean="0"/>
              <a:t>paper</a:t>
            </a:r>
            <a:r>
              <a:rPr lang="hr-HR" dirty="0" smtClean="0"/>
              <a:t> </a:t>
            </a:r>
            <a:r>
              <a:rPr lang="hr-HR" dirty="0" err="1" smtClean="0"/>
              <a:t>or</a:t>
            </a:r>
            <a:r>
              <a:rPr lang="hr-HR" dirty="0" smtClean="0"/>
              <a:t> more</a:t>
            </a:r>
          </a:p>
          <a:p>
            <a:r>
              <a:rPr lang="hr-HR" dirty="0" err="1" smtClean="0"/>
              <a:t>Shipman</a:t>
            </a:r>
            <a:r>
              <a:rPr lang="hr-HR" dirty="0" smtClean="0"/>
              <a:t> </a:t>
            </a:r>
            <a:r>
              <a:rPr lang="hr-HR" dirty="0" err="1" smtClean="0"/>
              <a:t>repeatedly</a:t>
            </a:r>
            <a:r>
              <a:rPr lang="hr-HR" dirty="0" smtClean="0"/>
              <a:t> </a:t>
            </a:r>
            <a:r>
              <a:rPr lang="hr-HR" dirty="0" err="1" smtClean="0"/>
              <a:t>says</a:t>
            </a:r>
            <a:r>
              <a:rPr lang="hr-HR" dirty="0" smtClean="0"/>
              <a:t> he </a:t>
            </a:r>
            <a:r>
              <a:rPr lang="hr-HR" dirty="0" err="1" smtClean="0"/>
              <a:t>does</a:t>
            </a:r>
            <a:r>
              <a:rPr lang="hr-HR" dirty="0" smtClean="0"/>
              <a:t> </a:t>
            </a:r>
            <a:r>
              <a:rPr lang="hr-HR" dirty="0" err="1" smtClean="0"/>
              <a:t>not</a:t>
            </a:r>
            <a:r>
              <a:rPr lang="hr-HR" dirty="0" smtClean="0"/>
              <a:t> </a:t>
            </a:r>
            <a:r>
              <a:rPr lang="hr-HR" dirty="0" err="1" smtClean="0"/>
              <a:t>know</a:t>
            </a:r>
            <a:r>
              <a:rPr lang="hr-HR" dirty="0" smtClean="0"/>
              <a:t> how </a:t>
            </a:r>
            <a:r>
              <a:rPr lang="hr-HR" dirty="0" err="1" smtClean="0"/>
              <a:t>many</a:t>
            </a:r>
            <a:r>
              <a:rPr lang="hr-HR" dirty="0" smtClean="0"/>
              <a:t> </a:t>
            </a:r>
            <a:r>
              <a:rPr lang="hr-HR" dirty="0" err="1" smtClean="0"/>
              <a:t>pieces</a:t>
            </a:r>
            <a:r>
              <a:rPr lang="hr-HR" dirty="0" smtClean="0"/>
              <a:t> </a:t>
            </a:r>
            <a:r>
              <a:rPr lang="hr-HR" dirty="0" err="1" smtClean="0"/>
              <a:t>of</a:t>
            </a:r>
            <a:r>
              <a:rPr lang="hr-HR" dirty="0" smtClean="0"/>
              <a:t> </a:t>
            </a:r>
            <a:r>
              <a:rPr lang="hr-HR" dirty="0" err="1" smtClean="0"/>
              <a:t>paper</a:t>
            </a:r>
            <a:r>
              <a:rPr lang="hr-HR" dirty="0" smtClean="0"/>
              <a:t> </a:t>
            </a:r>
            <a:r>
              <a:rPr lang="hr-HR" dirty="0" err="1" smtClean="0"/>
              <a:t>there</a:t>
            </a:r>
            <a:r>
              <a:rPr lang="hr-HR" dirty="0" smtClean="0"/>
              <a:t> </a:t>
            </a:r>
            <a:r>
              <a:rPr lang="hr-HR" dirty="0" err="1" smtClean="0"/>
              <a:t>were</a:t>
            </a:r>
            <a:endParaRPr lang="hr-HR" dirty="0" smtClean="0"/>
          </a:p>
          <a:p>
            <a:r>
              <a:rPr lang="hr-HR" dirty="0" err="1" smtClean="0"/>
              <a:t>Once</a:t>
            </a:r>
            <a:r>
              <a:rPr lang="hr-HR" dirty="0" smtClean="0"/>
              <a:t> </a:t>
            </a:r>
            <a:r>
              <a:rPr lang="hr-HR" dirty="0" err="1" smtClean="0"/>
              <a:t>this</a:t>
            </a:r>
            <a:r>
              <a:rPr lang="hr-HR" dirty="0" smtClean="0"/>
              <a:t> </a:t>
            </a:r>
            <a:r>
              <a:rPr lang="hr-HR" dirty="0" err="1" smtClean="0"/>
              <a:t>has</a:t>
            </a:r>
            <a:r>
              <a:rPr lang="hr-HR" dirty="0" smtClean="0"/>
              <a:t> </a:t>
            </a:r>
            <a:r>
              <a:rPr lang="hr-HR" dirty="0" err="1" smtClean="0"/>
              <a:t>been</a:t>
            </a:r>
            <a:r>
              <a:rPr lang="hr-HR" dirty="0" smtClean="0"/>
              <a:t> </a:t>
            </a:r>
            <a:r>
              <a:rPr lang="hr-HR" dirty="0" err="1" smtClean="0"/>
              <a:t>firmly</a:t>
            </a:r>
            <a:r>
              <a:rPr lang="hr-HR" dirty="0" smtClean="0"/>
              <a:t> </a:t>
            </a:r>
            <a:r>
              <a:rPr lang="hr-HR" dirty="0" err="1" smtClean="0"/>
              <a:t>established</a:t>
            </a:r>
            <a:r>
              <a:rPr lang="hr-HR" dirty="0" smtClean="0"/>
              <a:t>, </a:t>
            </a:r>
            <a:r>
              <a:rPr lang="hr-HR" dirty="0" err="1" smtClean="0"/>
              <a:t>the</a:t>
            </a:r>
            <a:r>
              <a:rPr lang="hr-HR" dirty="0" smtClean="0"/>
              <a:t> </a:t>
            </a:r>
            <a:r>
              <a:rPr lang="hr-HR" dirty="0" err="1" smtClean="0"/>
              <a:t>barrister</a:t>
            </a:r>
            <a:r>
              <a:rPr lang="hr-HR" dirty="0" smtClean="0"/>
              <a:t> </a:t>
            </a:r>
            <a:r>
              <a:rPr lang="hr-HR" dirty="0" err="1" smtClean="0"/>
              <a:t>moves</a:t>
            </a:r>
            <a:r>
              <a:rPr lang="hr-HR" dirty="0" smtClean="0"/>
              <a:t> to </a:t>
            </a:r>
            <a:r>
              <a:rPr lang="hr-HR" dirty="0" err="1" smtClean="0"/>
              <a:t>the</a:t>
            </a:r>
            <a:r>
              <a:rPr lang="hr-HR" dirty="0" smtClean="0"/>
              <a:t> </a:t>
            </a:r>
            <a:r>
              <a:rPr lang="hr-HR" dirty="0" err="1" smtClean="0"/>
              <a:t>statement</a:t>
            </a:r>
            <a:r>
              <a:rPr lang="hr-HR" dirty="0" smtClean="0"/>
              <a:t> </a:t>
            </a:r>
            <a:r>
              <a:rPr lang="hr-HR" dirty="0" err="1" smtClean="0"/>
              <a:t>Shipman</a:t>
            </a:r>
            <a:r>
              <a:rPr lang="hr-HR" dirty="0" smtClean="0"/>
              <a:t> </a:t>
            </a:r>
            <a:r>
              <a:rPr lang="hr-HR" dirty="0" err="1" smtClean="0"/>
              <a:t>gave</a:t>
            </a:r>
            <a:r>
              <a:rPr lang="hr-HR" dirty="0" smtClean="0"/>
              <a:t> to </a:t>
            </a:r>
            <a:r>
              <a:rPr lang="hr-HR" dirty="0" err="1" smtClean="0"/>
              <a:t>the</a:t>
            </a:r>
            <a:r>
              <a:rPr lang="hr-HR" dirty="0" smtClean="0"/>
              <a:t> police</a:t>
            </a:r>
          </a:p>
          <a:p>
            <a:r>
              <a:rPr lang="hr-HR" dirty="0" err="1" smtClean="0"/>
              <a:t>The</a:t>
            </a:r>
            <a:r>
              <a:rPr lang="hr-HR" dirty="0" smtClean="0"/>
              <a:t> </a:t>
            </a:r>
            <a:r>
              <a:rPr lang="hr-HR" dirty="0" err="1" smtClean="0"/>
              <a:t>jury</a:t>
            </a:r>
            <a:r>
              <a:rPr lang="hr-HR" dirty="0" smtClean="0"/>
              <a:t> </a:t>
            </a:r>
            <a:r>
              <a:rPr lang="hr-HR" dirty="0" err="1" smtClean="0"/>
              <a:t>is</a:t>
            </a:r>
            <a:r>
              <a:rPr lang="hr-HR" dirty="0" smtClean="0"/>
              <a:t> to </a:t>
            </a:r>
            <a:r>
              <a:rPr lang="hr-HR" dirty="0" err="1" smtClean="0"/>
              <a:t>understand</a:t>
            </a:r>
            <a:r>
              <a:rPr lang="hr-HR" dirty="0" smtClean="0"/>
              <a:t> </a:t>
            </a:r>
            <a:r>
              <a:rPr lang="hr-HR" dirty="0" err="1" smtClean="0"/>
              <a:t>this</a:t>
            </a:r>
            <a:r>
              <a:rPr lang="hr-HR" dirty="0" smtClean="0"/>
              <a:t> line </a:t>
            </a:r>
            <a:r>
              <a:rPr lang="hr-HR" dirty="0" err="1" smtClean="0"/>
              <a:t>of</a:t>
            </a:r>
            <a:r>
              <a:rPr lang="hr-HR" dirty="0" smtClean="0"/>
              <a:t> </a:t>
            </a:r>
            <a:r>
              <a:rPr lang="hr-HR" dirty="0" err="1" smtClean="0"/>
              <a:t>questioning</a:t>
            </a:r>
            <a:r>
              <a:rPr lang="hr-HR" dirty="0" smtClean="0"/>
              <a:t> as a </a:t>
            </a:r>
            <a:r>
              <a:rPr lang="hr-HR" dirty="0" err="1" smtClean="0"/>
              <a:t>demonstration</a:t>
            </a:r>
            <a:r>
              <a:rPr lang="hr-HR" dirty="0" smtClean="0"/>
              <a:t> </a:t>
            </a:r>
            <a:r>
              <a:rPr lang="hr-HR" dirty="0" err="1" smtClean="0"/>
              <a:t>of</a:t>
            </a:r>
            <a:r>
              <a:rPr lang="hr-HR" dirty="0" smtClean="0"/>
              <a:t> </a:t>
            </a:r>
            <a:r>
              <a:rPr lang="hr-HR" dirty="0" err="1" smtClean="0"/>
              <a:t>Shipman’s</a:t>
            </a:r>
            <a:r>
              <a:rPr lang="hr-HR" dirty="0" smtClean="0"/>
              <a:t> </a:t>
            </a:r>
            <a:r>
              <a:rPr lang="hr-HR" dirty="0" err="1" smtClean="0"/>
              <a:t>dishonesty</a:t>
            </a:r>
            <a:endParaRPr lang="hr-HR" dirty="0"/>
          </a:p>
        </p:txBody>
      </p:sp>
    </p:spTree>
    <p:extLst>
      <p:ext uri="{BB962C8B-B14F-4D97-AF65-F5344CB8AC3E}">
        <p14:creationId xmlns:p14="http://schemas.microsoft.com/office/powerpoint/2010/main" val="13785867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Harold Frederick Shipman</a:t>
            </a:r>
            <a:r>
              <a:rPr lang="en-US" dirty="0">
                <a:solidFill>
                  <a:schemeClr val="tx1"/>
                </a:solidFill>
              </a:rPr>
              <a:t>(14 Jan</a:t>
            </a:r>
            <a:r>
              <a:rPr lang="hr-HR" dirty="0">
                <a:solidFill>
                  <a:schemeClr val="tx1"/>
                </a:solidFill>
              </a:rPr>
              <a:t>.</a:t>
            </a:r>
            <a:r>
              <a:rPr lang="en-US" dirty="0">
                <a:solidFill>
                  <a:schemeClr val="tx1"/>
                </a:solidFill>
              </a:rPr>
              <a:t> 1946 – 13 Jan</a:t>
            </a:r>
            <a:r>
              <a:rPr lang="hr-HR" dirty="0">
                <a:solidFill>
                  <a:schemeClr val="tx1"/>
                </a:solidFill>
              </a:rPr>
              <a:t>.</a:t>
            </a:r>
            <a:r>
              <a:rPr lang="en-US" dirty="0">
                <a:solidFill>
                  <a:schemeClr val="tx1"/>
                </a:solidFill>
              </a:rPr>
              <a:t> 2004)</a:t>
            </a:r>
            <a:endParaRPr lang="hr-HR" dirty="0"/>
          </a:p>
        </p:txBody>
      </p:sp>
      <p:sp>
        <p:nvSpPr>
          <p:cNvPr id="3" name="Content Placeholder 2"/>
          <p:cNvSpPr>
            <a:spLocks noGrp="1"/>
          </p:cNvSpPr>
          <p:nvPr>
            <p:ph idx="1"/>
          </p:nvPr>
        </p:nvSpPr>
        <p:spPr>
          <a:xfrm>
            <a:off x="3904437" y="1123837"/>
            <a:ext cx="7315200" cy="5120640"/>
          </a:xfrm>
        </p:spPr>
        <p:txBody>
          <a:bodyPr>
            <a:normAutofit/>
          </a:bodyPr>
          <a:lstStyle/>
          <a:p>
            <a:endParaRPr lang="hr-HR" sz="1800" dirty="0" smtClean="0">
              <a:solidFill>
                <a:schemeClr val="tx1"/>
              </a:solidFill>
            </a:endParaRPr>
          </a:p>
          <a:p>
            <a:endParaRPr lang="hr-HR" sz="1800" dirty="0">
              <a:solidFill>
                <a:schemeClr val="tx1"/>
              </a:solidFill>
            </a:endParaRPr>
          </a:p>
          <a:p>
            <a:r>
              <a:rPr lang="en-US" sz="1800" dirty="0" smtClean="0">
                <a:solidFill>
                  <a:schemeClr val="tx1"/>
                </a:solidFill>
              </a:rPr>
              <a:t>a British</a:t>
            </a:r>
            <a:r>
              <a:rPr lang="hr-HR" sz="1800" dirty="0" smtClean="0">
                <a:solidFill>
                  <a:schemeClr val="tx1"/>
                </a:solidFill>
              </a:rPr>
              <a:t> GP</a:t>
            </a:r>
            <a:r>
              <a:rPr lang="en-US" sz="1800" dirty="0" smtClean="0">
                <a:solidFill>
                  <a:schemeClr val="tx1"/>
                </a:solidFill>
              </a:rPr>
              <a:t> and</a:t>
            </a:r>
            <a:r>
              <a:rPr lang="hr-HR" sz="1800" dirty="0" smtClean="0">
                <a:solidFill>
                  <a:schemeClr val="tx1"/>
                </a:solidFill>
              </a:rPr>
              <a:t> </a:t>
            </a:r>
            <a:r>
              <a:rPr lang="hr-HR" sz="1800" dirty="0" err="1" smtClean="0">
                <a:solidFill>
                  <a:schemeClr val="tx1"/>
                </a:solidFill>
              </a:rPr>
              <a:t>the</a:t>
            </a:r>
            <a:r>
              <a:rPr lang="hr-HR" sz="1800" dirty="0" smtClean="0">
                <a:solidFill>
                  <a:schemeClr val="tx1"/>
                </a:solidFill>
              </a:rPr>
              <a:t> most </a:t>
            </a:r>
            <a:r>
              <a:rPr lang="hr-HR" sz="1800" dirty="0" err="1" smtClean="0">
                <a:solidFill>
                  <a:schemeClr val="tx1"/>
                </a:solidFill>
              </a:rPr>
              <a:t>prolific</a:t>
            </a:r>
            <a:r>
              <a:rPr lang="hr-HR" sz="1800" dirty="0" smtClean="0">
                <a:solidFill>
                  <a:schemeClr val="tx1"/>
                </a:solidFill>
              </a:rPr>
              <a:t> </a:t>
            </a:r>
            <a:r>
              <a:rPr lang="hr-HR" sz="1800" dirty="0" err="1" smtClean="0">
                <a:solidFill>
                  <a:schemeClr val="tx1"/>
                </a:solidFill>
              </a:rPr>
              <a:t>serial</a:t>
            </a:r>
            <a:r>
              <a:rPr lang="hr-HR" sz="1800" dirty="0" smtClean="0">
                <a:solidFill>
                  <a:schemeClr val="tx1"/>
                </a:solidFill>
              </a:rPr>
              <a:t> </a:t>
            </a:r>
            <a:r>
              <a:rPr lang="hr-HR" sz="1800" dirty="0" err="1" smtClean="0">
                <a:solidFill>
                  <a:schemeClr val="tx1"/>
                </a:solidFill>
              </a:rPr>
              <a:t>killer</a:t>
            </a:r>
            <a:r>
              <a:rPr lang="hr-HR" sz="1800" dirty="0" smtClean="0">
                <a:solidFill>
                  <a:schemeClr val="tx1"/>
                </a:solidFill>
              </a:rPr>
              <a:t> </a:t>
            </a:r>
            <a:r>
              <a:rPr lang="hr-HR" sz="1800" dirty="0" err="1" smtClean="0">
                <a:solidFill>
                  <a:schemeClr val="tx1"/>
                </a:solidFill>
              </a:rPr>
              <a:t>in</a:t>
            </a:r>
            <a:r>
              <a:rPr lang="hr-HR" sz="1800" dirty="0" smtClean="0">
                <a:solidFill>
                  <a:schemeClr val="tx1"/>
                </a:solidFill>
              </a:rPr>
              <a:t> </a:t>
            </a:r>
            <a:r>
              <a:rPr lang="hr-HR" sz="1800" dirty="0" err="1" smtClean="0">
                <a:solidFill>
                  <a:schemeClr val="tx1"/>
                </a:solidFill>
              </a:rPr>
              <a:t>recorded</a:t>
            </a:r>
            <a:r>
              <a:rPr lang="hr-HR" sz="1800" dirty="0" smtClean="0">
                <a:solidFill>
                  <a:schemeClr val="tx1"/>
                </a:solidFill>
              </a:rPr>
              <a:t> </a:t>
            </a:r>
            <a:r>
              <a:rPr lang="hr-HR" sz="1800" dirty="0" err="1" smtClean="0">
                <a:solidFill>
                  <a:schemeClr val="tx1"/>
                </a:solidFill>
              </a:rPr>
              <a:t>history</a:t>
            </a:r>
            <a:r>
              <a:rPr lang="hr-HR" sz="1800" dirty="0" smtClean="0">
                <a:solidFill>
                  <a:schemeClr val="tx1"/>
                </a:solidFill>
              </a:rPr>
              <a:t>.</a:t>
            </a:r>
          </a:p>
          <a:p>
            <a:r>
              <a:rPr lang="en-US" sz="1800" dirty="0" smtClean="0">
                <a:solidFill>
                  <a:schemeClr val="tx1"/>
                </a:solidFill>
              </a:rPr>
              <a:t> On </a:t>
            </a:r>
            <a:r>
              <a:rPr lang="en-US" sz="1800" dirty="0">
                <a:solidFill>
                  <a:schemeClr val="tx1"/>
                </a:solidFill>
              </a:rPr>
              <a:t>31 January 2000, a jury found Shipman guilty of 15 murders, but an inquiry after his conviction confirmed he was responsible for at least 218. He was sentenced </a:t>
            </a:r>
            <a:r>
              <a:rPr lang="en-US" sz="1800" dirty="0" smtClean="0">
                <a:solidFill>
                  <a:schemeClr val="tx1"/>
                </a:solidFill>
              </a:rPr>
              <a:t>to</a:t>
            </a:r>
            <a:r>
              <a:rPr lang="hr-HR" sz="1800" dirty="0" smtClean="0">
                <a:solidFill>
                  <a:schemeClr val="tx1"/>
                </a:solidFill>
              </a:rPr>
              <a:t> </a:t>
            </a:r>
            <a:r>
              <a:rPr lang="hr-HR" sz="1800" dirty="0" err="1" smtClean="0">
                <a:solidFill>
                  <a:schemeClr val="tx1"/>
                </a:solidFill>
              </a:rPr>
              <a:t>life</a:t>
            </a:r>
            <a:r>
              <a:rPr lang="hr-HR" sz="1800" dirty="0" smtClean="0">
                <a:solidFill>
                  <a:schemeClr val="tx1"/>
                </a:solidFill>
              </a:rPr>
              <a:t> </a:t>
            </a:r>
            <a:r>
              <a:rPr lang="hr-HR" sz="1800" dirty="0" err="1" smtClean="0">
                <a:solidFill>
                  <a:schemeClr val="tx1"/>
                </a:solidFill>
              </a:rPr>
              <a:t>imprisonment</a:t>
            </a:r>
            <a:r>
              <a:rPr lang="en-US" sz="1800" dirty="0" smtClean="0">
                <a:solidFill>
                  <a:schemeClr val="tx1"/>
                </a:solidFill>
              </a:rPr>
              <a:t> and </a:t>
            </a:r>
            <a:r>
              <a:rPr lang="en-US" sz="1800" dirty="0">
                <a:solidFill>
                  <a:schemeClr val="tx1"/>
                </a:solidFill>
              </a:rPr>
              <a:t>the judge recommended that he never be released.</a:t>
            </a:r>
          </a:p>
          <a:p>
            <a:r>
              <a:rPr lang="en-US" sz="1800" dirty="0" smtClean="0">
                <a:solidFill>
                  <a:schemeClr val="tx1"/>
                </a:solidFill>
              </a:rPr>
              <a:t>The</a:t>
            </a:r>
            <a:r>
              <a:rPr lang="hr-HR" sz="1800" dirty="0" smtClean="0">
                <a:solidFill>
                  <a:schemeClr val="tx1"/>
                </a:solidFill>
              </a:rPr>
              <a:t> </a:t>
            </a:r>
            <a:r>
              <a:rPr lang="hr-HR" sz="1800" dirty="0" err="1" smtClean="0">
                <a:solidFill>
                  <a:schemeClr val="tx1"/>
                </a:solidFill>
              </a:rPr>
              <a:t>Shipman</a:t>
            </a:r>
            <a:r>
              <a:rPr lang="hr-HR" sz="1800" dirty="0" smtClean="0">
                <a:solidFill>
                  <a:schemeClr val="tx1"/>
                </a:solidFill>
              </a:rPr>
              <a:t> </a:t>
            </a:r>
            <a:r>
              <a:rPr lang="hr-HR" sz="1800" dirty="0" err="1" smtClean="0">
                <a:solidFill>
                  <a:schemeClr val="tx1"/>
                </a:solidFill>
              </a:rPr>
              <a:t>Inquiry</a:t>
            </a:r>
            <a:r>
              <a:rPr lang="en-US" sz="1800" dirty="0" smtClean="0">
                <a:solidFill>
                  <a:schemeClr val="tx1"/>
                </a:solidFill>
              </a:rPr>
              <a:t>, </a:t>
            </a:r>
            <a:r>
              <a:rPr lang="en-US" sz="1800" dirty="0">
                <a:solidFill>
                  <a:schemeClr val="tx1"/>
                </a:solidFill>
              </a:rPr>
              <a:t>chaired by </a:t>
            </a:r>
            <a:r>
              <a:rPr lang="en-US" sz="1800" dirty="0" smtClean="0">
                <a:solidFill>
                  <a:schemeClr val="tx1"/>
                </a:solidFill>
              </a:rPr>
              <a:t>Dame</a:t>
            </a:r>
            <a:r>
              <a:rPr lang="hr-HR" sz="1800" dirty="0" smtClean="0">
                <a:solidFill>
                  <a:schemeClr val="tx1"/>
                </a:solidFill>
              </a:rPr>
              <a:t> </a:t>
            </a:r>
            <a:r>
              <a:rPr lang="hr-HR" sz="1800" dirty="0" err="1" smtClean="0">
                <a:solidFill>
                  <a:schemeClr val="tx1"/>
                </a:solidFill>
              </a:rPr>
              <a:t>Janet</a:t>
            </a:r>
            <a:r>
              <a:rPr lang="hr-HR" sz="1800" dirty="0" smtClean="0">
                <a:solidFill>
                  <a:schemeClr val="tx1"/>
                </a:solidFill>
              </a:rPr>
              <a:t> Smith,</a:t>
            </a:r>
            <a:r>
              <a:rPr lang="en-US" sz="1800" dirty="0" smtClean="0">
                <a:solidFill>
                  <a:schemeClr val="tx1"/>
                </a:solidFill>
              </a:rPr>
              <a:t> began </a:t>
            </a:r>
            <a:r>
              <a:rPr lang="en-US" sz="1800" dirty="0">
                <a:solidFill>
                  <a:schemeClr val="tx1"/>
                </a:solidFill>
              </a:rPr>
              <a:t>on 1 September 2000. Lasting almost two years, it was an investigation into all deaths certified by Shipman. About 80% of his victims were women. His youngest victim was a 41-year-old man</a:t>
            </a:r>
            <a:r>
              <a:rPr lang="en-US" sz="1800" dirty="0" smtClean="0">
                <a:solidFill>
                  <a:schemeClr val="tx1"/>
                </a:solidFill>
              </a:rPr>
              <a:t>. </a:t>
            </a:r>
            <a:r>
              <a:rPr lang="en-US" sz="1800" dirty="0">
                <a:solidFill>
                  <a:schemeClr val="tx1"/>
                </a:solidFill>
              </a:rPr>
              <a:t>Much of Britain's legal structure </a:t>
            </a:r>
            <a:r>
              <a:rPr lang="en-US" sz="1800" dirty="0" smtClean="0">
                <a:solidFill>
                  <a:schemeClr val="tx1"/>
                </a:solidFill>
              </a:rPr>
              <a:t>concerning</a:t>
            </a:r>
            <a:r>
              <a:rPr lang="hr-HR" sz="1800" dirty="0" smtClean="0">
                <a:solidFill>
                  <a:schemeClr val="tx1"/>
                </a:solidFill>
              </a:rPr>
              <a:t> </a:t>
            </a:r>
            <a:r>
              <a:rPr lang="hr-HR" sz="1800" dirty="0" err="1" smtClean="0">
                <a:solidFill>
                  <a:schemeClr val="tx1"/>
                </a:solidFill>
              </a:rPr>
              <a:t>health</a:t>
            </a:r>
            <a:r>
              <a:rPr lang="hr-HR" sz="1800" dirty="0" smtClean="0">
                <a:solidFill>
                  <a:schemeClr val="tx1"/>
                </a:solidFill>
              </a:rPr>
              <a:t> care</a:t>
            </a:r>
            <a:r>
              <a:rPr lang="en-US" sz="1800" dirty="0" smtClean="0">
                <a:solidFill>
                  <a:schemeClr val="tx1"/>
                </a:solidFill>
              </a:rPr>
              <a:t> and </a:t>
            </a:r>
            <a:r>
              <a:rPr lang="en-US" sz="1800" dirty="0">
                <a:solidFill>
                  <a:schemeClr val="tx1"/>
                </a:solidFill>
              </a:rPr>
              <a:t>medicine was reviewed and modified as a result of Shipman's crimes. He is the only British doctor to have been found guilty of murdering his patients, although various other doctors have been acquitted of similar crimes in the country</a:t>
            </a:r>
            <a:r>
              <a:rPr lang="en-US" sz="1800" dirty="0" smtClean="0">
                <a:solidFill>
                  <a:schemeClr val="tx1"/>
                </a:solidFill>
              </a:rPr>
              <a:t>.</a:t>
            </a:r>
            <a:endParaRPr lang="en-US" sz="1800" dirty="0">
              <a:solidFill>
                <a:schemeClr val="tx1"/>
              </a:solidFill>
            </a:endParaRPr>
          </a:p>
          <a:p>
            <a:r>
              <a:rPr lang="en-US" sz="1800" dirty="0">
                <a:solidFill>
                  <a:schemeClr val="tx1"/>
                </a:solidFill>
              </a:rPr>
              <a:t>Shipman died on 13 January 2004, the day before his 58th birthday, after hanging himself in his cell </a:t>
            </a:r>
            <a:r>
              <a:rPr lang="en-US" sz="1800" dirty="0" smtClean="0">
                <a:solidFill>
                  <a:schemeClr val="tx1"/>
                </a:solidFill>
              </a:rPr>
              <a:t>at</a:t>
            </a:r>
            <a:r>
              <a:rPr lang="hr-HR" sz="1800" dirty="0" smtClean="0">
                <a:solidFill>
                  <a:schemeClr val="tx1"/>
                </a:solidFill>
              </a:rPr>
              <a:t> </a:t>
            </a:r>
            <a:r>
              <a:rPr lang="en-US" sz="1800" dirty="0" smtClean="0">
                <a:solidFill>
                  <a:schemeClr val="tx1"/>
                </a:solidFill>
              </a:rPr>
              <a:t> </a:t>
            </a:r>
            <a:r>
              <a:rPr lang="hr-HR" sz="1800" dirty="0" err="1" smtClean="0">
                <a:solidFill>
                  <a:schemeClr val="tx1"/>
                </a:solidFill>
              </a:rPr>
              <a:t>Wakefield</a:t>
            </a:r>
            <a:r>
              <a:rPr lang="hr-HR" sz="1800" dirty="0" smtClean="0">
                <a:solidFill>
                  <a:schemeClr val="tx1"/>
                </a:solidFill>
              </a:rPr>
              <a:t> </a:t>
            </a:r>
            <a:r>
              <a:rPr lang="hr-HR" sz="1800" dirty="0" err="1" smtClean="0">
                <a:solidFill>
                  <a:schemeClr val="tx1"/>
                </a:solidFill>
              </a:rPr>
              <a:t>Prison</a:t>
            </a:r>
            <a:r>
              <a:rPr lang="hr-HR" sz="1800" dirty="0" smtClean="0">
                <a:solidFill>
                  <a:schemeClr val="tx1"/>
                </a:solidFill>
              </a:rPr>
              <a:t>.</a:t>
            </a:r>
            <a:endParaRPr lang="en-US" sz="1800" dirty="0">
              <a:solidFill>
                <a:schemeClr val="tx1"/>
              </a:solidFill>
            </a:endParaRPr>
          </a:p>
          <a:p>
            <a:endParaRPr lang="hr-HR"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696" y="2144268"/>
            <a:ext cx="1828800" cy="2560320"/>
          </a:xfrm>
          <a:prstGeom prst="rect">
            <a:avLst/>
          </a:prstGeom>
        </p:spPr>
      </p:pic>
    </p:spTree>
    <p:extLst>
      <p:ext uri="{BB962C8B-B14F-4D97-AF65-F5344CB8AC3E}">
        <p14:creationId xmlns:p14="http://schemas.microsoft.com/office/powerpoint/2010/main" val="8133234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Jury</a:t>
            </a:r>
            <a:r>
              <a:rPr lang="hr-HR" dirty="0" smtClean="0"/>
              <a:t> </a:t>
            </a:r>
            <a:r>
              <a:rPr lang="hr-HR" dirty="0" err="1" smtClean="0"/>
              <a:t>instructions</a:t>
            </a:r>
            <a:endParaRPr lang="hr-HR" dirty="0"/>
          </a:p>
        </p:txBody>
      </p:sp>
      <p:sp>
        <p:nvSpPr>
          <p:cNvPr id="3" name="Content Placeholder 2"/>
          <p:cNvSpPr>
            <a:spLocks noGrp="1"/>
          </p:cNvSpPr>
          <p:nvPr>
            <p:ph idx="1"/>
          </p:nvPr>
        </p:nvSpPr>
        <p:spPr/>
        <p:txBody>
          <a:bodyPr/>
          <a:lstStyle/>
          <a:p>
            <a:r>
              <a:rPr lang="hr-HR" dirty="0" smtClean="0"/>
              <a:t>A </a:t>
            </a:r>
            <a:r>
              <a:rPr lang="hr-HR" dirty="0" err="1" smtClean="0"/>
              <a:t>tension</a:t>
            </a:r>
            <a:r>
              <a:rPr lang="hr-HR" dirty="0" smtClean="0"/>
              <a:t> </a:t>
            </a:r>
            <a:r>
              <a:rPr lang="hr-HR" dirty="0" err="1" smtClean="0"/>
              <a:t>between</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appropriate</a:t>
            </a:r>
            <a:r>
              <a:rPr lang="hr-HR" dirty="0" smtClean="0"/>
              <a:t> to </a:t>
            </a:r>
            <a:r>
              <a:rPr lang="hr-HR" dirty="0" err="1" smtClean="0"/>
              <a:t>the</a:t>
            </a:r>
            <a:r>
              <a:rPr lang="hr-HR" dirty="0" smtClean="0"/>
              <a:t> </a:t>
            </a:r>
            <a:r>
              <a:rPr lang="hr-HR" dirty="0" err="1" smtClean="0"/>
              <a:t>lay</a:t>
            </a:r>
            <a:r>
              <a:rPr lang="hr-HR" dirty="0" smtClean="0"/>
              <a:t> </a:t>
            </a:r>
            <a:r>
              <a:rPr lang="hr-HR" dirty="0" err="1" smtClean="0"/>
              <a:t>jury</a:t>
            </a:r>
            <a:r>
              <a:rPr lang="hr-HR" dirty="0" smtClean="0"/>
              <a:t> </a:t>
            </a:r>
            <a:r>
              <a:rPr lang="hr-HR" dirty="0" err="1" smtClean="0"/>
              <a:t>audience</a:t>
            </a:r>
            <a:r>
              <a:rPr lang="hr-HR" dirty="0" smtClean="0"/>
              <a:t>, </a:t>
            </a:r>
            <a:r>
              <a:rPr lang="hr-HR" dirty="0" err="1" smtClean="0"/>
              <a:t>and</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appropriate</a:t>
            </a:r>
            <a:r>
              <a:rPr lang="hr-HR" dirty="0" smtClean="0"/>
              <a:t> to </a:t>
            </a:r>
            <a:r>
              <a:rPr lang="hr-HR" dirty="0" err="1" smtClean="0"/>
              <a:t>the</a:t>
            </a:r>
            <a:r>
              <a:rPr lang="hr-HR" dirty="0" smtClean="0"/>
              <a:t> </a:t>
            </a:r>
            <a:r>
              <a:rPr lang="hr-HR" dirty="0" err="1" smtClean="0"/>
              <a:t>specialist</a:t>
            </a:r>
            <a:r>
              <a:rPr lang="hr-HR" dirty="0" smtClean="0"/>
              <a:t> </a:t>
            </a:r>
            <a:r>
              <a:rPr lang="hr-HR" dirty="0" err="1" smtClean="0"/>
              <a:t>legal</a:t>
            </a:r>
            <a:r>
              <a:rPr lang="hr-HR" dirty="0" smtClean="0"/>
              <a:t> </a:t>
            </a:r>
            <a:r>
              <a:rPr lang="hr-HR" dirty="0" err="1" smtClean="0"/>
              <a:t>audience</a:t>
            </a:r>
            <a:r>
              <a:rPr lang="hr-HR" dirty="0" smtClean="0"/>
              <a:t> – </a:t>
            </a:r>
            <a:r>
              <a:rPr lang="hr-HR" dirty="0" err="1" smtClean="0"/>
              <a:t>two</a:t>
            </a:r>
            <a:r>
              <a:rPr lang="hr-HR" dirty="0" smtClean="0"/>
              <a:t> </a:t>
            </a:r>
            <a:r>
              <a:rPr lang="hr-HR" dirty="0" err="1" smtClean="0"/>
              <a:t>audience</a:t>
            </a:r>
            <a:r>
              <a:rPr lang="hr-HR" dirty="0" smtClean="0"/>
              <a:t> </a:t>
            </a:r>
            <a:r>
              <a:rPr lang="hr-HR" dirty="0" err="1" smtClean="0"/>
              <a:t>dilemma</a:t>
            </a:r>
            <a:endParaRPr lang="hr-HR" dirty="0" smtClean="0"/>
          </a:p>
          <a:p>
            <a:r>
              <a:rPr lang="hr-HR" dirty="0" err="1" smtClean="0"/>
              <a:t>Written</a:t>
            </a:r>
            <a:r>
              <a:rPr lang="hr-HR" dirty="0" smtClean="0"/>
              <a:t> </a:t>
            </a:r>
            <a:r>
              <a:rPr lang="hr-HR" dirty="0" err="1" smtClean="0"/>
              <a:t>language</a:t>
            </a:r>
            <a:r>
              <a:rPr lang="hr-HR" dirty="0" smtClean="0"/>
              <a:t> </a:t>
            </a:r>
            <a:r>
              <a:rPr lang="hr-HR" dirty="0" err="1" smtClean="0"/>
              <a:t>presented</a:t>
            </a:r>
            <a:r>
              <a:rPr lang="hr-HR" dirty="0" smtClean="0"/>
              <a:t> </a:t>
            </a:r>
            <a:r>
              <a:rPr lang="hr-HR" dirty="0" err="1" smtClean="0"/>
              <a:t>in</a:t>
            </a:r>
            <a:r>
              <a:rPr lang="hr-HR" dirty="0" smtClean="0"/>
              <a:t> </a:t>
            </a:r>
            <a:r>
              <a:rPr lang="hr-HR" dirty="0" err="1" smtClean="0"/>
              <a:t>oral</a:t>
            </a:r>
            <a:r>
              <a:rPr lang="hr-HR" dirty="0" smtClean="0"/>
              <a:t> </a:t>
            </a:r>
            <a:r>
              <a:rPr lang="hr-HR" dirty="0" err="1" smtClean="0"/>
              <a:t>form</a:t>
            </a:r>
            <a:r>
              <a:rPr lang="hr-HR" dirty="0" smtClean="0"/>
              <a:t> – </a:t>
            </a:r>
            <a:r>
              <a:rPr lang="hr-HR" dirty="0" err="1" smtClean="0"/>
              <a:t>communication</a:t>
            </a:r>
            <a:r>
              <a:rPr lang="hr-HR" dirty="0" smtClean="0"/>
              <a:t> </a:t>
            </a:r>
            <a:r>
              <a:rPr lang="hr-HR" dirty="0" err="1" smtClean="0"/>
              <a:t>breakdown</a:t>
            </a:r>
            <a:endParaRPr lang="hr-HR" dirty="0" smtClean="0"/>
          </a:p>
          <a:p>
            <a:r>
              <a:rPr lang="hr-HR" dirty="0" err="1" smtClean="0"/>
              <a:t>Lack</a:t>
            </a:r>
            <a:r>
              <a:rPr lang="hr-HR" dirty="0" smtClean="0"/>
              <a:t> </a:t>
            </a:r>
            <a:r>
              <a:rPr lang="hr-HR" dirty="0" err="1" smtClean="0"/>
              <a:t>of</a:t>
            </a:r>
            <a:r>
              <a:rPr lang="hr-HR" dirty="0" smtClean="0"/>
              <a:t> a </a:t>
            </a:r>
            <a:r>
              <a:rPr lang="hr-HR" dirty="0" err="1" smtClean="0"/>
              <a:t>shared</a:t>
            </a:r>
            <a:r>
              <a:rPr lang="hr-HR" dirty="0" smtClean="0"/>
              <a:t> </a:t>
            </a:r>
            <a:r>
              <a:rPr lang="hr-HR" dirty="0" err="1" smtClean="0"/>
              <a:t>conceptual</a:t>
            </a:r>
            <a:r>
              <a:rPr lang="hr-HR" dirty="0" smtClean="0"/>
              <a:t> </a:t>
            </a:r>
            <a:r>
              <a:rPr lang="hr-HR" dirty="0" err="1" smtClean="0"/>
              <a:t>frame</a:t>
            </a:r>
            <a:endParaRPr lang="hr-HR" dirty="0" smtClean="0"/>
          </a:p>
          <a:p>
            <a:r>
              <a:rPr lang="hr-HR" dirty="0" err="1" smtClean="0"/>
              <a:t>Jurors</a:t>
            </a:r>
            <a:r>
              <a:rPr lang="hr-HR" dirty="0" smtClean="0"/>
              <a:t> do </a:t>
            </a:r>
            <a:r>
              <a:rPr lang="hr-HR" dirty="0" err="1" smtClean="0"/>
              <a:t>not</a:t>
            </a:r>
            <a:r>
              <a:rPr lang="hr-HR" dirty="0" smtClean="0"/>
              <a:t> </a:t>
            </a:r>
            <a:r>
              <a:rPr lang="hr-HR" dirty="0" err="1" smtClean="0"/>
              <a:t>understand</a:t>
            </a:r>
            <a:r>
              <a:rPr lang="hr-HR" dirty="0" smtClean="0"/>
              <a:t> a </a:t>
            </a:r>
            <a:r>
              <a:rPr lang="hr-HR" dirty="0" err="1" smtClean="0"/>
              <a:t>large</a:t>
            </a:r>
            <a:r>
              <a:rPr lang="hr-HR" dirty="0" smtClean="0"/>
              <a:t> </a:t>
            </a:r>
            <a:r>
              <a:rPr lang="hr-HR" dirty="0" err="1" smtClean="0"/>
              <a:t>portion</a:t>
            </a:r>
            <a:r>
              <a:rPr lang="hr-HR" dirty="0" smtClean="0"/>
              <a:t> </a:t>
            </a:r>
            <a:r>
              <a:rPr lang="hr-HR" dirty="0" err="1" smtClean="0"/>
              <a:t>of</a:t>
            </a:r>
            <a:r>
              <a:rPr lang="hr-HR" dirty="0" smtClean="0"/>
              <a:t> </a:t>
            </a:r>
            <a:r>
              <a:rPr lang="hr-HR" dirty="0" err="1" smtClean="0"/>
              <a:t>the</a:t>
            </a:r>
            <a:r>
              <a:rPr lang="hr-HR" dirty="0" smtClean="0"/>
              <a:t> </a:t>
            </a:r>
            <a:r>
              <a:rPr lang="hr-HR" dirty="0" err="1" smtClean="0"/>
              <a:t>judicial</a:t>
            </a:r>
            <a:r>
              <a:rPr lang="hr-HR" dirty="0" smtClean="0"/>
              <a:t> </a:t>
            </a:r>
            <a:r>
              <a:rPr lang="hr-HR" dirty="0" err="1" smtClean="0"/>
              <a:t>instructions</a:t>
            </a:r>
            <a:r>
              <a:rPr lang="hr-HR" dirty="0" smtClean="0"/>
              <a:t> </a:t>
            </a:r>
            <a:r>
              <a:rPr lang="hr-HR" dirty="0" err="1" smtClean="0"/>
              <a:t>delivered</a:t>
            </a:r>
            <a:r>
              <a:rPr lang="hr-HR" dirty="0" smtClean="0"/>
              <a:t> to </a:t>
            </a:r>
            <a:r>
              <a:rPr lang="hr-HR" dirty="0" err="1" smtClean="0"/>
              <a:t>them</a:t>
            </a:r>
            <a:r>
              <a:rPr lang="hr-HR" dirty="0" smtClean="0"/>
              <a:t>; </a:t>
            </a:r>
            <a:r>
              <a:rPr lang="hr-HR" dirty="0" err="1" smtClean="0"/>
              <a:t>emphasis</a:t>
            </a:r>
            <a:r>
              <a:rPr lang="hr-HR" dirty="0" smtClean="0"/>
              <a:t> on </a:t>
            </a:r>
            <a:r>
              <a:rPr lang="hr-HR" dirty="0" err="1" smtClean="0"/>
              <a:t>legal</a:t>
            </a:r>
            <a:r>
              <a:rPr lang="hr-HR" dirty="0" smtClean="0"/>
              <a:t> </a:t>
            </a:r>
            <a:r>
              <a:rPr lang="hr-HR" dirty="0" err="1" smtClean="0"/>
              <a:t>accuracy</a:t>
            </a:r>
            <a:r>
              <a:rPr lang="hr-HR" dirty="0" smtClean="0"/>
              <a:t> </a:t>
            </a:r>
            <a:r>
              <a:rPr lang="hr-HR" dirty="0" err="1" smtClean="0"/>
              <a:t>with</a:t>
            </a:r>
            <a:r>
              <a:rPr lang="hr-HR" dirty="0" smtClean="0"/>
              <a:t> </a:t>
            </a:r>
            <a:r>
              <a:rPr lang="hr-HR" dirty="0" err="1" smtClean="0"/>
              <a:t>minimal</a:t>
            </a:r>
            <a:r>
              <a:rPr lang="hr-HR" dirty="0" smtClean="0"/>
              <a:t> </a:t>
            </a:r>
            <a:r>
              <a:rPr lang="hr-HR" dirty="0" err="1" smtClean="0"/>
              <a:t>attention</a:t>
            </a:r>
            <a:r>
              <a:rPr lang="hr-HR" dirty="0" smtClean="0"/>
              <a:t> </a:t>
            </a:r>
            <a:r>
              <a:rPr lang="hr-HR" dirty="0" err="1" smtClean="0"/>
              <a:t>paid</a:t>
            </a:r>
            <a:r>
              <a:rPr lang="hr-HR" dirty="0" smtClean="0"/>
              <a:t> to </a:t>
            </a:r>
            <a:r>
              <a:rPr lang="hr-HR" dirty="0" err="1" smtClean="0"/>
              <a:t>comprehensibility</a:t>
            </a:r>
            <a:endParaRPr lang="hr-HR" dirty="0"/>
          </a:p>
        </p:txBody>
      </p:sp>
    </p:spTree>
    <p:extLst>
      <p:ext uri="{BB962C8B-B14F-4D97-AF65-F5344CB8AC3E}">
        <p14:creationId xmlns:p14="http://schemas.microsoft.com/office/powerpoint/2010/main" val="31244241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Jury</a:t>
            </a:r>
            <a:r>
              <a:rPr lang="hr-HR" dirty="0" smtClean="0"/>
              <a:t> </a:t>
            </a:r>
            <a:r>
              <a:rPr lang="hr-HR" dirty="0" err="1" smtClean="0"/>
              <a:t>instructions</a:t>
            </a:r>
            <a:endParaRPr lang="hr-HR" dirty="0"/>
          </a:p>
        </p:txBody>
      </p:sp>
      <p:sp>
        <p:nvSpPr>
          <p:cNvPr id="3" name="Content Placeholder 2"/>
          <p:cNvSpPr>
            <a:spLocks noGrp="1"/>
          </p:cNvSpPr>
          <p:nvPr>
            <p:ph idx="1"/>
          </p:nvPr>
        </p:nvSpPr>
        <p:spPr/>
        <p:txBody>
          <a:bodyPr/>
          <a:lstStyle/>
          <a:p>
            <a:r>
              <a:rPr lang="hr-HR" dirty="0" err="1" smtClean="0"/>
              <a:t>Notions</a:t>
            </a:r>
            <a:r>
              <a:rPr lang="hr-HR" dirty="0" smtClean="0"/>
              <a:t> </a:t>
            </a:r>
            <a:r>
              <a:rPr lang="hr-HR" dirty="0" err="1" smtClean="0"/>
              <a:t>that</a:t>
            </a:r>
            <a:r>
              <a:rPr lang="hr-HR" dirty="0" smtClean="0"/>
              <a:t> </a:t>
            </a:r>
            <a:r>
              <a:rPr lang="hr-HR" dirty="0" err="1" smtClean="0"/>
              <a:t>jurors</a:t>
            </a:r>
            <a:r>
              <a:rPr lang="hr-HR" dirty="0" smtClean="0"/>
              <a:t> are </a:t>
            </a:r>
            <a:r>
              <a:rPr lang="hr-HR" dirty="0" err="1" smtClean="0"/>
              <a:t>likely</a:t>
            </a:r>
            <a:r>
              <a:rPr lang="hr-HR" dirty="0" smtClean="0"/>
              <a:t> to </a:t>
            </a:r>
            <a:r>
              <a:rPr lang="hr-HR" dirty="0" err="1" smtClean="0"/>
              <a:t>misunderstand</a:t>
            </a:r>
            <a:r>
              <a:rPr lang="hr-HR" dirty="0" smtClean="0"/>
              <a:t>:</a:t>
            </a:r>
          </a:p>
          <a:p>
            <a:r>
              <a:rPr lang="hr-HR" dirty="0" err="1" smtClean="0"/>
              <a:t>Reasonable</a:t>
            </a:r>
            <a:r>
              <a:rPr lang="hr-HR" dirty="0" smtClean="0"/>
              <a:t> </a:t>
            </a:r>
            <a:r>
              <a:rPr lang="hr-HR" dirty="0" err="1" smtClean="0"/>
              <a:t>doubt</a:t>
            </a:r>
            <a:endParaRPr lang="hr-HR" dirty="0" smtClean="0"/>
          </a:p>
          <a:p>
            <a:r>
              <a:rPr lang="hr-HR" dirty="0" err="1" smtClean="0"/>
              <a:t>Presumption</a:t>
            </a:r>
            <a:r>
              <a:rPr lang="hr-HR" dirty="0" smtClean="0"/>
              <a:t> </a:t>
            </a:r>
            <a:r>
              <a:rPr lang="hr-HR" dirty="0" err="1" smtClean="0"/>
              <a:t>of</a:t>
            </a:r>
            <a:r>
              <a:rPr lang="hr-HR" dirty="0" smtClean="0"/>
              <a:t> </a:t>
            </a:r>
            <a:r>
              <a:rPr lang="hr-HR" dirty="0" err="1" smtClean="0"/>
              <a:t>innocence</a:t>
            </a:r>
            <a:endParaRPr lang="hr-HR" dirty="0" smtClean="0"/>
          </a:p>
          <a:p>
            <a:r>
              <a:rPr lang="hr-HR" dirty="0" err="1" smtClean="0"/>
              <a:t>Burden</a:t>
            </a:r>
            <a:r>
              <a:rPr lang="hr-HR" dirty="0" smtClean="0"/>
              <a:t> </a:t>
            </a:r>
            <a:r>
              <a:rPr lang="hr-HR" dirty="0" err="1" smtClean="0"/>
              <a:t>of</a:t>
            </a:r>
            <a:r>
              <a:rPr lang="hr-HR" dirty="0" smtClean="0"/>
              <a:t> </a:t>
            </a:r>
            <a:r>
              <a:rPr lang="hr-HR" dirty="0" err="1" smtClean="0"/>
              <a:t>proof</a:t>
            </a:r>
            <a:endParaRPr lang="hr-HR" dirty="0"/>
          </a:p>
        </p:txBody>
      </p:sp>
    </p:spTree>
    <p:extLst>
      <p:ext uri="{BB962C8B-B14F-4D97-AF65-F5344CB8AC3E}">
        <p14:creationId xmlns:p14="http://schemas.microsoft.com/office/powerpoint/2010/main" val="40229517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Language</a:t>
            </a:r>
            <a:r>
              <a:rPr lang="hr-HR" dirty="0" smtClean="0"/>
              <a:t> </a:t>
            </a:r>
            <a:r>
              <a:rPr lang="hr-HR" dirty="0" err="1" smtClean="0"/>
              <a:t>and</a:t>
            </a:r>
            <a:r>
              <a:rPr lang="hr-HR" dirty="0" smtClean="0"/>
              <a:t> Power</a:t>
            </a:r>
            <a:endParaRPr lang="hr-HR" dirty="0"/>
          </a:p>
        </p:txBody>
      </p:sp>
      <p:sp>
        <p:nvSpPr>
          <p:cNvPr id="3" name="Content Placeholder 2"/>
          <p:cNvSpPr>
            <a:spLocks noGrp="1"/>
          </p:cNvSpPr>
          <p:nvPr>
            <p:ph idx="1"/>
          </p:nvPr>
        </p:nvSpPr>
        <p:spPr/>
        <p:txBody>
          <a:bodyPr>
            <a:normAutofit lnSpcReduction="10000"/>
          </a:bodyPr>
          <a:lstStyle/>
          <a:p>
            <a:r>
              <a:rPr lang="hr-HR" dirty="0" err="1" smtClean="0"/>
              <a:t>The</a:t>
            </a:r>
            <a:r>
              <a:rPr lang="hr-HR" dirty="0" smtClean="0"/>
              <a:t> </a:t>
            </a:r>
            <a:r>
              <a:rPr lang="hr-HR" dirty="0" err="1" smtClean="0"/>
              <a:t>justice</a:t>
            </a:r>
            <a:r>
              <a:rPr lang="hr-HR" dirty="0" smtClean="0"/>
              <a:t> system – </a:t>
            </a:r>
            <a:r>
              <a:rPr lang="hr-HR" dirty="0" err="1" smtClean="0"/>
              <a:t>the</a:t>
            </a:r>
            <a:r>
              <a:rPr lang="hr-HR" dirty="0" smtClean="0"/>
              <a:t> most </a:t>
            </a:r>
            <a:r>
              <a:rPr lang="hr-HR" dirty="0" err="1" smtClean="0"/>
              <a:t>powerful</a:t>
            </a:r>
            <a:r>
              <a:rPr lang="hr-HR" dirty="0" smtClean="0"/>
              <a:t> </a:t>
            </a:r>
            <a:r>
              <a:rPr lang="hr-HR" dirty="0" err="1" smtClean="0"/>
              <a:t>institution</a:t>
            </a:r>
            <a:r>
              <a:rPr lang="hr-HR" dirty="0" smtClean="0"/>
              <a:t> </a:t>
            </a:r>
            <a:r>
              <a:rPr lang="hr-HR" dirty="0" err="1" smtClean="0"/>
              <a:t>in</a:t>
            </a:r>
            <a:r>
              <a:rPr lang="hr-HR" dirty="0" smtClean="0"/>
              <a:t> </a:t>
            </a:r>
            <a:r>
              <a:rPr lang="hr-HR" dirty="0" err="1" smtClean="0"/>
              <a:t>societies</a:t>
            </a:r>
            <a:r>
              <a:rPr lang="hr-HR" dirty="0" smtClean="0"/>
              <a:t> </a:t>
            </a:r>
            <a:r>
              <a:rPr lang="hr-HR" dirty="0" err="1" smtClean="0"/>
              <a:t>based</a:t>
            </a:r>
            <a:r>
              <a:rPr lang="hr-HR" dirty="0" smtClean="0"/>
              <a:t> on ‘</a:t>
            </a:r>
            <a:r>
              <a:rPr lang="hr-HR" dirty="0" err="1" smtClean="0"/>
              <a:t>the</a:t>
            </a:r>
            <a:r>
              <a:rPr lang="hr-HR" dirty="0" smtClean="0"/>
              <a:t> </a:t>
            </a:r>
            <a:r>
              <a:rPr lang="hr-HR" dirty="0" err="1" smtClean="0"/>
              <a:t>rule</a:t>
            </a:r>
            <a:r>
              <a:rPr lang="hr-HR" dirty="0" smtClean="0"/>
              <a:t> </a:t>
            </a:r>
            <a:r>
              <a:rPr lang="hr-HR" dirty="0" err="1" smtClean="0"/>
              <a:t>of</a:t>
            </a:r>
            <a:r>
              <a:rPr lang="hr-HR" dirty="0" smtClean="0"/>
              <a:t> </a:t>
            </a:r>
            <a:r>
              <a:rPr lang="hr-HR" dirty="0" err="1" smtClean="0"/>
              <a:t>law</a:t>
            </a:r>
            <a:r>
              <a:rPr lang="hr-HR" dirty="0" smtClean="0"/>
              <a:t>’</a:t>
            </a:r>
          </a:p>
          <a:p>
            <a:r>
              <a:rPr lang="hr-HR" dirty="0" err="1" smtClean="0"/>
              <a:t>Language</a:t>
            </a:r>
            <a:r>
              <a:rPr lang="hr-HR" dirty="0" smtClean="0"/>
              <a:t> – </a:t>
            </a:r>
            <a:r>
              <a:rPr lang="hr-HR" dirty="0" err="1" smtClean="0"/>
              <a:t>an</a:t>
            </a:r>
            <a:r>
              <a:rPr lang="hr-HR" dirty="0" smtClean="0"/>
              <a:t> </a:t>
            </a:r>
            <a:r>
              <a:rPr lang="hr-HR" dirty="0" err="1" smtClean="0"/>
              <a:t>important</a:t>
            </a:r>
            <a:r>
              <a:rPr lang="hr-HR" dirty="0" smtClean="0"/>
              <a:t> </a:t>
            </a:r>
            <a:r>
              <a:rPr lang="hr-HR" dirty="0" err="1" smtClean="0"/>
              <a:t>manifestation</a:t>
            </a:r>
            <a:r>
              <a:rPr lang="hr-HR" dirty="0" smtClean="0"/>
              <a:t> </a:t>
            </a:r>
            <a:r>
              <a:rPr lang="hr-HR" dirty="0" err="1" smtClean="0"/>
              <a:t>of</a:t>
            </a:r>
            <a:r>
              <a:rPr lang="hr-HR" dirty="0" smtClean="0"/>
              <a:t> </a:t>
            </a:r>
            <a:r>
              <a:rPr lang="hr-HR" dirty="0" err="1" smtClean="0"/>
              <a:t>power</a:t>
            </a:r>
            <a:endParaRPr lang="hr-HR" dirty="0" smtClean="0"/>
          </a:p>
          <a:p>
            <a:r>
              <a:rPr lang="hr-HR" dirty="0" err="1" smtClean="0"/>
              <a:t>Much</a:t>
            </a:r>
            <a:r>
              <a:rPr lang="hr-HR" dirty="0" smtClean="0"/>
              <a:t> </a:t>
            </a:r>
            <a:r>
              <a:rPr lang="hr-HR" dirty="0" err="1" smtClean="0"/>
              <a:t>of</a:t>
            </a:r>
            <a:r>
              <a:rPr lang="hr-HR" dirty="0" smtClean="0"/>
              <a:t> </a:t>
            </a:r>
            <a:r>
              <a:rPr lang="hr-HR" dirty="0" err="1" smtClean="0"/>
              <a:t>the</a:t>
            </a:r>
            <a:r>
              <a:rPr lang="hr-HR" dirty="0" smtClean="0"/>
              <a:t> </a:t>
            </a:r>
            <a:r>
              <a:rPr lang="hr-HR" dirty="0" err="1" smtClean="0"/>
              <a:t>power</a:t>
            </a:r>
            <a:r>
              <a:rPr lang="hr-HR" dirty="0" smtClean="0"/>
              <a:t> </a:t>
            </a:r>
            <a:r>
              <a:rPr lang="hr-HR" dirty="0" err="1" smtClean="0"/>
              <a:t>in</a:t>
            </a:r>
            <a:r>
              <a:rPr lang="hr-HR" dirty="0" smtClean="0"/>
              <a:t> </a:t>
            </a:r>
            <a:r>
              <a:rPr lang="hr-HR" dirty="0" err="1" smtClean="0"/>
              <a:t>law</a:t>
            </a:r>
            <a:r>
              <a:rPr lang="hr-HR" dirty="0" smtClean="0"/>
              <a:t> – </a:t>
            </a:r>
            <a:r>
              <a:rPr lang="hr-HR" dirty="0" err="1" smtClean="0"/>
              <a:t>manifestation</a:t>
            </a:r>
            <a:r>
              <a:rPr lang="hr-HR" dirty="0" smtClean="0"/>
              <a:t> </a:t>
            </a:r>
            <a:r>
              <a:rPr lang="hr-HR" dirty="0" err="1" smtClean="0"/>
              <a:t>of</a:t>
            </a:r>
            <a:r>
              <a:rPr lang="hr-HR" dirty="0" smtClean="0"/>
              <a:t> </a:t>
            </a:r>
            <a:r>
              <a:rPr lang="hr-HR" dirty="0" err="1" smtClean="0"/>
              <a:t>organizational</a:t>
            </a:r>
            <a:r>
              <a:rPr lang="hr-HR" dirty="0" smtClean="0"/>
              <a:t> </a:t>
            </a:r>
            <a:r>
              <a:rPr lang="hr-HR" dirty="0" err="1" smtClean="0"/>
              <a:t>hierarchy</a:t>
            </a:r>
            <a:endParaRPr lang="hr-HR" dirty="0" smtClean="0"/>
          </a:p>
          <a:p>
            <a:r>
              <a:rPr lang="hr-HR" dirty="0" smtClean="0"/>
              <a:t>Legal </a:t>
            </a:r>
            <a:r>
              <a:rPr lang="hr-HR" dirty="0" err="1" smtClean="0"/>
              <a:t>power</a:t>
            </a:r>
            <a:r>
              <a:rPr lang="hr-HR" dirty="0" smtClean="0"/>
              <a:t> – </a:t>
            </a:r>
            <a:r>
              <a:rPr lang="hr-HR" dirty="0" err="1" smtClean="0"/>
              <a:t>purports</a:t>
            </a:r>
            <a:r>
              <a:rPr lang="hr-HR" dirty="0" smtClean="0"/>
              <a:t> to </a:t>
            </a:r>
            <a:r>
              <a:rPr lang="hr-HR" dirty="0" err="1" smtClean="0"/>
              <a:t>be</a:t>
            </a:r>
            <a:r>
              <a:rPr lang="hr-HR" dirty="0" smtClean="0"/>
              <a:t> </a:t>
            </a:r>
            <a:r>
              <a:rPr lang="hr-HR" dirty="0" err="1" smtClean="0"/>
              <a:t>impersonal</a:t>
            </a:r>
            <a:r>
              <a:rPr lang="hr-HR" dirty="0" smtClean="0"/>
              <a:t> (</a:t>
            </a:r>
            <a:r>
              <a:rPr lang="hr-HR" dirty="0" err="1" smtClean="0"/>
              <a:t>people</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r>
              <a:rPr lang="hr-HR" dirty="0" smtClean="0"/>
              <a:t> – </a:t>
            </a:r>
            <a:r>
              <a:rPr lang="hr-HR" dirty="0" err="1" smtClean="0"/>
              <a:t>often</a:t>
            </a:r>
            <a:r>
              <a:rPr lang="hr-HR" dirty="0" smtClean="0"/>
              <a:t> </a:t>
            </a:r>
            <a:r>
              <a:rPr lang="hr-HR" dirty="0" err="1" smtClean="0"/>
              <a:t>referred</a:t>
            </a:r>
            <a:r>
              <a:rPr lang="hr-HR" dirty="0" smtClean="0"/>
              <a:t> to </a:t>
            </a:r>
            <a:r>
              <a:rPr lang="hr-HR" dirty="0" err="1" smtClean="0"/>
              <a:t>by</a:t>
            </a:r>
            <a:r>
              <a:rPr lang="hr-HR" dirty="0" smtClean="0"/>
              <a:t> </a:t>
            </a:r>
            <a:r>
              <a:rPr lang="hr-HR" dirty="0" err="1" smtClean="0"/>
              <a:t>their</a:t>
            </a:r>
            <a:r>
              <a:rPr lang="hr-HR" dirty="0" smtClean="0"/>
              <a:t> role: </a:t>
            </a:r>
            <a:r>
              <a:rPr lang="hr-HR" dirty="0" err="1" smtClean="0"/>
              <a:t>defendant</a:t>
            </a:r>
            <a:r>
              <a:rPr lang="hr-HR" dirty="0" smtClean="0"/>
              <a:t>, </a:t>
            </a:r>
            <a:r>
              <a:rPr lang="hr-HR" dirty="0" err="1" smtClean="0"/>
              <a:t>witness</a:t>
            </a:r>
            <a:r>
              <a:rPr lang="hr-HR" dirty="0" smtClean="0"/>
              <a:t>; </a:t>
            </a:r>
            <a:r>
              <a:rPr lang="hr-HR" dirty="0" err="1" smtClean="0"/>
              <a:t>frequent</a:t>
            </a:r>
            <a:r>
              <a:rPr lang="hr-HR" dirty="0" smtClean="0"/>
              <a:t> use </a:t>
            </a:r>
            <a:r>
              <a:rPr lang="hr-HR" dirty="0" err="1" smtClean="0"/>
              <a:t>of</a:t>
            </a:r>
            <a:r>
              <a:rPr lang="hr-HR" dirty="0" smtClean="0"/>
              <a:t> </a:t>
            </a:r>
            <a:r>
              <a:rPr lang="hr-HR" dirty="0" err="1" smtClean="0"/>
              <a:t>passive</a:t>
            </a:r>
            <a:r>
              <a:rPr lang="hr-HR" dirty="0" smtClean="0"/>
              <a:t> </a:t>
            </a:r>
            <a:r>
              <a:rPr lang="hr-HR" dirty="0" err="1" smtClean="0"/>
              <a:t>voice</a:t>
            </a:r>
            <a:r>
              <a:rPr lang="hr-HR" dirty="0" smtClean="0"/>
              <a:t>)</a:t>
            </a:r>
          </a:p>
          <a:p>
            <a:r>
              <a:rPr lang="hr-HR" dirty="0" smtClean="0"/>
              <a:t>Legal </a:t>
            </a:r>
            <a:r>
              <a:rPr lang="hr-HR" dirty="0" err="1" smtClean="0"/>
              <a:t>register</a:t>
            </a:r>
            <a:r>
              <a:rPr lang="hr-HR" dirty="0" smtClean="0"/>
              <a:t>: „</a:t>
            </a:r>
            <a:r>
              <a:rPr lang="hr-HR" dirty="0" err="1" smtClean="0"/>
              <a:t>hierarchical</a:t>
            </a:r>
            <a:r>
              <a:rPr lang="hr-HR" dirty="0" smtClean="0"/>
              <a:t>, </a:t>
            </a:r>
            <a:r>
              <a:rPr lang="hr-HR" dirty="0" err="1" smtClean="0"/>
              <a:t>authoritarian</a:t>
            </a:r>
            <a:r>
              <a:rPr lang="hr-HR" dirty="0" smtClean="0"/>
              <a:t>, </a:t>
            </a:r>
            <a:r>
              <a:rPr lang="hr-HR" dirty="0" err="1" smtClean="0"/>
              <a:t>monologic</a:t>
            </a:r>
            <a:r>
              <a:rPr lang="hr-HR" dirty="0" smtClean="0"/>
              <a:t> </a:t>
            </a:r>
            <a:r>
              <a:rPr lang="hr-HR" dirty="0" err="1" smtClean="0"/>
              <a:t>and</a:t>
            </a:r>
            <a:r>
              <a:rPr lang="hr-HR" dirty="0" smtClean="0"/>
              <a:t> </a:t>
            </a:r>
            <a:r>
              <a:rPr lang="hr-HR" dirty="0" err="1" smtClean="0"/>
              <a:t>alien</a:t>
            </a:r>
            <a:r>
              <a:rPr lang="hr-HR" dirty="0" smtClean="0"/>
              <a:t> use </a:t>
            </a:r>
            <a:r>
              <a:rPr lang="hr-HR" dirty="0" err="1" smtClean="0"/>
              <a:t>of</a:t>
            </a:r>
            <a:r>
              <a:rPr lang="hr-HR" dirty="0" smtClean="0"/>
              <a:t> </a:t>
            </a:r>
            <a:r>
              <a:rPr lang="hr-HR" dirty="0" err="1" smtClean="0"/>
              <a:t>language</a:t>
            </a:r>
            <a:r>
              <a:rPr lang="hr-HR" dirty="0" smtClean="0"/>
              <a:t>”</a:t>
            </a:r>
            <a:endParaRPr lang="hr-HR" dirty="0"/>
          </a:p>
        </p:txBody>
      </p:sp>
    </p:spTree>
    <p:extLst>
      <p:ext uri="{BB962C8B-B14F-4D97-AF65-F5344CB8AC3E}">
        <p14:creationId xmlns:p14="http://schemas.microsoft.com/office/powerpoint/2010/main" val="18103331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Non-verbal</a:t>
            </a:r>
            <a:r>
              <a:rPr lang="hr-HR" dirty="0" smtClean="0"/>
              <a:t> </a:t>
            </a:r>
            <a:r>
              <a:rPr lang="hr-HR" dirty="0" err="1" smtClean="0"/>
              <a:t>communication</a:t>
            </a:r>
            <a:endParaRPr lang="hr-HR" dirty="0"/>
          </a:p>
        </p:txBody>
      </p:sp>
      <p:sp>
        <p:nvSpPr>
          <p:cNvPr id="3" name="Content Placeholder 2"/>
          <p:cNvSpPr>
            <a:spLocks noGrp="1"/>
          </p:cNvSpPr>
          <p:nvPr>
            <p:ph idx="1"/>
          </p:nvPr>
        </p:nvSpPr>
        <p:spPr/>
        <p:txBody>
          <a:bodyPr/>
          <a:lstStyle/>
          <a:p>
            <a:r>
              <a:rPr lang="hr-HR" dirty="0" err="1" smtClean="0"/>
              <a:t>Imposing</a:t>
            </a:r>
            <a:r>
              <a:rPr lang="hr-HR" dirty="0" smtClean="0"/>
              <a:t> </a:t>
            </a:r>
            <a:r>
              <a:rPr lang="hr-HR" dirty="0" err="1" smtClean="0"/>
              <a:t>court</a:t>
            </a:r>
            <a:r>
              <a:rPr lang="hr-HR" dirty="0" smtClean="0"/>
              <a:t> </a:t>
            </a:r>
            <a:r>
              <a:rPr lang="hr-HR" dirty="0" err="1" smtClean="0"/>
              <a:t>buildings</a:t>
            </a:r>
            <a:endParaRPr lang="hr-HR" dirty="0" smtClean="0"/>
          </a:p>
          <a:p>
            <a:r>
              <a:rPr lang="hr-HR" dirty="0" err="1" smtClean="0"/>
              <a:t>Judicial</a:t>
            </a:r>
            <a:r>
              <a:rPr lang="hr-HR" dirty="0" smtClean="0"/>
              <a:t> </a:t>
            </a:r>
            <a:r>
              <a:rPr lang="hr-HR" dirty="0" err="1" smtClean="0"/>
              <a:t>robes</a:t>
            </a:r>
            <a:r>
              <a:rPr lang="hr-HR" dirty="0" smtClean="0"/>
              <a:t>, </a:t>
            </a:r>
            <a:r>
              <a:rPr lang="hr-HR" dirty="0" err="1" smtClean="0"/>
              <a:t>wigs</a:t>
            </a:r>
            <a:r>
              <a:rPr lang="hr-HR" dirty="0" smtClean="0"/>
              <a:t> </a:t>
            </a:r>
            <a:r>
              <a:rPr lang="hr-HR" dirty="0" err="1" smtClean="0"/>
              <a:t>and</a:t>
            </a:r>
            <a:r>
              <a:rPr lang="hr-HR" dirty="0" smtClean="0"/>
              <a:t> </a:t>
            </a:r>
            <a:r>
              <a:rPr lang="hr-HR" dirty="0" err="1" smtClean="0"/>
              <a:t>gowns</a:t>
            </a:r>
            <a:endParaRPr lang="hr-HR" dirty="0" smtClean="0"/>
          </a:p>
          <a:p>
            <a:r>
              <a:rPr lang="hr-HR" dirty="0" err="1" smtClean="0"/>
              <a:t>Another</a:t>
            </a:r>
            <a:r>
              <a:rPr lang="hr-HR" dirty="0" smtClean="0"/>
              <a:t> marker </a:t>
            </a:r>
            <a:r>
              <a:rPr lang="hr-HR" dirty="0" err="1" smtClean="0"/>
              <a:t>of</a:t>
            </a:r>
            <a:r>
              <a:rPr lang="hr-HR" dirty="0" smtClean="0"/>
              <a:t> </a:t>
            </a:r>
            <a:r>
              <a:rPr lang="hr-HR" dirty="0" err="1" smtClean="0"/>
              <a:t>power</a:t>
            </a:r>
            <a:r>
              <a:rPr lang="hr-HR" dirty="0" smtClean="0"/>
              <a:t> – </a:t>
            </a:r>
            <a:r>
              <a:rPr lang="hr-HR" dirty="0" err="1" smtClean="0"/>
              <a:t>all</a:t>
            </a:r>
            <a:r>
              <a:rPr lang="hr-HR" dirty="0" smtClean="0"/>
              <a:t> must </a:t>
            </a:r>
            <a:r>
              <a:rPr lang="hr-HR" dirty="0" err="1" smtClean="0"/>
              <a:t>be</a:t>
            </a:r>
            <a:r>
              <a:rPr lang="hr-HR" dirty="0" smtClean="0"/>
              <a:t> on </a:t>
            </a:r>
            <a:r>
              <a:rPr lang="hr-HR" dirty="0" err="1" smtClean="0"/>
              <a:t>their</a:t>
            </a:r>
            <a:r>
              <a:rPr lang="hr-HR" dirty="0" smtClean="0"/>
              <a:t> </a:t>
            </a:r>
            <a:r>
              <a:rPr lang="hr-HR" dirty="0" err="1" smtClean="0"/>
              <a:t>feet</a:t>
            </a:r>
            <a:r>
              <a:rPr lang="hr-HR" dirty="0" smtClean="0"/>
              <a:t> </a:t>
            </a:r>
            <a:r>
              <a:rPr lang="hr-HR" dirty="0" err="1" smtClean="0"/>
              <a:t>when</a:t>
            </a:r>
            <a:r>
              <a:rPr lang="hr-HR" dirty="0" smtClean="0"/>
              <a:t> </a:t>
            </a:r>
            <a:r>
              <a:rPr lang="hr-HR" dirty="0" err="1" smtClean="0"/>
              <a:t>the</a:t>
            </a:r>
            <a:r>
              <a:rPr lang="hr-HR" dirty="0" smtClean="0"/>
              <a:t> </a:t>
            </a:r>
            <a:r>
              <a:rPr lang="hr-HR" dirty="0" err="1" smtClean="0"/>
              <a:t>judge</a:t>
            </a:r>
            <a:r>
              <a:rPr lang="hr-HR" dirty="0" smtClean="0"/>
              <a:t> </a:t>
            </a:r>
            <a:r>
              <a:rPr lang="hr-HR" dirty="0" err="1" smtClean="0"/>
              <a:t>or</a:t>
            </a:r>
            <a:r>
              <a:rPr lang="hr-HR" dirty="0" smtClean="0"/>
              <a:t> </a:t>
            </a:r>
            <a:r>
              <a:rPr lang="hr-HR" dirty="0" err="1" smtClean="0"/>
              <a:t>jury</a:t>
            </a:r>
            <a:r>
              <a:rPr lang="hr-HR" dirty="0" smtClean="0"/>
              <a:t> </a:t>
            </a:r>
            <a:r>
              <a:rPr lang="hr-HR" dirty="0" err="1" smtClean="0"/>
              <a:t>enter</a:t>
            </a:r>
            <a:r>
              <a:rPr lang="hr-HR" dirty="0" smtClean="0"/>
              <a:t> </a:t>
            </a:r>
            <a:r>
              <a:rPr lang="hr-HR" dirty="0" err="1" smtClean="0"/>
              <a:t>or</a:t>
            </a:r>
            <a:r>
              <a:rPr lang="hr-HR" dirty="0" smtClean="0"/>
              <a:t> </a:t>
            </a:r>
            <a:r>
              <a:rPr lang="hr-HR" dirty="0" err="1" smtClean="0"/>
              <a:t>leave</a:t>
            </a:r>
            <a:r>
              <a:rPr lang="hr-HR" dirty="0" smtClean="0"/>
              <a:t> („All rise!”); </a:t>
            </a:r>
            <a:r>
              <a:rPr lang="hr-HR" dirty="0" err="1" smtClean="0"/>
              <a:t>people</a:t>
            </a:r>
            <a:r>
              <a:rPr lang="hr-HR" dirty="0" smtClean="0"/>
              <a:t> </a:t>
            </a:r>
            <a:r>
              <a:rPr lang="hr-HR" dirty="0" err="1" smtClean="0"/>
              <a:t>leaving</a:t>
            </a:r>
            <a:r>
              <a:rPr lang="hr-HR" dirty="0" smtClean="0"/>
              <a:t> </a:t>
            </a:r>
            <a:r>
              <a:rPr lang="hr-HR" dirty="0" err="1" smtClean="0"/>
              <a:t>or</a:t>
            </a:r>
            <a:r>
              <a:rPr lang="hr-HR" dirty="0" smtClean="0"/>
              <a:t> </a:t>
            </a:r>
            <a:r>
              <a:rPr lang="hr-HR" dirty="0" err="1" smtClean="0"/>
              <a:t>entering</a:t>
            </a:r>
            <a:r>
              <a:rPr lang="hr-HR" dirty="0" smtClean="0"/>
              <a:t> </a:t>
            </a:r>
            <a:r>
              <a:rPr lang="hr-HR" dirty="0" err="1" smtClean="0"/>
              <a:t>the</a:t>
            </a:r>
            <a:r>
              <a:rPr lang="hr-HR" dirty="0" smtClean="0"/>
              <a:t> </a:t>
            </a:r>
            <a:r>
              <a:rPr lang="hr-HR" dirty="0" err="1" smtClean="0"/>
              <a:t>court</a:t>
            </a:r>
            <a:r>
              <a:rPr lang="hr-HR" dirty="0" smtClean="0"/>
              <a:t> </a:t>
            </a:r>
            <a:r>
              <a:rPr lang="hr-HR" dirty="0" err="1" smtClean="0"/>
              <a:t>will</a:t>
            </a:r>
            <a:r>
              <a:rPr lang="hr-HR" dirty="0" smtClean="0"/>
              <a:t> </a:t>
            </a:r>
            <a:r>
              <a:rPr lang="hr-HR" dirty="0" err="1" smtClean="0"/>
              <a:t>usually</a:t>
            </a:r>
            <a:r>
              <a:rPr lang="hr-HR" dirty="0" smtClean="0"/>
              <a:t> </a:t>
            </a:r>
            <a:r>
              <a:rPr lang="hr-HR" dirty="0" err="1" smtClean="0"/>
              <a:t>bow</a:t>
            </a:r>
            <a:r>
              <a:rPr lang="hr-HR" dirty="0" smtClean="0"/>
              <a:t> to </a:t>
            </a:r>
            <a:r>
              <a:rPr lang="hr-HR" dirty="0" err="1" smtClean="0"/>
              <a:t>the</a:t>
            </a:r>
            <a:r>
              <a:rPr lang="hr-HR" dirty="0" smtClean="0"/>
              <a:t> </a:t>
            </a:r>
            <a:r>
              <a:rPr lang="hr-HR" dirty="0" err="1" smtClean="0"/>
              <a:t>judge</a:t>
            </a:r>
            <a:endParaRPr lang="hr-HR" dirty="0"/>
          </a:p>
        </p:txBody>
      </p:sp>
    </p:spTree>
    <p:extLst>
      <p:ext uri="{BB962C8B-B14F-4D97-AF65-F5344CB8AC3E}">
        <p14:creationId xmlns:p14="http://schemas.microsoft.com/office/powerpoint/2010/main" val="17712088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Rules</a:t>
            </a:r>
            <a:r>
              <a:rPr lang="hr-HR" dirty="0" smtClean="0"/>
              <a:t> </a:t>
            </a:r>
            <a:r>
              <a:rPr lang="hr-HR" dirty="0" err="1" smtClean="0"/>
              <a:t>of</a:t>
            </a:r>
            <a:r>
              <a:rPr lang="hr-HR" dirty="0" smtClean="0"/>
              <a:t> </a:t>
            </a:r>
            <a:r>
              <a:rPr lang="hr-HR" dirty="0" err="1" smtClean="0"/>
              <a:t>interaction</a:t>
            </a:r>
            <a:endParaRPr lang="hr-HR" dirty="0"/>
          </a:p>
        </p:txBody>
      </p:sp>
      <p:sp>
        <p:nvSpPr>
          <p:cNvPr id="3" name="Content Placeholder 2"/>
          <p:cNvSpPr>
            <a:spLocks noGrp="1"/>
          </p:cNvSpPr>
          <p:nvPr>
            <p:ph idx="1"/>
          </p:nvPr>
        </p:nvSpPr>
        <p:spPr/>
        <p:txBody>
          <a:bodyPr/>
          <a:lstStyle/>
          <a:p>
            <a:r>
              <a:rPr lang="hr-HR" dirty="0" err="1" smtClean="0"/>
              <a:t>Lawyer</a:t>
            </a:r>
            <a:r>
              <a:rPr lang="hr-HR" dirty="0" smtClean="0"/>
              <a:t> – </a:t>
            </a:r>
            <a:r>
              <a:rPr lang="hr-HR" dirty="0" err="1" smtClean="0"/>
              <a:t>client</a:t>
            </a:r>
            <a:endParaRPr lang="hr-HR" dirty="0" smtClean="0"/>
          </a:p>
          <a:p>
            <a:r>
              <a:rPr lang="hr-HR" dirty="0" err="1" smtClean="0"/>
              <a:t>Trials</a:t>
            </a:r>
            <a:r>
              <a:rPr lang="hr-HR" dirty="0" smtClean="0"/>
              <a:t> – </a:t>
            </a:r>
            <a:r>
              <a:rPr lang="hr-HR" dirty="0" err="1" smtClean="0"/>
              <a:t>politeness</a:t>
            </a:r>
            <a:r>
              <a:rPr lang="hr-HR" dirty="0" smtClean="0"/>
              <a:t> </a:t>
            </a:r>
            <a:r>
              <a:rPr lang="hr-HR" dirty="0" err="1" smtClean="0"/>
              <a:t>and</a:t>
            </a:r>
            <a:r>
              <a:rPr lang="hr-HR" dirty="0" smtClean="0"/>
              <a:t> </a:t>
            </a:r>
            <a:r>
              <a:rPr lang="hr-HR" dirty="0" err="1" smtClean="0"/>
              <a:t>formality</a:t>
            </a:r>
            <a:r>
              <a:rPr lang="hr-HR" dirty="0" smtClean="0"/>
              <a:t> (</a:t>
            </a:r>
            <a:r>
              <a:rPr lang="hr-HR" dirty="0" err="1" smtClean="0"/>
              <a:t>e.g</a:t>
            </a:r>
            <a:r>
              <a:rPr lang="hr-HR" dirty="0" smtClean="0"/>
              <a:t>. „You </a:t>
            </a:r>
            <a:r>
              <a:rPr lang="hr-HR" dirty="0" err="1" smtClean="0"/>
              <a:t>may</a:t>
            </a:r>
            <a:r>
              <a:rPr lang="hr-HR" dirty="0" smtClean="0"/>
              <a:t> </a:t>
            </a:r>
            <a:r>
              <a:rPr lang="hr-HR" dirty="0" err="1" smtClean="0"/>
              <a:t>approach</a:t>
            </a:r>
            <a:r>
              <a:rPr lang="hr-HR" dirty="0" smtClean="0"/>
              <a:t> </a:t>
            </a:r>
            <a:r>
              <a:rPr lang="hr-HR" dirty="0" err="1" smtClean="0"/>
              <a:t>the</a:t>
            </a:r>
            <a:r>
              <a:rPr lang="hr-HR" dirty="0" smtClean="0"/>
              <a:t> </a:t>
            </a:r>
            <a:r>
              <a:rPr lang="hr-HR" dirty="0" err="1" smtClean="0"/>
              <a:t>bench</a:t>
            </a:r>
            <a:r>
              <a:rPr lang="hr-HR" dirty="0" smtClean="0"/>
              <a:t>”); </a:t>
            </a:r>
            <a:r>
              <a:rPr lang="hr-HR" dirty="0" err="1" smtClean="0"/>
              <a:t>inquisitorial</a:t>
            </a:r>
            <a:r>
              <a:rPr lang="hr-HR" dirty="0" smtClean="0"/>
              <a:t> (</a:t>
            </a:r>
            <a:r>
              <a:rPr lang="hr-HR" dirty="0" err="1" smtClean="0"/>
              <a:t>written</a:t>
            </a:r>
            <a:r>
              <a:rPr lang="hr-HR" dirty="0" smtClean="0"/>
              <a:t>), </a:t>
            </a:r>
            <a:r>
              <a:rPr lang="hr-HR" dirty="0" err="1" smtClean="0"/>
              <a:t>adversarial</a:t>
            </a:r>
            <a:r>
              <a:rPr lang="hr-HR" dirty="0" smtClean="0"/>
              <a:t> (</a:t>
            </a:r>
            <a:r>
              <a:rPr lang="hr-HR" dirty="0" err="1" smtClean="0"/>
              <a:t>oral</a:t>
            </a:r>
            <a:r>
              <a:rPr lang="hr-HR" dirty="0" smtClean="0"/>
              <a:t>) </a:t>
            </a:r>
            <a:r>
              <a:rPr lang="hr-HR" dirty="0" err="1" smtClean="0"/>
              <a:t>evidence</a:t>
            </a:r>
            <a:endParaRPr lang="hr-HR" dirty="0" smtClean="0"/>
          </a:p>
          <a:p>
            <a:r>
              <a:rPr lang="hr-HR" dirty="0" smtClean="0"/>
              <a:t>Police – </a:t>
            </a:r>
            <a:r>
              <a:rPr lang="hr-HR" dirty="0" err="1" smtClean="0"/>
              <a:t>treatment</a:t>
            </a:r>
            <a:r>
              <a:rPr lang="hr-HR" dirty="0" smtClean="0"/>
              <a:t> </a:t>
            </a:r>
            <a:r>
              <a:rPr lang="hr-HR" dirty="0" err="1" smtClean="0"/>
              <a:t>of</a:t>
            </a:r>
            <a:r>
              <a:rPr lang="hr-HR" dirty="0" smtClean="0"/>
              <a:t> </a:t>
            </a:r>
            <a:r>
              <a:rPr lang="hr-HR" dirty="0" err="1" smtClean="0"/>
              <a:t>prisoners</a:t>
            </a:r>
            <a:r>
              <a:rPr lang="hr-HR" dirty="0" smtClean="0"/>
              <a:t> </a:t>
            </a:r>
            <a:r>
              <a:rPr lang="hr-HR" dirty="0" err="1" smtClean="0"/>
              <a:t>constrained</a:t>
            </a:r>
            <a:r>
              <a:rPr lang="hr-HR" dirty="0" smtClean="0"/>
              <a:t> </a:t>
            </a:r>
            <a:r>
              <a:rPr lang="hr-HR" dirty="0" err="1" smtClean="0"/>
              <a:t>by</a:t>
            </a:r>
            <a:r>
              <a:rPr lang="hr-HR" dirty="0" smtClean="0"/>
              <a:t> </a:t>
            </a:r>
            <a:r>
              <a:rPr lang="hr-HR" dirty="0" err="1" smtClean="0"/>
              <a:t>legislation</a:t>
            </a:r>
            <a:r>
              <a:rPr lang="hr-HR" dirty="0" smtClean="0"/>
              <a:t> </a:t>
            </a:r>
            <a:r>
              <a:rPr lang="hr-HR" dirty="0" err="1" smtClean="0"/>
              <a:t>and</a:t>
            </a:r>
            <a:r>
              <a:rPr lang="hr-HR" dirty="0" smtClean="0"/>
              <a:t> </a:t>
            </a:r>
            <a:r>
              <a:rPr lang="hr-HR" dirty="0" err="1" smtClean="0"/>
              <a:t>by</a:t>
            </a:r>
            <a:r>
              <a:rPr lang="hr-HR" dirty="0" smtClean="0"/>
              <a:t> </a:t>
            </a:r>
            <a:r>
              <a:rPr lang="hr-HR" dirty="0" err="1" smtClean="0"/>
              <a:t>rules</a:t>
            </a:r>
            <a:r>
              <a:rPr lang="hr-HR" dirty="0" smtClean="0"/>
              <a:t> </a:t>
            </a:r>
            <a:r>
              <a:rPr lang="hr-HR" dirty="0" err="1" smtClean="0"/>
              <a:t>of</a:t>
            </a:r>
            <a:r>
              <a:rPr lang="hr-HR" dirty="0" smtClean="0"/>
              <a:t> procedure; </a:t>
            </a:r>
            <a:r>
              <a:rPr lang="hr-HR" dirty="0" err="1" smtClean="0"/>
              <a:t>the</a:t>
            </a:r>
            <a:r>
              <a:rPr lang="hr-HR" dirty="0" smtClean="0"/>
              <a:t> </a:t>
            </a:r>
            <a:r>
              <a:rPr lang="hr-HR" dirty="0" err="1" smtClean="0"/>
              <a:t>right</a:t>
            </a:r>
            <a:r>
              <a:rPr lang="hr-HR" dirty="0" smtClean="0"/>
              <a:t> to </a:t>
            </a:r>
            <a:r>
              <a:rPr lang="hr-HR" dirty="0" err="1" smtClean="0"/>
              <a:t>silence</a:t>
            </a:r>
            <a:r>
              <a:rPr lang="hr-HR" dirty="0" smtClean="0"/>
              <a:t>; police </a:t>
            </a:r>
            <a:r>
              <a:rPr lang="hr-HR" dirty="0" err="1" smtClean="0"/>
              <a:t>interviews</a:t>
            </a:r>
            <a:r>
              <a:rPr lang="hr-HR" dirty="0" smtClean="0"/>
              <a:t> </a:t>
            </a:r>
            <a:r>
              <a:rPr lang="hr-HR" dirty="0" err="1" smtClean="0"/>
              <a:t>should</a:t>
            </a:r>
            <a:r>
              <a:rPr lang="hr-HR" dirty="0" smtClean="0"/>
              <a:t> </a:t>
            </a:r>
            <a:r>
              <a:rPr lang="hr-HR" dirty="0" err="1" smtClean="0"/>
              <a:t>be</a:t>
            </a:r>
            <a:r>
              <a:rPr lang="hr-HR" dirty="0" smtClean="0"/>
              <a:t> as </a:t>
            </a:r>
            <a:r>
              <a:rPr lang="hr-HR" dirty="0" err="1" smtClean="0"/>
              <a:t>open</a:t>
            </a:r>
            <a:r>
              <a:rPr lang="hr-HR" dirty="0" smtClean="0"/>
              <a:t> </a:t>
            </a:r>
            <a:r>
              <a:rPr lang="hr-HR" dirty="0" err="1" smtClean="0"/>
              <a:t>and</a:t>
            </a:r>
            <a:r>
              <a:rPr lang="hr-HR" dirty="0" smtClean="0"/>
              <a:t> </a:t>
            </a:r>
            <a:r>
              <a:rPr lang="hr-HR" dirty="0" err="1" smtClean="0"/>
              <a:t>non-coercive</a:t>
            </a:r>
            <a:r>
              <a:rPr lang="hr-HR" dirty="0" smtClean="0"/>
              <a:t> as </a:t>
            </a:r>
            <a:r>
              <a:rPr lang="hr-HR" dirty="0" err="1" smtClean="0"/>
              <a:t>possible</a:t>
            </a:r>
            <a:endParaRPr lang="hr-HR" dirty="0" smtClean="0"/>
          </a:p>
          <a:p>
            <a:endParaRPr lang="hr-HR" dirty="0"/>
          </a:p>
        </p:txBody>
      </p:sp>
    </p:spTree>
    <p:extLst>
      <p:ext uri="{BB962C8B-B14F-4D97-AF65-F5344CB8AC3E}">
        <p14:creationId xmlns:p14="http://schemas.microsoft.com/office/powerpoint/2010/main" val="28452588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Primary</a:t>
            </a:r>
            <a:r>
              <a:rPr lang="hr-HR" dirty="0" smtClean="0"/>
              <a:t> </a:t>
            </a:r>
            <a:r>
              <a:rPr lang="hr-HR" dirty="0" err="1" smtClean="0"/>
              <a:t>and</a:t>
            </a:r>
            <a:r>
              <a:rPr lang="hr-HR" dirty="0" smtClean="0"/>
              <a:t> </a:t>
            </a:r>
            <a:r>
              <a:rPr lang="hr-HR" dirty="0" err="1" smtClean="0"/>
              <a:t>secondary</a:t>
            </a:r>
            <a:r>
              <a:rPr lang="hr-HR" dirty="0" smtClean="0"/>
              <a:t> </a:t>
            </a:r>
            <a:r>
              <a:rPr lang="hr-HR" dirty="0" err="1" smtClean="0"/>
              <a:t>realities</a:t>
            </a:r>
            <a:endParaRPr lang="hr-HR" dirty="0"/>
          </a:p>
        </p:txBody>
      </p:sp>
      <p:sp>
        <p:nvSpPr>
          <p:cNvPr id="3" name="Content Placeholder 2"/>
          <p:cNvSpPr>
            <a:spLocks noGrp="1"/>
          </p:cNvSpPr>
          <p:nvPr>
            <p:ph idx="1"/>
          </p:nvPr>
        </p:nvSpPr>
        <p:spPr/>
        <p:txBody>
          <a:bodyPr/>
          <a:lstStyle/>
          <a:p>
            <a:r>
              <a:rPr lang="hr-HR" dirty="0" err="1" smtClean="0"/>
              <a:t>Courtroom</a:t>
            </a:r>
            <a:r>
              <a:rPr lang="hr-HR" dirty="0" smtClean="0"/>
              <a:t> </a:t>
            </a:r>
            <a:r>
              <a:rPr lang="hr-HR" dirty="0" err="1" smtClean="0"/>
              <a:t>discourse</a:t>
            </a:r>
            <a:r>
              <a:rPr lang="hr-HR" dirty="0" smtClean="0"/>
              <a:t>: </a:t>
            </a:r>
          </a:p>
          <a:p>
            <a:r>
              <a:rPr lang="hr-HR" dirty="0" smtClean="0"/>
              <a:t>1) </a:t>
            </a:r>
            <a:r>
              <a:rPr lang="hr-HR" dirty="0" err="1" smtClean="0"/>
              <a:t>the</a:t>
            </a:r>
            <a:r>
              <a:rPr lang="hr-HR" dirty="0" smtClean="0"/>
              <a:t> </a:t>
            </a:r>
            <a:r>
              <a:rPr lang="hr-HR" dirty="0" err="1" smtClean="0"/>
              <a:t>primary</a:t>
            </a:r>
            <a:r>
              <a:rPr lang="hr-HR" dirty="0" smtClean="0"/>
              <a:t> </a:t>
            </a:r>
            <a:r>
              <a:rPr lang="hr-HR" dirty="0" err="1" smtClean="0"/>
              <a:t>courtroom</a:t>
            </a:r>
            <a:r>
              <a:rPr lang="hr-HR" dirty="0" smtClean="0"/>
              <a:t> </a:t>
            </a:r>
            <a:r>
              <a:rPr lang="hr-HR" dirty="0" err="1" smtClean="0"/>
              <a:t>reality</a:t>
            </a:r>
            <a:r>
              <a:rPr lang="hr-HR" dirty="0" smtClean="0"/>
              <a:t>: </a:t>
            </a:r>
            <a:r>
              <a:rPr lang="hr-HR" dirty="0" err="1" smtClean="0"/>
              <a:t>the</a:t>
            </a:r>
            <a:r>
              <a:rPr lang="hr-HR" dirty="0" smtClean="0"/>
              <a:t> </a:t>
            </a:r>
            <a:r>
              <a:rPr lang="hr-HR" dirty="0" err="1" smtClean="0"/>
              <a:t>courtroom</a:t>
            </a:r>
            <a:r>
              <a:rPr lang="hr-HR" dirty="0" smtClean="0"/>
              <a:t> </a:t>
            </a:r>
            <a:r>
              <a:rPr lang="hr-HR" dirty="0" err="1" smtClean="0"/>
              <a:t>itself</a:t>
            </a:r>
            <a:r>
              <a:rPr lang="hr-HR" dirty="0" smtClean="0"/>
              <a:t> </a:t>
            </a:r>
            <a:r>
              <a:rPr lang="hr-HR" dirty="0" err="1" smtClean="0"/>
              <a:t>and</a:t>
            </a:r>
            <a:r>
              <a:rPr lang="hr-HR" dirty="0" smtClean="0"/>
              <a:t> </a:t>
            </a:r>
            <a:r>
              <a:rPr lang="hr-HR" dirty="0" err="1" smtClean="0"/>
              <a:t>the</a:t>
            </a:r>
            <a:r>
              <a:rPr lang="hr-HR" dirty="0" smtClean="0"/>
              <a:t> </a:t>
            </a:r>
            <a:r>
              <a:rPr lang="hr-HR" dirty="0" err="1" smtClean="0"/>
              <a:t>people</a:t>
            </a:r>
            <a:r>
              <a:rPr lang="hr-HR" dirty="0" smtClean="0"/>
              <a:t> </a:t>
            </a:r>
            <a:r>
              <a:rPr lang="hr-HR" dirty="0" err="1" smtClean="0"/>
              <a:t>present</a:t>
            </a:r>
            <a:endParaRPr lang="hr-HR" dirty="0" smtClean="0"/>
          </a:p>
          <a:p>
            <a:r>
              <a:rPr lang="hr-HR" dirty="0" smtClean="0"/>
              <a:t>2) </a:t>
            </a:r>
            <a:r>
              <a:rPr lang="hr-HR" dirty="0" err="1" smtClean="0"/>
              <a:t>the</a:t>
            </a:r>
            <a:r>
              <a:rPr lang="hr-HR" dirty="0" smtClean="0"/>
              <a:t> </a:t>
            </a:r>
            <a:r>
              <a:rPr lang="hr-HR" dirty="0" err="1" smtClean="0"/>
              <a:t>secondary</a:t>
            </a:r>
            <a:r>
              <a:rPr lang="hr-HR" dirty="0" smtClean="0"/>
              <a:t> </a:t>
            </a:r>
            <a:r>
              <a:rPr lang="hr-HR" dirty="0" err="1" smtClean="0"/>
              <a:t>reality</a:t>
            </a:r>
            <a:r>
              <a:rPr lang="hr-HR" dirty="0" smtClean="0"/>
              <a:t>: </a:t>
            </a:r>
            <a:r>
              <a:rPr lang="hr-HR" dirty="0" err="1" smtClean="0"/>
              <a:t>the</a:t>
            </a:r>
            <a:r>
              <a:rPr lang="hr-HR" dirty="0" smtClean="0"/>
              <a:t> </a:t>
            </a:r>
            <a:r>
              <a:rPr lang="hr-HR" dirty="0" err="1" smtClean="0"/>
              <a:t>events</a:t>
            </a:r>
            <a:r>
              <a:rPr lang="hr-HR" dirty="0" smtClean="0"/>
              <a:t> </a:t>
            </a:r>
            <a:r>
              <a:rPr lang="hr-HR" dirty="0" err="1" smtClean="0"/>
              <a:t>that</a:t>
            </a:r>
            <a:r>
              <a:rPr lang="hr-HR" dirty="0" smtClean="0"/>
              <a:t> are </a:t>
            </a:r>
            <a:r>
              <a:rPr lang="hr-HR" dirty="0" err="1" smtClean="0"/>
              <a:t>subject</a:t>
            </a:r>
            <a:r>
              <a:rPr lang="hr-HR" dirty="0" smtClean="0"/>
              <a:t> to </a:t>
            </a:r>
            <a:r>
              <a:rPr lang="hr-HR" dirty="0" err="1" smtClean="0"/>
              <a:t>litigation</a:t>
            </a:r>
            <a:endParaRPr lang="hr-HR" dirty="0" smtClean="0"/>
          </a:p>
          <a:p>
            <a:r>
              <a:rPr lang="hr-HR" dirty="0" err="1" smtClean="0"/>
              <a:t>The</a:t>
            </a:r>
            <a:r>
              <a:rPr lang="hr-HR" dirty="0" smtClean="0"/>
              <a:t> </a:t>
            </a:r>
            <a:r>
              <a:rPr lang="hr-HR" dirty="0" err="1" smtClean="0"/>
              <a:t>secondary</a:t>
            </a:r>
            <a:r>
              <a:rPr lang="hr-HR" dirty="0" smtClean="0"/>
              <a:t> </a:t>
            </a:r>
            <a:r>
              <a:rPr lang="hr-HR" dirty="0" err="1" smtClean="0"/>
              <a:t>reality</a:t>
            </a:r>
            <a:r>
              <a:rPr lang="hr-HR" dirty="0" smtClean="0"/>
              <a:t> </a:t>
            </a:r>
            <a:r>
              <a:rPr lang="hr-HR" dirty="0" err="1" smtClean="0"/>
              <a:t>is</a:t>
            </a:r>
            <a:r>
              <a:rPr lang="hr-HR" dirty="0" smtClean="0"/>
              <a:t> ‘</a:t>
            </a:r>
            <a:r>
              <a:rPr lang="hr-HR" dirty="0" err="1" smtClean="0"/>
              <a:t>projected</a:t>
            </a:r>
            <a:r>
              <a:rPr lang="hr-HR" dirty="0" smtClean="0"/>
              <a:t>’ </a:t>
            </a:r>
            <a:r>
              <a:rPr lang="hr-HR" dirty="0" err="1" smtClean="0"/>
              <a:t>through</a:t>
            </a:r>
            <a:r>
              <a:rPr lang="hr-HR" dirty="0" smtClean="0"/>
              <a:t> </a:t>
            </a:r>
            <a:r>
              <a:rPr lang="hr-HR" dirty="0" err="1" smtClean="0"/>
              <a:t>the</a:t>
            </a:r>
            <a:r>
              <a:rPr lang="hr-HR" dirty="0" smtClean="0"/>
              <a:t> </a:t>
            </a:r>
            <a:r>
              <a:rPr lang="hr-HR" dirty="0" err="1" smtClean="0"/>
              <a:t>primary</a:t>
            </a:r>
            <a:r>
              <a:rPr lang="hr-HR" dirty="0" smtClean="0"/>
              <a:t> </a:t>
            </a:r>
            <a:r>
              <a:rPr lang="hr-HR" dirty="0" err="1" smtClean="0"/>
              <a:t>reality</a:t>
            </a:r>
            <a:endParaRPr lang="hr-HR" dirty="0" smtClean="0"/>
          </a:p>
          <a:p>
            <a:endParaRPr lang="hr-HR" dirty="0"/>
          </a:p>
        </p:txBody>
      </p:sp>
    </p:spTree>
    <p:extLst>
      <p:ext uri="{BB962C8B-B14F-4D97-AF65-F5344CB8AC3E}">
        <p14:creationId xmlns:p14="http://schemas.microsoft.com/office/powerpoint/2010/main" val="40617039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Adress</a:t>
            </a:r>
            <a:r>
              <a:rPr lang="hr-HR" dirty="0" smtClean="0"/>
              <a:t> </a:t>
            </a:r>
            <a:r>
              <a:rPr lang="hr-HR" dirty="0" err="1" smtClean="0"/>
              <a:t>forms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endParaRPr lang="hr-HR" dirty="0"/>
          </a:p>
        </p:txBody>
      </p:sp>
      <p:sp>
        <p:nvSpPr>
          <p:cNvPr id="3" name="Content Placeholder 2"/>
          <p:cNvSpPr>
            <a:spLocks noGrp="1"/>
          </p:cNvSpPr>
          <p:nvPr>
            <p:ph idx="1"/>
          </p:nvPr>
        </p:nvSpPr>
        <p:spPr/>
        <p:txBody>
          <a:bodyPr/>
          <a:lstStyle/>
          <a:p>
            <a:r>
              <a:rPr lang="hr-HR" dirty="0" err="1" smtClean="0"/>
              <a:t>Your</a:t>
            </a:r>
            <a:r>
              <a:rPr lang="hr-HR" dirty="0" smtClean="0"/>
              <a:t> </a:t>
            </a:r>
            <a:r>
              <a:rPr lang="hr-HR" dirty="0" err="1" smtClean="0"/>
              <a:t>Honour</a:t>
            </a:r>
            <a:r>
              <a:rPr lang="hr-HR" dirty="0" smtClean="0"/>
              <a:t>, </a:t>
            </a:r>
            <a:r>
              <a:rPr lang="hr-HR" dirty="0" err="1" smtClean="0"/>
              <a:t>Your</a:t>
            </a:r>
            <a:r>
              <a:rPr lang="hr-HR" dirty="0" smtClean="0"/>
              <a:t> </a:t>
            </a:r>
            <a:r>
              <a:rPr lang="hr-HR" dirty="0" err="1" smtClean="0"/>
              <a:t>Lordship</a:t>
            </a:r>
            <a:endParaRPr lang="hr-HR" dirty="0" smtClean="0"/>
          </a:p>
          <a:p>
            <a:r>
              <a:rPr lang="hr-HR" dirty="0" smtClean="0"/>
              <a:t>In </a:t>
            </a:r>
            <a:r>
              <a:rPr lang="hr-HR" dirty="0" err="1" smtClean="0"/>
              <a:t>the</a:t>
            </a:r>
            <a:r>
              <a:rPr lang="hr-HR" dirty="0" smtClean="0"/>
              <a:t> 2nd </a:t>
            </a:r>
            <a:r>
              <a:rPr lang="hr-HR" dirty="0" err="1" smtClean="0"/>
              <a:t>person</a:t>
            </a:r>
            <a:r>
              <a:rPr lang="hr-HR" dirty="0" smtClean="0"/>
              <a:t>, </a:t>
            </a:r>
            <a:r>
              <a:rPr lang="hr-HR" dirty="0" err="1" smtClean="0"/>
              <a:t>counsel</a:t>
            </a:r>
            <a:r>
              <a:rPr lang="hr-HR" dirty="0" smtClean="0"/>
              <a:t> </a:t>
            </a:r>
            <a:r>
              <a:rPr lang="hr-HR" dirty="0" err="1" smtClean="0"/>
              <a:t>may</a:t>
            </a:r>
            <a:r>
              <a:rPr lang="hr-HR" dirty="0" smtClean="0"/>
              <a:t> </a:t>
            </a:r>
            <a:r>
              <a:rPr lang="hr-HR" dirty="0" err="1" smtClean="0"/>
              <a:t>address</a:t>
            </a:r>
            <a:r>
              <a:rPr lang="hr-HR" dirty="0" smtClean="0"/>
              <a:t> </a:t>
            </a:r>
            <a:r>
              <a:rPr lang="hr-HR" dirty="0" err="1" smtClean="0"/>
              <a:t>or</a:t>
            </a:r>
            <a:r>
              <a:rPr lang="hr-HR" dirty="0" smtClean="0"/>
              <a:t> </a:t>
            </a:r>
            <a:r>
              <a:rPr lang="hr-HR" dirty="0" err="1" smtClean="0"/>
              <a:t>refer</a:t>
            </a:r>
            <a:r>
              <a:rPr lang="hr-HR" dirty="0" smtClean="0"/>
              <a:t> to </a:t>
            </a:r>
            <a:r>
              <a:rPr lang="hr-HR" dirty="0" err="1" smtClean="0"/>
              <a:t>each</a:t>
            </a:r>
            <a:r>
              <a:rPr lang="hr-HR" dirty="0" smtClean="0"/>
              <a:t> </a:t>
            </a:r>
            <a:r>
              <a:rPr lang="hr-HR" dirty="0" err="1" smtClean="0"/>
              <a:t>other</a:t>
            </a:r>
            <a:r>
              <a:rPr lang="hr-HR" dirty="0" smtClean="0"/>
              <a:t> as </a:t>
            </a:r>
            <a:r>
              <a:rPr lang="hr-HR" i="1" dirty="0" err="1" smtClean="0"/>
              <a:t>my</a:t>
            </a:r>
            <a:r>
              <a:rPr lang="hr-HR" i="1" dirty="0" smtClean="0"/>
              <a:t> </a:t>
            </a:r>
            <a:r>
              <a:rPr lang="hr-HR" i="1" dirty="0" err="1" smtClean="0"/>
              <a:t>friend</a:t>
            </a:r>
            <a:r>
              <a:rPr lang="hr-HR" i="1" dirty="0" smtClean="0"/>
              <a:t> </a:t>
            </a:r>
            <a:r>
              <a:rPr lang="hr-HR" dirty="0" err="1" smtClean="0"/>
              <a:t>or</a:t>
            </a:r>
            <a:r>
              <a:rPr lang="hr-HR" dirty="0" smtClean="0"/>
              <a:t> </a:t>
            </a:r>
            <a:r>
              <a:rPr lang="hr-HR" i="1" dirty="0" err="1" smtClean="0"/>
              <a:t>my</a:t>
            </a:r>
            <a:r>
              <a:rPr lang="hr-HR" i="1" dirty="0" smtClean="0"/>
              <a:t> </a:t>
            </a:r>
            <a:r>
              <a:rPr lang="hr-HR" i="1" dirty="0" err="1" smtClean="0"/>
              <a:t>learned</a:t>
            </a:r>
            <a:r>
              <a:rPr lang="hr-HR" i="1" dirty="0" smtClean="0"/>
              <a:t> </a:t>
            </a:r>
            <a:r>
              <a:rPr lang="hr-HR" i="1" dirty="0" err="1" smtClean="0"/>
              <a:t>friend</a:t>
            </a:r>
            <a:r>
              <a:rPr lang="hr-HR" i="1" dirty="0" smtClean="0"/>
              <a:t> </a:t>
            </a:r>
            <a:r>
              <a:rPr lang="hr-HR" dirty="0" err="1" smtClean="0"/>
              <a:t>and</a:t>
            </a:r>
            <a:r>
              <a:rPr lang="hr-HR" dirty="0" smtClean="0"/>
              <a:t> </a:t>
            </a:r>
            <a:r>
              <a:rPr lang="hr-HR" dirty="0" err="1" smtClean="0"/>
              <a:t>may</a:t>
            </a:r>
            <a:r>
              <a:rPr lang="hr-HR" dirty="0" smtClean="0"/>
              <a:t> </a:t>
            </a:r>
            <a:r>
              <a:rPr lang="hr-HR" dirty="0" err="1" smtClean="0"/>
              <a:t>also</a:t>
            </a:r>
            <a:r>
              <a:rPr lang="hr-HR" dirty="0" smtClean="0"/>
              <a:t> </a:t>
            </a:r>
            <a:r>
              <a:rPr lang="hr-HR" dirty="0" err="1" smtClean="0"/>
              <a:t>refer</a:t>
            </a:r>
            <a:r>
              <a:rPr lang="hr-HR" dirty="0" smtClean="0"/>
              <a:t> to </a:t>
            </a:r>
            <a:r>
              <a:rPr lang="hr-HR" dirty="0" err="1" smtClean="0"/>
              <a:t>each</a:t>
            </a:r>
            <a:r>
              <a:rPr lang="hr-HR" dirty="0" smtClean="0"/>
              <a:t> </a:t>
            </a:r>
            <a:r>
              <a:rPr lang="hr-HR" dirty="0" err="1" smtClean="0"/>
              <a:t>other</a:t>
            </a:r>
            <a:r>
              <a:rPr lang="hr-HR" dirty="0" smtClean="0"/>
              <a:t> </a:t>
            </a:r>
            <a:r>
              <a:rPr lang="hr-HR" dirty="0" err="1" smtClean="0"/>
              <a:t>in</a:t>
            </a:r>
            <a:r>
              <a:rPr lang="hr-HR" dirty="0" smtClean="0"/>
              <a:t> </a:t>
            </a:r>
            <a:r>
              <a:rPr lang="hr-HR" dirty="0" err="1" smtClean="0"/>
              <a:t>the</a:t>
            </a:r>
            <a:r>
              <a:rPr lang="hr-HR" dirty="0" smtClean="0"/>
              <a:t> </a:t>
            </a:r>
            <a:r>
              <a:rPr lang="hr-HR" dirty="0" err="1" smtClean="0"/>
              <a:t>third</a:t>
            </a:r>
            <a:r>
              <a:rPr lang="hr-HR" dirty="0" smtClean="0"/>
              <a:t> </a:t>
            </a:r>
            <a:r>
              <a:rPr lang="hr-HR" dirty="0" err="1" smtClean="0"/>
              <a:t>person</a:t>
            </a:r>
            <a:r>
              <a:rPr lang="hr-HR" dirty="0" smtClean="0"/>
              <a:t> as </a:t>
            </a:r>
            <a:r>
              <a:rPr lang="hr-HR" dirty="0" err="1" smtClean="0"/>
              <a:t>the</a:t>
            </a:r>
            <a:r>
              <a:rPr lang="hr-HR" dirty="0" smtClean="0"/>
              <a:t> </a:t>
            </a:r>
            <a:r>
              <a:rPr lang="hr-HR" i="1" dirty="0" err="1" smtClean="0"/>
              <a:t>Crown</a:t>
            </a:r>
            <a:r>
              <a:rPr lang="hr-HR" dirty="0" smtClean="0"/>
              <a:t>, </a:t>
            </a:r>
            <a:r>
              <a:rPr lang="hr-HR" i="1" dirty="0" err="1" smtClean="0"/>
              <a:t>Counsel</a:t>
            </a:r>
            <a:r>
              <a:rPr lang="hr-HR" i="1" dirty="0" smtClean="0"/>
              <a:t> for </a:t>
            </a:r>
            <a:r>
              <a:rPr lang="hr-HR" i="1" dirty="0" err="1" smtClean="0"/>
              <a:t>the</a:t>
            </a:r>
            <a:r>
              <a:rPr lang="hr-HR" i="1" dirty="0" smtClean="0"/>
              <a:t> </a:t>
            </a:r>
            <a:r>
              <a:rPr lang="hr-HR" i="1" dirty="0" err="1" smtClean="0"/>
              <a:t>Prosecution</a:t>
            </a:r>
            <a:r>
              <a:rPr lang="hr-HR" i="1" dirty="0" smtClean="0"/>
              <a:t> </a:t>
            </a:r>
            <a:r>
              <a:rPr lang="hr-HR" dirty="0" err="1" smtClean="0"/>
              <a:t>or</a:t>
            </a:r>
            <a:r>
              <a:rPr lang="hr-HR" dirty="0" smtClean="0"/>
              <a:t> </a:t>
            </a:r>
            <a:r>
              <a:rPr lang="hr-HR" i="1" dirty="0" err="1" smtClean="0"/>
              <a:t>Counsel</a:t>
            </a:r>
            <a:r>
              <a:rPr lang="hr-HR" i="1" dirty="0" smtClean="0"/>
              <a:t> for </a:t>
            </a:r>
            <a:r>
              <a:rPr lang="hr-HR" i="1" dirty="0" err="1" smtClean="0"/>
              <a:t>the</a:t>
            </a:r>
            <a:r>
              <a:rPr lang="hr-HR" i="1" dirty="0" smtClean="0"/>
              <a:t> </a:t>
            </a:r>
            <a:r>
              <a:rPr lang="hr-HR" i="1" dirty="0" err="1" smtClean="0"/>
              <a:t>Defence</a:t>
            </a:r>
            <a:endParaRPr lang="hr-HR" i="1" dirty="0" smtClean="0"/>
          </a:p>
          <a:p>
            <a:r>
              <a:rPr lang="hr-HR" dirty="0" err="1" smtClean="0"/>
              <a:t>Names</a:t>
            </a:r>
            <a:r>
              <a:rPr lang="hr-HR" dirty="0" smtClean="0"/>
              <a:t> are </a:t>
            </a:r>
            <a:r>
              <a:rPr lang="hr-HR" dirty="0" err="1" smtClean="0"/>
              <a:t>rarely</a:t>
            </a:r>
            <a:r>
              <a:rPr lang="hr-HR" dirty="0" smtClean="0"/>
              <a:t> </a:t>
            </a:r>
            <a:r>
              <a:rPr lang="hr-HR" dirty="0" err="1" smtClean="0"/>
              <a:t>used</a:t>
            </a:r>
            <a:r>
              <a:rPr lang="hr-HR" dirty="0" smtClean="0"/>
              <a:t> </a:t>
            </a:r>
            <a:r>
              <a:rPr lang="hr-HR" dirty="0" err="1" smtClean="0"/>
              <a:t>since</a:t>
            </a:r>
            <a:r>
              <a:rPr lang="hr-HR" dirty="0" smtClean="0"/>
              <a:t> </a:t>
            </a:r>
            <a:r>
              <a:rPr lang="hr-HR" dirty="0" err="1" smtClean="0"/>
              <a:t>the</a:t>
            </a:r>
            <a:r>
              <a:rPr lang="hr-HR" dirty="0" smtClean="0"/>
              <a:t> </a:t>
            </a:r>
            <a:r>
              <a:rPr lang="hr-HR" dirty="0" err="1" smtClean="0"/>
              <a:t>person’s</a:t>
            </a:r>
            <a:r>
              <a:rPr lang="hr-HR" dirty="0" smtClean="0"/>
              <a:t> </a:t>
            </a:r>
            <a:r>
              <a:rPr lang="hr-HR" dirty="0" err="1" smtClean="0"/>
              <a:t>courtroom</a:t>
            </a:r>
            <a:r>
              <a:rPr lang="hr-HR" dirty="0" smtClean="0"/>
              <a:t> </a:t>
            </a:r>
            <a:r>
              <a:rPr lang="hr-HR" dirty="0" err="1" smtClean="0"/>
              <a:t>identity</a:t>
            </a:r>
            <a:r>
              <a:rPr lang="hr-HR" dirty="0" smtClean="0"/>
              <a:t> </a:t>
            </a:r>
            <a:r>
              <a:rPr lang="hr-HR" dirty="0" err="1" smtClean="0"/>
              <a:t>is</a:t>
            </a:r>
            <a:r>
              <a:rPr lang="hr-HR" dirty="0" smtClean="0"/>
              <a:t> </a:t>
            </a:r>
            <a:r>
              <a:rPr lang="hr-HR" dirty="0" err="1" smtClean="0"/>
              <a:t>seen</a:t>
            </a:r>
            <a:r>
              <a:rPr lang="hr-HR" dirty="0" smtClean="0"/>
              <a:t> as </a:t>
            </a:r>
            <a:r>
              <a:rPr lang="hr-HR" dirty="0" err="1" smtClean="0"/>
              <a:t>their</a:t>
            </a:r>
            <a:r>
              <a:rPr lang="hr-HR" dirty="0" smtClean="0"/>
              <a:t> </a:t>
            </a:r>
            <a:r>
              <a:rPr lang="hr-HR" dirty="0" err="1" smtClean="0"/>
              <a:t>primary</a:t>
            </a:r>
            <a:r>
              <a:rPr lang="hr-HR" dirty="0" smtClean="0"/>
              <a:t> </a:t>
            </a:r>
            <a:r>
              <a:rPr lang="hr-HR" dirty="0" err="1" smtClean="0"/>
              <a:t>identity</a:t>
            </a:r>
            <a:endParaRPr lang="hr-HR" dirty="0" smtClean="0"/>
          </a:p>
          <a:p>
            <a:r>
              <a:rPr lang="hr-HR" dirty="0" err="1" smtClean="0"/>
              <a:t>Judges</a:t>
            </a:r>
            <a:r>
              <a:rPr lang="hr-HR" dirty="0" smtClean="0"/>
              <a:t> </a:t>
            </a:r>
            <a:r>
              <a:rPr lang="hr-HR" dirty="0" err="1" smtClean="0"/>
              <a:t>and</a:t>
            </a:r>
            <a:r>
              <a:rPr lang="hr-HR" dirty="0" smtClean="0"/>
              <a:t> </a:t>
            </a:r>
            <a:r>
              <a:rPr lang="hr-HR" dirty="0" err="1" smtClean="0"/>
              <a:t>other</a:t>
            </a:r>
            <a:r>
              <a:rPr lang="hr-HR" dirty="0" smtClean="0"/>
              <a:t> </a:t>
            </a:r>
            <a:r>
              <a:rPr lang="hr-HR" dirty="0" err="1" smtClean="0"/>
              <a:t>lawyers</a:t>
            </a:r>
            <a:r>
              <a:rPr lang="hr-HR" dirty="0" smtClean="0"/>
              <a:t> </a:t>
            </a:r>
            <a:r>
              <a:rPr lang="hr-HR" dirty="0" err="1" smtClean="0"/>
              <a:t>often</a:t>
            </a:r>
            <a:r>
              <a:rPr lang="hr-HR" dirty="0" smtClean="0"/>
              <a:t> </a:t>
            </a:r>
            <a:r>
              <a:rPr lang="hr-HR" dirty="0" err="1" smtClean="0"/>
              <a:t>referred</a:t>
            </a:r>
            <a:r>
              <a:rPr lang="hr-HR" dirty="0" smtClean="0"/>
              <a:t> to as </a:t>
            </a:r>
            <a:r>
              <a:rPr lang="hr-HR" i="1" dirty="0" err="1" smtClean="0"/>
              <a:t>learned</a:t>
            </a:r>
            <a:endParaRPr lang="hr-HR" i="1" dirty="0"/>
          </a:p>
        </p:txBody>
      </p:sp>
    </p:spTree>
    <p:extLst>
      <p:ext uri="{BB962C8B-B14F-4D97-AF65-F5344CB8AC3E}">
        <p14:creationId xmlns:p14="http://schemas.microsoft.com/office/powerpoint/2010/main" val="1249262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Comment</a:t>
            </a:r>
            <a:endParaRPr lang="hr-HR" dirty="0"/>
          </a:p>
        </p:txBody>
      </p:sp>
      <p:sp>
        <p:nvSpPr>
          <p:cNvPr id="3" name="Content Placeholder 2"/>
          <p:cNvSpPr>
            <a:spLocks noGrp="1"/>
          </p:cNvSpPr>
          <p:nvPr>
            <p:ph idx="1"/>
          </p:nvPr>
        </p:nvSpPr>
        <p:spPr/>
        <p:txBody>
          <a:bodyPr/>
          <a:lstStyle/>
          <a:p>
            <a:r>
              <a:rPr lang="hr-HR" dirty="0" smtClean="0"/>
              <a:t>All </a:t>
            </a:r>
            <a:r>
              <a:rPr lang="hr-HR" dirty="0" err="1" smtClean="0"/>
              <a:t>the</a:t>
            </a:r>
            <a:r>
              <a:rPr lang="hr-HR" dirty="0" smtClean="0"/>
              <a:t> </a:t>
            </a:r>
            <a:r>
              <a:rPr lang="hr-HR" dirty="0" err="1" smtClean="0"/>
              <a:t>details</a:t>
            </a:r>
            <a:r>
              <a:rPr lang="hr-HR" dirty="0" smtClean="0"/>
              <a:t> </a:t>
            </a:r>
            <a:r>
              <a:rPr lang="hr-HR" dirty="0" err="1" smtClean="0"/>
              <a:t>that</a:t>
            </a:r>
            <a:r>
              <a:rPr lang="hr-HR" dirty="0" smtClean="0"/>
              <a:t> </a:t>
            </a:r>
            <a:r>
              <a:rPr lang="hr-HR" dirty="0" err="1" smtClean="0"/>
              <a:t>end</a:t>
            </a:r>
            <a:r>
              <a:rPr lang="hr-HR" dirty="0" smtClean="0"/>
              <a:t> </a:t>
            </a:r>
            <a:r>
              <a:rPr lang="hr-HR" dirty="0" err="1" smtClean="0"/>
              <a:t>up</a:t>
            </a:r>
            <a:r>
              <a:rPr lang="hr-HR" dirty="0" smtClean="0"/>
              <a:t> </a:t>
            </a:r>
            <a:r>
              <a:rPr lang="hr-HR" dirty="0" err="1" smtClean="0"/>
              <a:t>in</a:t>
            </a:r>
            <a:r>
              <a:rPr lang="hr-HR" dirty="0" smtClean="0"/>
              <a:t> </a:t>
            </a:r>
            <a:r>
              <a:rPr lang="hr-HR" dirty="0" err="1" smtClean="0"/>
              <a:t>typed</a:t>
            </a:r>
            <a:r>
              <a:rPr lang="hr-HR" dirty="0" smtClean="0"/>
              <a:t> </a:t>
            </a:r>
            <a:r>
              <a:rPr lang="hr-HR" dirty="0" err="1" smtClean="0"/>
              <a:t>lines</a:t>
            </a:r>
            <a:r>
              <a:rPr lang="hr-HR" dirty="0" smtClean="0"/>
              <a:t> are </a:t>
            </a:r>
            <a:r>
              <a:rPr lang="hr-HR" dirty="0" err="1" smtClean="0"/>
              <a:t>provided</a:t>
            </a:r>
            <a:r>
              <a:rPr lang="hr-HR" dirty="0" smtClean="0"/>
              <a:t> </a:t>
            </a:r>
            <a:r>
              <a:rPr lang="hr-HR" dirty="0" err="1" smtClean="0"/>
              <a:t>by</a:t>
            </a:r>
            <a:r>
              <a:rPr lang="hr-HR" dirty="0" smtClean="0"/>
              <a:t> </a:t>
            </a:r>
            <a:r>
              <a:rPr lang="hr-HR" dirty="0" err="1" smtClean="0"/>
              <a:t>the</a:t>
            </a:r>
            <a:r>
              <a:rPr lang="hr-HR" dirty="0" smtClean="0"/>
              <a:t> police </a:t>
            </a:r>
            <a:r>
              <a:rPr lang="hr-HR" dirty="0" err="1" smtClean="0"/>
              <a:t>officer</a:t>
            </a:r>
            <a:endParaRPr lang="hr-HR" dirty="0" smtClean="0"/>
          </a:p>
          <a:p>
            <a:r>
              <a:rPr lang="hr-HR" dirty="0" smtClean="0"/>
              <a:t>As he </a:t>
            </a:r>
            <a:r>
              <a:rPr lang="hr-HR" dirty="0" err="1" smtClean="0"/>
              <a:t>has</a:t>
            </a:r>
            <a:r>
              <a:rPr lang="hr-HR" dirty="0" smtClean="0"/>
              <a:t> </a:t>
            </a:r>
            <a:r>
              <a:rPr lang="hr-HR" dirty="0" err="1" smtClean="0"/>
              <a:t>access</a:t>
            </a:r>
            <a:r>
              <a:rPr lang="hr-HR" dirty="0" smtClean="0"/>
              <a:t> to </a:t>
            </a:r>
            <a:r>
              <a:rPr lang="hr-HR" dirty="0" err="1" smtClean="0"/>
              <a:t>information</a:t>
            </a:r>
            <a:r>
              <a:rPr lang="hr-HR" dirty="0" smtClean="0"/>
              <a:t> </a:t>
            </a:r>
            <a:r>
              <a:rPr lang="hr-HR" dirty="0" err="1" smtClean="0"/>
              <a:t>about</a:t>
            </a:r>
            <a:r>
              <a:rPr lang="hr-HR" dirty="0" smtClean="0"/>
              <a:t> </a:t>
            </a:r>
            <a:r>
              <a:rPr lang="hr-HR" dirty="0" err="1" smtClean="0"/>
              <a:t>the</a:t>
            </a:r>
            <a:r>
              <a:rPr lang="hr-HR" dirty="0" smtClean="0"/>
              <a:t> incident, </a:t>
            </a:r>
            <a:r>
              <a:rPr lang="hr-HR" dirty="0" err="1" smtClean="0"/>
              <a:t>this</a:t>
            </a:r>
            <a:r>
              <a:rPr lang="hr-HR" dirty="0" smtClean="0"/>
              <a:t> </a:t>
            </a:r>
            <a:r>
              <a:rPr lang="hr-HR" dirty="0" err="1" smtClean="0"/>
              <a:t>is</a:t>
            </a:r>
            <a:r>
              <a:rPr lang="hr-HR" dirty="0" smtClean="0"/>
              <a:t> </a:t>
            </a:r>
            <a:r>
              <a:rPr lang="hr-HR" dirty="0" err="1" smtClean="0"/>
              <a:t>not</a:t>
            </a:r>
            <a:r>
              <a:rPr lang="hr-HR" dirty="0" smtClean="0"/>
              <a:t> </a:t>
            </a:r>
            <a:r>
              <a:rPr lang="hr-HR" dirty="0" err="1" smtClean="0"/>
              <a:t>about</a:t>
            </a:r>
            <a:r>
              <a:rPr lang="hr-HR" dirty="0" smtClean="0"/>
              <a:t> </a:t>
            </a:r>
            <a:r>
              <a:rPr lang="hr-HR" dirty="0" err="1" smtClean="0"/>
              <a:t>the</a:t>
            </a:r>
            <a:r>
              <a:rPr lang="hr-HR" dirty="0" smtClean="0"/>
              <a:t> </a:t>
            </a:r>
            <a:r>
              <a:rPr lang="hr-HR" dirty="0" err="1" smtClean="0"/>
              <a:t>officer</a:t>
            </a:r>
            <a:r>
              <a:rPr lang="hr-HR" dirty="0" smtClean="0"/>
              <a:t> </a:t>
            </a:r>
            <a:r>
              <a:rPr lang="hr-HR" dirty="0" err="1" smtClean="0"/>
              <a:t>fabricating</a:t>
            </a:r>
            <a:r>
              <a:rPr lang="hr-HR" dirty="0" smtClean="0"/>
              <a:t> a </a:t>
            </a:r>
            <a:r>
              <a:rPr lang="hr-HR" dirty="0" err="1" smtClean="0"/>
              <a:t>statement</a:t>
            </a:r>
            <a:r>
              <a:rPr lang="hr-HR" dirty="0" smtClean="0"/>
              <a:t>, </a:t>
            </a:r>
            <a:r>
              <a:rPr lang="hr-HR" dirty="0" err="1" smtClean="0"/>
              <a:t>or</a:t>
            </a:r>
            <a:r>
              <a:rPr lang="hr-HR" dirty="0" smtClean="0"/>
              <a:t> </a:t>
            </a:r>
            <a:r>
              <a:rPr lang="hr-HR" dirty="0" err="1" smtClean="0"/>
              <a:t>making</a:t>
            </a:r>
            <a:r>
              <a:rPr lang="hr-HR" dirty="0" smtClean="0"/>
              <a:t> </a:t>
            </a:r>
            <a:r>
              <a:rPr lang="hr-HR" dirty="0" err="1" smtClean="0"/>
              <a:t>up</a:t>
            </a:r>
            <a:r>
              <a:rPr lang="hr-HR" dirty="0" smtClean="0"/>
              <a:t> </a:t>
            </a:r>
            <a:r>
              <a:rPr lang="hr-HR" dirty="0" err="1" smtClean="0"/>
              <a:t>facts</a:t>
            </a:r>
            <a:endParaRPr lang="hr-HR" dirty="0" smtClean="0"/>
          </a:p>
          <a:p>
            <a:r>
              <a:rPr lang="hr-HR" dirty="0" smtClean="0"/>
              <a:t>But </a:t>
            </a:r>
            <a:r>
              <a:rPr lang="hr-HR" dirty="0" err="1" smtClean="0"/>
              <a:t>the</a:t>
            </a:r>
            <a:r>
              <a:rPr lang="hr-HR" dirty="0" smtClean="0"/>
              <a:t> </a:t>
            </a:r>
            <a:r>
              <a:rPr lang="hr-HR" dirty="0" err="1" smtClean="0"/>
              <a:t>question</a:t>
            </a:r>
            <a:r>
              <a:rPr lang="hr-HR" dirty="0" smtClean="0"/>
              <a:t> </a:t>
            </a:r>
            <a:r>
              <a:rPr lang="hr-HR" dirty="0" err="1" smtClean="0"/>
              <a:t>remains</a:t>
            </a:r>
            <a:r>
              <a:rPr lang="hr-HR" dirty="0" smtClean="0"/>
              <a:t>: </a:t>
            </a:r>
            <a:r>
              <a:rPr lang="hr-HR" dirty="0" err="1" smtClean="0"/>
              <a:t>Is</a:t>
            </a:r>
            <a:r>
              <a:rPr lang="hr-HR" dirty="0" smtClean="0"/>
              <a:t> </a:t>
            </a:r>
            <a:r>
              <a:rPr lang="hr-HR" dirty="0" err="1" smtClean="0"/>
              <a:t>it</a:t>
            </a:r>
            <a:r>
              <a:rPr lang="hr-HR" dirty="0" smtClean="0"/>
              <a:t> </a:t>
            </a:r>
            <a:r>
              <a:rPr lang="hr-HR" dirty="0" err="1" smtClean="0"/>
              <a:t>possible</a:t>
            </a:r>
            <a:r>
              <a:rPr lang="hr-HR" dirty="0" smtClean="0"/>
              <a:t> to </a:t>
            </a:r>
            <a:r>
              <a:rPr lang="hr-HR" dirty="0" err="1" smtClean="0"/>
              <a:t>say</a:t>
            </a:r>
            <a:r>
              <a:rPr lang="hr-HR" dirty="0" smtClean="0"/>
              <a:t> </a:t>
            </a:r>
            <a:r>
              <a:rPr lang="hr-HR" dirty="0" err="1" smtClean="0"/>
              <a:t>that</a:t>
            </a:r>
            <a:r>
              <a:rPr lang="hr-HR" dirty="0" smtClean="0"/>
              <a:t> </a:t>
            </a:r>
            <a:r>
              <a:rPr lang="hr-HR" dirty="0" err="1" smtClean="0"/>
              <a:t>the</a:t>
            </a:r>
            <a:r>
              <a:rPr lang="hr-HR" dirty="0" smtClean="0"/>
              <a:t> </a:t>
            </a:r>
            <a:r>
              <a:rPr lang="hr-HR" dirty="0" err="1" smtClean="0"/>
              <a:t>statement</a:t>
            </a:r>
            <a:r>
              <a:rPr lang="hr-HR" dirty="0" smtClean="0"/>
              <a:t> </a:t>
            </a:r>
            <a:r>
              <a:rPr lang="hr-HR" dirty="0" err="1" smtClean="0"/>
              <a:t>is</a:t>
            </a:r>
            <a:r>
              <a:rPr lang="hr-HR" dirty="0" smtClean="0"/>
              <a:t> </a:t>
            </a:r>
            <a:r>
              <a:rPr lang="hr-HR" dirty="0" err="1" smtClean="0"/>
              <a:t>in</a:t>
            </a:r>
            <a:r>
              <a:rPr lang="hr-HR" dirty="0" smtClean="0"/>
              <a:t> </a:t>
            </a:r>
            <a:r>
              <a:rPr lang="hr-HR" dirty="0" err="1" smtClean="0"/>
              <a:t>the</a:t>
            </a:r>
            <a:r>
              <a:rPr lang="hr-HR" dirty="0" smtClean="0"/>
              <a:t> </a:t>
            </a:r>
            <a:r>
              <a:rPr lang="hr-HR" dirty="0" err="1" smtClean="0"/>
              <a:t>words</a:t>
            </a:r>
            <a:r>
              <a:rPr lang="hr-HR" dirty="0" smtClean="0"/>
              <a:t> </a:t>
            </a:r>
            <a:r>
              <a:rPr lang="hr-HR" dirty="0" err="1" smtClean="0"/>
              <a:t>of</a:t>
            </a:r>
            <a:r>
              <a:rPr lang="hr-HR" dirty="0" smtClean="0"/>
              <a:t> </a:t>
            </a:r>
            <a:r>
              <a:rPr lang="hr-HR" dirty="0" err="1" smtClean="0"/>
              <a:t>the</a:t>
            </a:r>
            <a:r>
              <a:rPr lang="hr-HR" dirty="0" smtClean="0"/>
              <a:t> </a:t>
            </a:r>
            <a:r>
              <a:rPr lang="hr-HR" dirty="0" err="1" smtClean="0"/>
              <a:t>suspect</a:t>
            </a:r>
            <a:r>
              <a:rPr lang="hr-HR" dirty="0" smtClean="0"/>
              <a:t>?</a:t>
            </a:r>
          </a:p>
          <a:p>
            <a:endParaRPr lang="hr-HR" dirty="0"/>
          </a:p>
        </p:txBody>
      </p:sp>
    </p:spTree>
    <p:extLst>
      <p:ext uri="{BB962C8B-B14F-4D97-AF65-F5344CB8AC3E}">
        <p14:creationId xmlns:p14="http://schemas.microsoft.com/office/powerpoint/2010/main" val="4619988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Police</a:t>
            </a:r>
            <a:endParaRPr lang="hr-HR" dirty="0"/>
          </a:p>
        </p:txBody>
      </p:sp>
      <p:sp>
        <p:nvSpPr>
          <p:cNvPr id="3" name="Content Placeholder 2"/>
          <p:cNvSpPr>
            <a:spLocks noGrp="1"/>
          </p:cNvSpPr>
          <p:nvPr>
            <p:ph idx="1"/>
          </p:nvPr>
        </p:nvSpPr>
        <p:spPr/>
        <p:txBody>
          <a:bodyPr/>
          <a:lstStyle/>
          <a:p>
            <a:r>
              <a:rPr lang="hr-HR" dirty="0" err="1" smtClean="0"/>
              <a:t>Organized</a:t>
            </a:r>
            <a:r>
              <a:rPr lang="hr-HR" dirty="0" smtClean="0"/>
              <a:t> </a:t>
            </a:r>
            <a:r>
              <a:rPr lang="hr-HR" dirty="0" err="1" smtClean="0"/>
              <a:t>along</a:t>
            </a:r>
            <a:r>
              <a:rPr lang="hr-HR" dirty="0" smtClean="0"/>
              <a:t> </a:t>
            </a:r>
            <a:r>
              <a:rPr lang="hr-HR" dirty="0" err="1" smtClean="0"/>
              <a:t>essentially</a:t>
            </a:r>
            <a:r>
              <a:rPr lang="hr-HR" dirty="0" smtClean="0"/>
              <a:t> </a:t>
            </a:r>
            <a:r>
              <a:rPr lang="hr-HR" dirty="0" err="1" smtClean="0"/>
              <a:t>military</a:t>
            </a:r>
            <a:r>
              <a:rPr lang="hr-HR" dirty="0" smtClean="0"/>
              <a:t> </a:t>
            </a:r>
            <a:r>
              <a:rPr lang="hr-HR" dirty="0" err="1" smtClean="0"/>
              <a:t>lines</a:t>
            </a:r>
            <a:r>
              <a:rPr lang="hr-HR" dirty="0" smtClean="0"/>
              <a:t>, </a:t>
            </a:r>
            <a:r>
              <a:rPr lang="hr-HR" dirty="0" err="1" smtClean="0"/>
              <a:t>with</a:t>
            </a:r>
            <a:r>
              <a:rPr lang="hr-HR" dirty="0" smtClean="0"/>
              <a:t> ‘</a:t>
            </a:r>
            <a:r>
              <a:rPr lang="hr-HR" dirty="0" err="1" smtClean="0"/>
              <a:t>ranks</a:t>
            </a:r>
            <a:r>
              <a:rPr lang="hr-HR" dirty="0" smtClean="0"/>
              <a:t>’ </a:t>
            </a:r>
            <a:r>
              <a:rPr lang="hr-HR" dirty="0" err="1" smtClean="0"/>
              <a:t>such</a:t>
            </a:r>
            <a:r>
              <a:rPr lang="hr-HR" dirty="0" smtClean="0"/>
              <a:t> as senior </a:t>
            </a:r>
            <a:r>
              <a:rPr lang="hr-HR" dirty="0" err="1" smtClean="0"/>
              <a:t>constable</a:t>
            </a:r>
            <a:r>
              <a:rPr lang="hr-HR" dirty="0" smtClean="0"/>
              <a:t>, </a:t>
            </a:r>
            <a:r>
              <a:rPr lang="hr-HR" dirty="0" err="1" smtClean="0"/>
              <a:t>sergeant</a:t>
            </a:r>
            <a:r>
              <a:rPr lang="hr-HR" dirty="0" smtClean="0"/>
              <a:t>, </a:t>
            </a:r>
            <a:r>
              <a:rPr lang="hr-HR" dirty="0" err="1" smtClean="0"/>
              <a:t>inspector</a:t>
            </a:r>
            <a:r>
              <a:rPr lang="hr-HR" dirty="0" smtClean="0"/>
              <a:t>, </a:t>
            </a:r>
            <a:r>
              <a:rPr lang="hr-HR" dirty="0" err="1" smtClean="0"/>
              <a:t>etc</a:t>
            </a:r>
            <a:r>
              <a:rPr lang="hr-HR" dirty="0" smtClean="0"/>
              <a:t>.</a:t>
            </a:r>
          </a:p>
          <a:p>
            <a:r>
              <a:rPr lang="hr-HR" dirty="0" err="1" smtClean="0"/>
              <a:t>Ranks</a:t>
            </a:r>
            <a:r>
              <a:rPr lang="hr-HR" dirty="0" smtClean="0"/>
              <a:t> – a </a:t>
            </a:r>
            <a:r>
              <a:rPr lang="hr-HR" dirty="0" err="1" smtClean="0"/>
              <a:t>direct</a:t>
            </a:r>
            <a:r>
              <a:rPr lang="hr-HR" dirty="0" smtClean="0"/>
              <a:t> </a:t>
            </a:r>
            <a:r>
              <a:rPr lang="hr-HR" dirty="0" err="1" smtClean="0"/>
              <a:t>manifestation</a:t>
            </a:r>
            <a:r>
              <a:rPr lang="hr-HR" dirty="0" smtClean="0"/>
              <a:t> </a:t>
            </a:r>
            <a:r>
              <a:rPr lang="hr-HR" dirty="0" err="1" smtClean="0"/>
              <a:t>of</a:t>
            </a:r>
            <a:r>
              <a:rPr lang="hr-HR" dirty="0" smtClean="0"/>
              <a:t> </a:t>
            </a:r>
            <a:r>
              <a:rPr lang="hr-HR" dirty="0" err="1" smtClean="0"/>
              <a:t>hierarchical</a:t>
            </a:r>
            <a:r>
              <a:rPr lang="hr-HR" dirty="0" smtClean="0"/>
              <a:t> </a:t>
            </a:r>
            <a:r>
              <a:rPr lang="hr-HR" dirty="0" err="1" smtClean="0"/>
              <a:t>power</a:t>
            </a:r>
            <a:r>
              <a:rPr lang="hr-HR" dirty="0" smtClean="0"/>
              <a:t> </a:t>
            </a:r>
            <a:r>
              <a:rPr lang="hr-HR" dirty="0" err="1" smtClean="0"/>
              <a:t>relations</a:t>
            </a:r>
            <a:endParaRPr lang="hr-HR" dirty="0" smtClean="0"/>
          </a:p>
          <a:p>
            <a:r>
              <a:rPr lang="hr-HR" dirty="0" err="1" smtClean="0"/>
              <a:t>Ranks</a:t>
            </a:r>
            <a:r>
              <a:rPr lang="hr-HR" dirty="0" smtClean="0"/>
              <a:t> </a:t>
            </a:r>
            <a:r>
              <a:rPr lang="hr-HR" dirty="0" err="1" smtClean="0"/>
              <a:t>can</a:t>
            </a:r>
            <a:r>
              <a:rPr lang="hr-HR" dirty="0" smtClean="0"/>
              <a:t> </a:t>
            </a:r>
            <a:r>
              <a:rPr lang="hr-HR" dirty="0" err="1" smtClean="0"/>
              <a:t>be</a:t>
            </a:r>
            <a:r>
              <a:rPr lang="hr-HR" dirty="0" smtClean="0"/>
              <a:t> </a:t>
            </a:r>
            <a:r>
              <a:rPr lang="hr-HR" dirty="0" err="1" smtClean="0"/>
              <a:t>used</a:t>
            </a:r>
            <a:r>
              <a:rPr lang="hr-HR" dirty="0" smtClean="0"/>
              <a:t> as </a:t>
            </a:r>
            <a:r>
              <a:rPr lang="hr-HR" dirty="0" err="1" smtClean="0"/>
              <a:t>forms</a:t>
            </a:r>
            <a:r>
              <a:rPr lang="hr-HR" dirty="0" smtClean="0"/>
              <a:t> </a:t>
            </a:r>
            <a:r>
              <a:rPr lang="hr-HR" dirty="0" err="1" smtClean="0"/>
              <a:t>of</a:t>
            </a:r>
            <a:r>
              <a:rPr lang="hr-HR" dirty="0" smtClean="0"/>
              <a:t> </a:t>
            </a:r>
            <a:r>
              <a:rPr lang="hr-HR" dirty="0" err="1" smtClean="0"/>
              <a:t>address</a:t>
            </a:r>
            <a:r>
              <a:rPr lang="hr-HR" dirty="0" smtClean="0"/>
              <a:t> face-to-face (‘</a:t>
            </a:r>
            <a:r>
              <a:rPr lang="hr-HR" dirty="0" err="1" smtClean="0"/>
              <a:t>Yes</a:t>
            </a:r>
            <a:r>
              <a:rPr lang="hr-HR" dirty="0" smtClean="0"/>
              <a:t>, </a:t>
            </a:r>
            <a:r>
              <a:rPr lang="hr-HR" dirty="0" err="1" smtClean="0"/>
              <a:t>sergeant</a:t>
            </a:r>
            <a:r>
              <a:rPr lang="hr-HR" dirty="0" smtClean="0"/>
              <a:t>’)</a:t>
            </a:r>
            <a:endParaRPr lang="hr-HR" dirty="0"/>
          </a:p>
        </p:txBody>
      </p:sp>
    </p:spTree>
    <p:extLst>
      <p:ext uri="{BB962C8B-B14F-4D97-AF65-F5344CB8AC3E}">
        <p14:creationId xmlns:p14="http://schemas.microsoft.com/office/powerpoint/2010/main" val="3919175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Linguistic</a:t>
            </a:r>
            <a:r>
              <a:rPr lang="hr-HR" dirty="0" smtClean="0"/>
              <a:t> </a:t>
            </a:r>
            <a:r>
              <a:rPr lang="hr-HR" dirty="0" err="1" smtClean="0"/>
              <a:t>attributes</a:t>
            </a:r>
            <a:r>
              <a:rPr lang="hr-HR" dirty="0" smtClean="0"/>
              <a:t> </a:t>
            </a:r>
            <a:r>
              <a:rPr lang="hr-HR" dirty="0" err="1" smtClean="0"/>
              <a:t>of</a:t>
            </a:r>
            <a:r>
              <a:rPr lang="hr-HR" dirty="0" smtClean="0"/>
              <a:t> </a:t>
            </a:r>
            <a:r>
              <a:rPr lang="hr-HR" dirty="0" err="1" smtClean="0"/>
              <a:t>power</a:t>
            </a:r>
            <a:endParaRPr lang="hr-HR" dirty="0"/>
          </a:p>
        </p:txBody>
      </p:sp>
      <p:sp>
        <p:nvSpPr>
          <p:cNvPr id="3" name="Content Placeholder 2"/>
          <p:cNvSpPr>
            <a:spLocks noGrp="1"/>
          </p:cNvSpPr>
          <p:nvPr>
            <p:ph idx="1"/>
          </p:nvPr>
        </p:nvSpPr>
        <p:spPr/>
        <p:txBody>
          <a:bodyPr/>
          <a:lstStyle/>
          <a:p>
            <a:r>
              <a:rPr lang="hr-HR" dirty="0" err="1" smtClean="0"/>
              <a:t>Loudness</a:t>
            </a:r>
            <a:r>
              <a:rPr lang="hr-HR" dirty="0" smtClean="0"/>
              <a:t> </a:t>
            </a:r>
            <a:r>
              <a:rPr lang="hr-HR" dirty="0" err="1" smtClean="0"/>
              <a:t>and</a:t>
            </a:r>
            <a:r>
              <a:rPr lang="hr-HR" dirty="0" smtClean="0"/>
              <a:t> </a:t>
            </a:r>
            <a:r>
              <a:rPr lang="hr-HR" dirty="0" err="1" smtClean="0"/>
              <a:t>variation</a:t>
            </a:r>
            <a:r>
              <a:rPr lang="hr-HR" dirty="0" smtClean="0"/>
              <a:t> </a:t>
            </a:r>
            <a:r>
              <a:rPr lang="hr-HR" dirty="0" err="1" smtClean="0"/>
              <a:t>in</a:t>
            </a:r>
            <a:r>
              <a:rPr lang="hr-HR" dirty="0" smtClean="0"/>
              <a:t> </a:t>
            </a:r>
            <a:r>
              <a:rPr lang="hr-HR" dirty="0" err="1" smtClean="0"/>
              <a:t>loudness</a:t>
            </a:r>
            <a:endParaRPr lang="hr-HR" dirty="0" smtClean="0"/>
          </a:p>
          <a:p>
            <a:r>
              <a:rPr lang="hr-HR" dirty="0" smtClean="0"/>
              <a:t>A </a:t>
            </a:r>
            <a:r>
              <a:rPr lang="hr-HR" dirty="0" err="1" smtClean="0"/>
              <a:t>larger</a:t>
            </a:r>
            <a:r>
              <a:rPr lang="hr-HR" dirty="0" smtClean="0"/>
              <a:t> </a:t>
            </a:r>
            <a:r>
              <a:rPr lang="hr-HR" dirty="0" err="1" smtClean="0"/>
              <a:t>pitch</a:t>
            </a:r>
            <a:r>
              <a:rPr lang="hr-HR" dirty="0" smtClean="0"/>
              <a:t> </a:t>
            </a:r>
            <a:r>
              <a:rPr lang="hr-HR" dirty="0" err="1" smtClean="0"/>
              <a:t>range</a:t>
            </a:r>
            <a:r>
              <a:rPr lang="hr-HR" dirty="0" smtClean="0"/>
              <a:t> (</a:t>
            </a:r>
            <a:r>
              <a:rPr lang="hr-HR" dirty="0" err="1" smtClean="0"/>
              <a:t>i.e</a:t>
            </a:r>
            <a:r>
              <a:rPr lang="hr-HR" dirty="0" smtClean="0"/>
              <a:t>. </a:t>
            </a:r>
            <a:r>
              <a:rPr lang="hr-HR" dirty="0" err="1" smtClean="0"/>
              <a:t>varied</a:t>
            </a:r>
            <a:r>
              <a:rPr lang="hr-HR" dirty="0" smtClean="0"/>
              <a:t> </a:t>
            </a:r>
            <a:r>
              <a:rPr lang="hr-HR" dirty="0" err="1" smtClean="0"/>
              <a:t>intonation</a:t>
            </a:r>
            <a:r>
              <a:rPr lang="hr-HR" dirty="0" smtClean="0"/>
              <a:t>)</a:t>
            </a:r>
          </a:p>
          <a:p>
            <a:r>
              <a:rPr lang="hr-HR" dirty="0" err="1" smtClean="0"/>
              <a:t>Repetition</a:t>
            </a:r>
            <a:endParaRPr lang="hr-HR" dirty="0" smtClean="0"/>
          </a:p>
          <a:p>
            <a:r>
              <a:rPr lang="hr-HR" dirty="0" err="1" smtClean="0"/>
              <a:t>Silent</a:t>
            </a:r>
            <a:r>
              <a:rPr lang="hr-HR" dirty="0" smtClean="0"/>
              <a:t> </a:t>
            </a:r>
            <a:r>
              <a:rPr lang="hr-HR" dirty="0" err="1" smtClean="0"/>
              <a:t>pauses</a:t>
            </a:r>
            <a:r>
              <a:rPr lang="hr-HR" dirty="0" smtClean="0"/>
              <a:t> </a:t>
            </a:r>
            <a:r>
              <a:rPr lang="hr-HR" dirty="0" err="1" smtClean="0"/>
              <a:t>rather</a:t>
            </a:r>
            <a:r>
              <a:rPr lang="hr-HR" dirty="0" smtClean="0"/>
              <a:t> </a:t>
            </a:r>
            <a:r>
              <a:rPr lang="hr-HR" dirty="0" err="1" smtClean="0"/>
              <a:t>than</a:t>
            </a:r>
            <a:r>
              <a:rPr lang="hr-HR" dirty="0" smtClean="0"/>
              <a:t> </a:t>
            </a:r>
            <a:r>
              <a:rPr lang="hr-HR" dirty="0" err="1" smtClean="0"/>
              <a:t>filled</a:t>
            </a:r>
            <a:r>
              <a:rPr lang="hr-HR" dirty="0" smtClean="0"/>
              <a:t> </a:t>
            </a:r>
            <a:r>
              <a:rPr lang="hr-HR" dirty="0" err="1" smtClean="0"/>
              <a:t>pauses</a:t>
            </a:r>
            <a:r>
              <a:rPr lang="hr-HR" dirty="0" smtClean="0"/>
              <a:t> (um, </a:t>
            </a:r>
            <a:r>
              <a:rPr lang="hr-HR" dirty="0" err="1" smtClean="0"/>
              <a:t>er</a:t>
            </a:r>
            <a:r>
              <a:rPr lang="hr-HR" dirty="0" smtClean="0"/>
              <a:t>)</a:t>
            </a:r>
          </a:p>
          <a:p>
            <a:r>
              <a:rPr lang="hr-HR" dirty="0" err="1" smtClean="0"/>
              <a:t>Interrupting</a:t>
            </a:r>
            <a:endParaRPr lang="hr-HR" dirty="0" smtClean="0"/>
          </a:p>
          <a:p>
            <a:r>
              <a:rPr lang="hr-HR" dirty="0" err="1" smtClean="0"/>
              <a:t>Not</a:t>
            </a:r>
            <a:r>
              <a:rPr lang="hr-HR" dirty="0" smtClean="0"/>
              <a:t> </a:t>
            </a:r>
            <a:r>
              <a:rPr lang="hr-HR" dirty="0" err="1" smtClean="0"/>
              <a:t>using</a:t>
            </a:r>
            <a:r>
              <a:rPr lang="hr-HR" dirty="0" smtClean="0"/>
              <a:t> </a:t>
            </a:r>
            <a:r>
              <a:rPr lang="hr-HR" dirty="0" err="1" smtClean="0"/>
              <a:t>expressions</a:t>
            </a:r>
            <a:r>
              <a:rPr lang="hr-HR" dirty="0" smtClean="0"/>
              <a:t> </a:t>
            </a:r>
            <a:r>
              <a:rPr lang="hr-HR" dirty="0" err="1" smtClean="0"/>
              <a:t>of</a:t>
            </a:r>
            <a:r>
              <a:rPr lang="hr-HR" dirty="0" smtClean="0"/>
              <a:t> </a:t>
            </a:r>
            <a:r>
              <a:rPr lang="hr-HR" dirty="0" err="1" smtClean="0"/>
              <a:t>agreement</a:t>
            </a:r>
            <a:endParaRPr lang="hr-HR" dirty="0" smtClean="0"/>
          </a:p>
          <a:p>
            <a:r>
              <a:rPr lang="hr-HR" dirty="0" err="1" smtClean="0"/>
              <a:t>Fluency</a:t>
            </a:r>
            <a:endParaRPr lang="hr-HR" dirty="0" smtClean="0"/>
          </a:p>
          <a:p>
            <a:r>
              <a:rPr lang="hr-HR" dirty="0" err="1" smtClean="0"/>
              <a:t>coherence</a:t>
            </a:r>
            <a:endParaRPr lang="hr-HR" dirty="0"/>
          </a:p>
        </p:txBody>
      </p:sp>
    </p:spTree>
    <p:extLst>
      <p:ext uri="{BB962C8B-B14F-4D97-AF65-F5344CB8AC3E}">
        <p14:creationId xmlns:p14="http://schemas.microsoft.com/office/powerpoint/2010/main" val="568287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Speech</a:t>
            </a:r>
            <a:r>
              <a:rPr lang="hr-HR" dirty="0" smtClean="0"/>
              <a:t> </a:t>
            </a:r>
            <a:r>
              <a:rPr lang="hr-HR" dirty="0" err="1" smtClean="0"/>
              <a:t>attributes</a:t>
            </a:r>
            <a:r>
              <a:rPr lang="hr-HR" dirty="0" smtClean="0"/>
              <a:t> </a:t>
            </a:r>
            <a:r>
              <a:rPr lang="hr-HR" dirty="0" err="1" smtClean="0"/>
              <a:t>of</a:t>
            </a:r>
            <a:r>
              <a:rPr lang="hr-HR" dirty="0" smtClean="0"/>
              <a:t> </a:t>
            </a:r>
            <a:r>
              <a:rPr lang="hr-HR" dirty="0" err="1" smtClean="0"/>
              <a:t>powerlessness</a:t>
            </a:r>
            <a:endParaRPr lang="hr-HR" dirty="0"/>
          </a:p>
        </p:txBody>
      </p:sp>
      <p:sp>
        <p:nvSpPr>
          <p:cNvPr id="3" name="Content Placeholder 2"/>
          <p:cNvSpPr>
            <a:spLocks noGrp="1"/>
          </p:cNvSpPr>
          <p:nvPr>
            <p:ph idx="1"/>
          </p:nvPr>
        </p:nvSpPr>
        <p:spPr/>
        <p:txBody>
          <a:bodyPr/>
          <a:lstStyle/>
          <a:p>
            <a:r>
              <a:rPr lang="hr-HR" dirty="0" err="1" smtClean="0"/>
              <a:t>Hedges</a:t>
            </a:r>
            <a:r>
              <a:rPr lang="hr-HR" dirty="0" smtClean="0"/>
              <a:t> (</a:t>
            </a:r>
            <a:r>
              <a:rPr lang="hr-HR" dirty="0" err="1" smtClean="0"/>
              <a:t>sort</a:t>
            </a:r>
            <a:r>
              <a:rPr lang="hr-HR" dirty="0" smtClean="0"/>
              <a:t> </a:t>
            </a:r>
            <a:r>
              <a:rPr lang="hr-HR" dirty="0" err="1" smtClean="0"/>
              <a:t>of</a:t>
            </a:r>
            <a:r>
              <a:rPr lang="hr-HR" dirty="0" smtClean="0"/>
              <a:t>, </a:t>
            </a:r>
            <a:r>
              <a:rPr lang="hr-HR" dirty="0" err="1" smtClean="0"/>
              <a:t>kind</a:t>
            </a:r>
            <a:r>
              <a:rPr lang="hr-HR" dirty="0" smtClean="0"/>
              <a:t> </a:t>
            </a:r>
            <a:r>
              <a:rPr lang="hr-HR" dirty="0" err="1" smtClean="0"/>
              <a:t>of</a:t>
            </a:r>
            <a:r>
              <a:rPr lang="hr-HR" dirty="0" smtClean="0"/>
              <a:t>, </a:t>
            </a:r>
            <a:r>
              <a:rPr lang="hr-HR" dirty="0" err="1" smtClean="0"/>
              <a:t>you</a:t>
            </a:r>
            <a:r>
              <a:rPr lang="hr-HR" dirty="0" smtClean="0"/>
              <a:t> </a:t>
            </a:r>
            <a:r>
              <a:rPr lang="hr-HR" dirty="0" err="1" smtClean="0"/>
              <a:t>know</a:t>
            </a:r>
            <a:r>
              <a:rPr lang="hr-HR" dirty="0" smtClean="0"/>
              <a:t>)</a:t>
            </a:r>
          </a:p>
          <a:p>
            <a:r>
              <a:rPr lang="hr-HR" dirty="0" err="1" smtClean="0"/>
              <a:t>Hesitation</a:t>
            </a:r>
            <a:endParaRPr lang="hr-HR" dirty="0" smtClean="0"/>
          </a:p>
          <a:p>
            <a:r>
              <a:rPr lang="hr-HR" dirty="0" err="1" smtClean="0"/>
              <a:t>Uncertainty</a:t>
            </a:r>
            <a:endParaRPr lang="hr-HR" dirty="0" smtClean="0"/>
          </a:p>
          <a:p>
            <a:r>
              <a:rPr lang="hr-HR" dirty="0" smtClean="0"/>
              <a:t>Use </a:t>
            </a:r>
            <a:r>
              <a:rPr lang="hr-HR" dirty="0" err="1" smtClean="0"/>
              <a:t>of</a:t>
            </a:r>
            <a:r>
              <a:rPr lang="hr-HR" dirty="0" smtClean="0"/>
              <a:t> ‘sir/</a:t>
            </a:r>
            <a:r>
              <a:rPr lang="hr-HR" dirty="0" err="1" smtClean="0"/>
              <a:t>ma’am</a:t>
            </a:r>
            <a:endParaRPr lang="hr-HR" dirty="0" smtClean="0"/>
          </a:p>
          <a:p>
            <a:r>
              <a:rPr lang="hr-HR" dirty="0" err="1" smtClean="0"/>
              <a:t>Intensifiers</a:t>
            </a:r>
            <a:r>
              <a:rPr lang="hr-HR" dirty="0" smtClean="0"/>
              <a:t> (</a:t>
            </a:r>
            <a:r>
              <a:rPr lang="hr-HR" dirty="0" err="1" smtClean="0"/>
              <a:t>very</a:t>
            </a:r>
            <a:r>
              <a:rPr lang="hr-HR" dirty="0" smtClean="0"/>
              <a:t>, </a:t>
            </a:r>
            <a:r>
              <a:rPr lang="hr-HR" dirty="0" err="1" smtClean="0"/>
              <a:t>definitely</a:t>
            </a:r>
            <a:r>
              <a:rPr lang="hr-HR" dirty="0" smtClean="0"/>
              <a:t>, </a:t>
            </a:r>
            <a:r>
              <a:rPr lang="hr-HR" dirty="0" err="1" smtClean="0"/>
              <a:t>surely</a:t>
            </a:r>
            <a:r>
              <a:rPr lang="hr-HR" dirty="0" smtClean="0"/>
              <a:t>)</a:t>
            </a:r>
          </a:p>
          <a:p>
            <a:r>
              <a:rPr lang="hr-HR" dirty="0" smtClean="0"/>
              <a:t>Time </a:t>
            </a:r>
            <a:r>
              <a:rPr lang="hr-HR" dirty="0" err="1" smtClean="0"/>
              <a:t>taken</a:t>
            </a:r>
            <a:r>
              <a:rPr lang="hr-HR" dirty="0" smtClean="0"/>
              <a:t> (</a:t>
            </a:r>
            <a:r>
              <a:rPr lang="hr-HR" dirty="0" err="1" smtClean="0"/>
              <a:t>powerless</a:t>
            </a:r>
            <a:r>
              <a:rPr lang="hr-HR" dirty="0" smtClean="0"/>
              <a:t> take </a:t>
            </a:r>
            <a:r>
              <a:rPr lang="hr-HR" dirty="0" err="1" smtClean="0"/>
              <a:t>longer</a:t>
            </a:r>
            <a:r>
              <a:rPr lang="hr-HR" dirty="0" smtClean="0"/>
              <a:t> time to </a:t>
            </a:r>
            <a:r>
              <a:rPr lang="hr-HR" dirty="0" err="1" smtClean="0"/>
              <a:t>say</a:t>
            </a:r>
            <a:r>
              <a:rPr lang="hr-HR" dirty="0" smtClean="0"/>
              <a:t> </a:t>
            </a:r>
            <a:r>
              <a:rPr lang="hr-HR" dirty="0" err="1" smtClean="0"/>
              <a:t>the</a:t>
            </a:r>
            <a:r>
              <a:rPr lang="hr-HR" dirty="0" smtClean="0"/>
              <a:t> same </a:t>
            </a:r>
            <a:r>
              <a:rPr lang="hr-HR" dirty="0" err="1" smtClean="0"/>
              <a:t>things</a:t>
            </a:r>
            <a:r>
              <a:rPr lang="hr-HR" dirty="0" smtClean="0"/>
              <a:t>)</a:t>
            </a:r>
          </a:p>
          <a:p>
            <a:r>
              <a:rPr lang="hr-HR" dirty="0" err="1" smtClean="0"/>
              <a:t>Mitigation</a:t>
            </a:r>
            <a:r>
              <a:rPr lang="hr-HR" dirty="0" smtClean="0"/>
              <a:t> (</a:t>
            </a:r>
            <a:r>
              <a:rPr lang="hr-HR" dirty="0" err="1" smtClean="0"/>
              <a:t>would</a:t>
            </a:r>
            <a:r>
              <a:rPr lang="hr-HR" dirty="0" smtClean="0"/>
              <a:t> </a:t>
            </a:r>
            <a:r>
              <a:rPr lang="hr-HR" dirty="0" err="1" smtClean="0"/>
              <a:t>you</a:t>
            </a:r>
            <a:r>
              <a:rPr lang="hr-HR" dirty="0" smtClean="0"/>
              <a:t> </a:t>
            </a:r>
            <a:r>
              <a:rPr lang="hr-HR" dirty="0" err="1" smtClean="0"/>
              <a:t>mind</a:t>
            </a:r>
            <a:r>
              <a:rPr lang="hr-HR" dirty="0" smtClean="0"/>
              <a:t> </a:t>
            </a:r>
            <a:r>
              <a:rPr lang="hr-HR" dirty="0" err="1" smtClean="0"/>
              <a:t>if</a:t>
            </a:r>
            <a:r>
              <a:rPr lang="hr-HR" dirty="0" smtClean="0"/>
              <a:t>…, </a:t>
            </a:r>
            <a:r>
              <a:rPr lang="hr-HR" dirty="0" err="1" smtClean="0"/>
              <a:t>sorry</a:t>
            </a:r>
            <a:r>
              <a:rPr lang="hr-HR" dirty="0" smtClean="0"/>
              <a:t> to </a:t>
            </a:r>
            <a:r>
              <a:rPr lang="hr-HR" dirty="0" err="1" smtClean="0"/>
              <a:t>trouble</a:t>
            </a:r>
            <a:r>
              <a:rPr lang="hr-HR" dirty="0" smtClean="0"/>
              <a:t> </a:t>
            </a:r>
            <a:r>
              <a:rPr lang="hr-HR" dirty="0" err="1" smtClean="0"/>
              <a:t>you</a:t>
            </a:r>
            <a:r>
              <a:rPr lang="hr-HR" dirty="0" smtClean="0"/>
              <a:t>…)</a:t>
            </a:r>
            <a:endParaRPr lang="hr-HR" dirty="0"/>
          </a:p>
        </p:txBody>
      </p:sp>
    </p:spTree>
    <p:extLst>
      <p:ext uri="{BB962C8B-B14F-4D97-AF65-F5344CB8AC3E}">
        <p14:creationId xmlns:p14="http://schemas.microsoft.com/office/powerpoint/2010/main" val="2592874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Linguistic</a:t>
            </a:r>
            <a:r>
              <a:rPr lang="hr-HR" dirty="0" smtClean="0"/>
              <a:t> </a:t>
            </a:r>
            <a:r>
              <a:rPr lang="hr-HR" dirty="0" err="1" smtClean="0"/>
              <a:t>indicators</a:t>
            </a:r>
            <a:r>
              <a:rPr lang="hr-HR" dirty="0" smtClean="0"/>
              <a:t> </a:t>
            </a:r>
            <a:r>
              <a:rPr lang="hr-HR" dirty="0" err="1" smtClean="0"/>
              <a:t>of</a:t>
            </a:r>
            <a:r>
              <a:rPr lang="hr-HR" dirty="0" smtClean="0"/>
              <a:t> </a:t>
            </a:r>
            <a:r>
              <a:rPr lang="hr-HR" dirty="0" err="1" smtClean="0"/>
              <a:t>power</a:t>
            </a:r>
            <a:endParaRPr lang="hr-HR" dirty="0"/>
          </a:p>
        </p:txBody>
      </p:sp>
      <p:sp>
        <p:nvSpPr>
          <p:cNvPr id="3" name="Content Placeholder 2"/>
          <p:cNvSpPr>
            <a:spLocks noGrp="1"/>
          </p:cNvSpPr>
          <p:nvPr>
            <p:ph idx="1"/>
          </p:nvPr>
        </p:nvSpPr>
        <p:spPr/>
        <p:txBody>
          <a:bodyPr/>
          <a:lstStyle/>
          <a:p>
            <a:r>
              <a:rPr lang="hr-HR" dirty="0" err="1" smtClean="0"/>
              <a:t>Powerful</a:t>
            </a:r>
            <a:r>
              <a:rPr lang="hr-HR" dirty="0" smtClean="0"/>
              <a:t> </a:t>
            </a:r>
            <a:r>
              <a:rPr lang="hr-HR" dirty="0" err="1" smtClean="0"/>
              <a:t>speakers</a:t>
            </a:r>
            <a:r>
              <a:rPr lang="hr-HR" dirty="0" smtClean="0"/>
              <a:t> – more </a:t>
            </a:r>
            <a:r>
              <a:rPr lang="hr-HR" dirty="0" err="1" smtClean="0"/>
              <a:t>likely</a:t>
            </a:r>
            <a:r>
              <a:rPr lang="hr-HR" dirty="0" smtClean="0"/>
              <a:t> to </a:t>
            </a:r>
            <a:r>
              <a:rPr lang="hr-HR" dirty="0" err="1" smtClean="0"/>
              <a:t>dominate</a:t>
            </a:r>
            <a:r>
              <a:rPr lang="hr-HR" dirty="0" smtClean="0"/>
              <a:t> </a:t>
            </a:r>
            <a:r>
              <a:rPr lang="hr-HR" dirty="0" err="1" smtClean="0"/>
              <a:t>discourse</a:t>
            </a:r>
            <a:endParaRPr lang="hr-HR" dirty="0" smtClean="0"/>
          </a:p>
          <a:p>
            <a:r>
              <a:rPr lang="hr-HR" dirty="0" err="1" smtClean="0"/>
              <a:t>Less</a:t>
            </a:r>
            <a:r>
              <a:rPr lang="hr-HR" dirty="0" smtClean="0"/>
              <a:t> </a:t>
            </a:r>
            <a:r>
              <a:rPr lang="hr-HR" dirty="0" err="1" smtClean="0"/>
              <a:t>powerful</a:t>
            </a:r>
            <a:r>
              <a:rPr lang="hr-HR" dirty="0" smtClean="0"/>
              <a:t> </a:t>
            </a:r>
            <a:r>
              <a:rPr lang="hr-HR" dirty="0" err="1" smtClean="0"/>
              <a:t>speakers</a:t>
            </a:r>
            <a:r>
              <a:rPr lang="hr-HR" dirty="0" smtClean="0"/>
              <a:t> – </a:t>
            </a:r>
            <a:r>
              <a:rPr lang="hr-HR" dirty="0" err="1" smtClean="0"/>
              <a:t>less</a:t>
            </a:r>
            <a:r>
              <a:rPr lang="hr-HR" dirty="0" smtClean="0"/>
              <a:t> </a:t>
            </a:r>
            <a:r>
              <a:rPr lang="hr-HR" dirty="0" err="1" smtClean="0"/>
              <a:t>convincing</a:t>
            </a:r>
            <a:r>
              <a:rPr lang="hr-HR" dirty="0" smtClean="0"/>
              <a:t> as </a:t>
            </a:r>
            <a:r>
              <a:rPr lang="hr-HR" dirty="0" err="1" smtClean="0"/>
              <a:t>witnesses</a:t>
            </a:r>
            <a:endParaRPr lang="hr-HR" dirty="0" smtClean="0"/>
          </a:p>
          <a:p>
            <a:r>
              <a:rPr lang="hr-HR" dirty="0" err="1"/>
              <a:t>Overall</a:t>
            </a:r>
            <a:r>
              <a:rPr lang="hr-HR" dirty="0"/>
              <a:t>: </a:t>
            </a:r>
            <a:r>
              <a:rPr lang="hr-HR" dirty="0" err="1"/>
              <a:t>People</a:t>
            </a:r>
            <a:r>
              <a:rPr lang="hr-HR" dirty="0"/>
              <a:t> </a:t>
            </a:r>
            <a:r>
              <a:rPr lang="hr-HR" dirty="0" err="1"/>
              <a:t>who</a:t>
            </a:r>
            <a:r>
              <a:rPr lang="hr-HR" dirty="0"/>
              <a:t> are </a:t>
            </a:r>
            <a:r>
              <a:rPr lang="hr-HR" dirty="0" err="1"/>
              <a:t>less</a:t>
            </a:r>
            <a:r>
              <a:rPr lang="hr-HR" dirty="0"/>
              <a:t> </a:t>
            </a:r>
            <a:r>
              <a:rPr lang="hr-HR" dirty="0" err="1"/>
              <a:t>powerful</a:t>
            </a:r>
            <a:r>
              <a:rPr lang="hr-HR" dirty="0"/>
              <a:t> </a:t>
            </a:r>
            <a:r>
              <a:rPr lang="hr-HR" dirty="0" err="1"/>
              <a:t>in</a:t>
            </a:r>
            <a:r>
              <a:rPr lang="hr-HR" dirty="0"/>
              <a:t> </a:t>
            </a:r>
            <a:r>
              <a:rPr lang="hr-HR" dirty="0" err="1"/>
              <a:t>society</a:t>
            </a:r>
            <a:r>
              <a:rPr lang="hr-HR" dirty="0"/>
              <a:t> </a:t>
            </a:r>
            <a:r>
              <a:rPr lang="hr-HR" dirty="0" err="1"/>
              <a:t>may</a:t>
            </a:r>
            <a:r>
              <a:rPr lang="hr-HR" dirty="0"/>
              <a:t> </a:t>
            </a:r>
            <a:r>
              <a:rPr lang="hr-HR" dirty="0" err="1"/>
              <a:t>reflect</a:t>
            </a:r>
            <a:r>
              <a:rPr lang="hr-HR" dirty="0"/>
              <a:t> </a:t>
            </a:r>
            <a:r>
              <a:rPr lang="hr-HR" dirty="0" err="1"/>
              <a:t>their</a:t>
            </a:r>
            <a:r>
              <a:rPr lang="hr-HR" dirty="0"/>
              <a:t> status </a:t>
            </a:r>
            <a:r>
              <a:rPr lang="hr-HR" dirty="0" err="1"/>
              <a:t>in</a:t>
            </a:r>
            <a:r>
              <a:rPr lang="hr-HR" dirty="0"/>
              <a:t> </a:t>
            </a:r>
            <a:r>
              <a:rPr lang="hr-HR" dirty="0" err="1"/>
              <a:t>their</a:t>
            </a:r>
            <a:r>
              <a:rPr lang="hr-HR" dirty="0"/>
              <a:t> </a:t>
            </a:r>
            <a:r>
              <a:rPr lang="hr-HR" dirty="0" err="1"/>
              <a:t>speech</a:t>
            </a:r>
            <a:r>
              <a:rPr lang="hr-HR" dirty="0"/>
              <a:t> </a:t>
            </a:r>
            <a:r>
              <a:rPr lang="hr-HR" dirty="0" err="1"/>
              <a:t>behaviour</a:t>
            </a:r>
            <a:r>
              <a:rPr lang="hr-HR" dirty="0"/>
              <a:t> </a:t>
            </a:r>
            <a:r>
              <a:rPr lang="hr-HR" dirty="0" err="1"/>
              <a:t>and</a:t>
            </a:r>
            <a:r>
              <a:rPr lang="hr-HR" dirty="0"/>
              <a:t> </a:t>
            </a:r>
            <a:r>
              <a:rPr lang="hr-HR" dirty="0" err="1"/>
              <a:t>be</a:t>
            </a:r>
            <a:r>
              <a:rPr lang="hr-HR" dirty="0"/>
              <a:t> </a:t>
            </a:r>
            <a:r>
              <a:rPr lang="hr-HR" dirty="0" err="1"/>
              <a:t>less</a:t>
            </a:r>
            <a:r>
              <a:rPr lang="hr-HR" dirty="0"/>
              <a:t> </a:t>
            </a:r>
            <a:r>
              <a:rPr lang="hr-HR" dirty="0" err="1"/>
              <a:t>convincing</a:t>
            </a:r>
            <a:r>
              <a:rPr lang="hr-HR" dirty="0"/>
              <a:t> as </a:t>
            </a:r>
            <a:r>
              <a:rPr lang="hr-HR" dirty="0" err="1"/>
              <a:t>witnesses</a:t>
            </a:r>
            <a:r>
              <a:rPr lang="hr-HR" dirty="0"/>
              <a:t> </a:t>
            </a:r>
            <a:r>
              <a:rPr lang="hr-HR" dirty="0" err="1"/>
              <a:t>or</a:t>
            </a:r>
            <a:r>
              <a:rPr lang="hr-HR" dirty="0"/>
              <a:t> </a:t>
            </a:r>
            <a:r>
              <a:rPr lang="hr-HR" dirty="0" err="1"/>
              <a:t>defendants</a:t>
            </a:r>
            <a:endParaRPr lang="hr-HR" dirty="0"/>
          </a:p>
          <a:p>
            <a:endParaRPr lang="hr-HR" dirty="0"/>
          </a:p>
        </p:txBody>
      </p:sp>
    </p:spTree>
    <p:extLst>
      <p:ext uri="{BB962C8B-B14F-4D97-AF65-F5344CB8AC3E}">
        <p14:creationId xmlns:p14="http://schemas.microsoft.com/office/powerpoint/2010/main" val="34200913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Coherence</a:t>
            </a:r>
            <a:r>
              <a:rPr lang="hr-HR" dirty="0" smtClean="0"/>
              <a:t> </a:t>
            </a:r>
            <a:r>
              <a:rPr lang="hr-HR" dirty="0" err="1" smtClean="0"/>
              <a:t>and</a:t>
            </a:r>
            <a:r>
              <a:rPr lang="hr-HR" dirty="0" smtClean="0"/>
              <a:t> </a:t>
            </a:r>
            <a:r>
              <a:rPr lang="hr-HR" dirty="0" err="1" smtClean="0"/>
              <a:t>cohesion</a:t>
            </a:r>
            <a:endParaRPr lang="hr-HR" dirty="0"/>
          </a:p>
        </p:txBody>
      </p:sp>
      <p:sp>
        <p:nvSpPr>
          <p:cNvPr id="3" name="Content Placeholder 2"/>
          <p:cNvSpPr>
            <a:spLocks noGrp="1"/>
          </p:cNvSpPr>
          <p:nvPr>
            <p:ph idx="1"/>
          </p:nvPr>
        </p:nvSpPr>
        <p:spPr/>
        <p:txBody>
          <a:bodyPr/>
          <a:lstStyle/>
          <a:p>
            <a:r>
              <a:rPr lang="hr-HR" dirty="0" err="1" smtClean="0"/>
              <a:t>Testimony</a:t>
            </a:r>
            <a:r>
              <a:rPr lang="hr-HR" dirty="0" smtClean="0"/>
              <a:t> – </a:t>
            </a:r>
            <a:r>
              <a:rPr lang="hr-HR" dirty="0" err="1" smtClean="0"/>
              <a:t>narrative</a:t>
            </a:r>
            <a:r>
              <a:rPr lang="hr-HR" dirty="0" smtClean="0"/>
              <a:t> </a:t>
            </a:r>
            <a:r>
              <a:rPr lang="hr-HR" dirty="0" err="1" smtClean="0"/>
              <a:t>account</a:t>
            </a:r>
            <a:r>
              <a:rPr lang="hr-HR" dirty="0" smtClean="0"/>
              <a:t> </a:t>
            </a:r>
            <a:r>
              <a:rPr lang="hr-HR" dirty="0" err="1" smtClean="0"/>
              <a:t>of</a:t>
            </a:r>
            <a:r>
              <a:rPr lang="hr-HR" dirty="0" smtClean="0"/>
              <a:t> </a:t>
            </a:r>
            <a:r>
              <a:rPr lang="hr-HR" dirty="0" err="1" smtClean="0"/>
              <a:t>events</a:t>
            </a:r>
            <a:r>
              <a:rPr lang="hr-HR" dirty="0" smtClean="0"/>
              <a:t>; </a:t>
            </a:r>
            <a:r>
              <a:rPr lang="hr-HR" dirty="0" err="1" smtClean="0"/>
              <a:t>often</a:t>
            </a:r>
            <a:r>
              <a:rPr lang="hr-HR" dirty="0" smtClean="0"/>
              <a:t> </a:t>
            </a:r>
            <a:r>
              <a:rPr lang="hr-HR" dirty="0" err="1" smtClean="0"/>
              <a:t>interrupted</a:t>
            </a:r>
            <a:r>
              <a:rPr lang="hr-HR" dirty="0" smtClean="0"/>
              <a:t> </a:t>
            </a:r>
            <a:r>
              <a:rPr lang="hr-HR" dirty="0" err="1" smtClean="0"/>
              <a:t>by</a:t>
            </a:r>
            <a:r>
              <a:rPr lang="hr-HR" dirty="0" smtClean="0"/>
              <a:t> </a:t>
            </a:r>
            <a:r>
              <a:rPr lang="hr-HR" dirty="0" err="1" smtClean="0"/>
              <a:t>lawyers</a:t>
            </a:r>
            <a:r>
              <a:rPr lang="hr-HR" dirty="0" smtClean="0"/>
              <a:t>’ </a:t>
            </a:r>
            <a:r>
              <a:rPr lang="hr-HR" dirty="0" err="1" smtClean="0"/>
              <a:t>questions</a:t>
            </a:r>
            <a:endParaRPr lang="hr-HR" dirty="0" smtClean="0"/>
          </a:p>
          <a:p>
            <a:r>
              <a:rPr lang="hr-HR" dirty="0" smtClean="0"/>
              <a:t>In </a:t>
            </a:r>
            <a:r>
              <a:rPr lang="hr-HR" dirty="0" err="1" smtClean="0"/>
              <a:t>the</a:t>
            </a:r>
            <a:r>
              <a:rPr lang="hr-HR" dirty="0" smtClean="0"/>
              <a:t> </a:t>
            </a:r>
            <a:r>
              <a:rPr lang="hr-HR" dirty="0" err="1" smtClean="0"/>
              <a:t>fragmented</a:t>
            </a:r>
            <a:r>
              <a:rPr lang="hr-HR" dirty="0" smtClean="0"/>
              <a:t> ‘</a:t>
            </a:r>
            <a:r>
              <a:rPr lang="hr-HR" dirty="0" err="1" smtClean="0"/>
              <a:t>question</a:t>
            </a:r>
            <a:r>
              <a:rPr lang="hr-HR" dirty="0" smtClean="0"/>
              <a:t>’ </a:t>
            </a:r>
            <a:r>
              <a:rPr lang="hr-HR" dirty="0" err="1" smtClean="0"/>
              <a:t>narrative</a:t>
            </a:r>
            <a:r>
              <a:rPr lang="hr-HR" dirty="0" smtClean="0"/>
              <a:t> </a:t>
            </a:r>
            <a:r>
              <a:rPr lang="hr-HR" dirty="0" err="1" smtClean="0"/>
              <a:t>it</a:t>
            </a:r>
            <a:r>
              <a:rPr lang="hr-HR" dirty="0" smtClean="0"/>
              <a:t> </a:t>
            </a:r>
            <a:r>
              <a:rPr lang="hr-HR" dirty="0" err="1" smtClean="0"/>
              <a:t>is</a:t>
            </a:r>
            <a:r>
              <a:rPr lang="hr-HR" dirty="0" smtClean="0"/>
              <a:t> </a:t>
            </a:r>
            <a:r>
              <a:rPr lang="hr-HR" dirty="0" err="1" smtClean="0"/>
              <a:t>the</a:t>
            </a:r>
            <a:r>
              <a:rPr lang="hr-HR" dirty="0" smtClean="0"/>
              <a:t> </a:t>
            </a:r>
            <a:r>
              <a:rPr lang="hr-HR" dirty="0" err="1" smtClean="0"/>
              <a:t>lawyer</a:t>
            </a:r>
            <a:r>
              <a:rPr lang="hr-HR" dirty="0" smtClean="0"/>
              <a:t> </a:t>
            </a:r>
            <a:r>
              <a:rPr lang="hr-HR" dirty="0" err="1" smtClean="0"/>
              <a:t>who</a:t>
            </a:r>
            <a:r>
              <a:rPr lang="hr-HR" dirty="0" smtClean="0"/>
              <a:t> </a:t>
            </a:r>
            <a:r>
              <a:rPr lang="hr-HR" dirty="0" err="1" smtClean="0"/>
              <a:t>is</a:t>
            </a:r>
            <a:r>
              <a:rPr lang="hr-HR" dirty="0" smtClean="0"/>
              <a:t> </a:t>
            </a:r>
            <a:r>
              <a:rPr lang="hr-HR" dirty="0" err="1" smtClean="0"/>
              <a:t>in</a:t>
            </a:r>
            <a:r>
              <a:rPr lang="hr-HR" dirty="0" smtClean="0"/>
              <a:t> </a:t>
            </a:r>
            <a:r>
              <a:rPr lang="hr-HR" dirty="0" err="1" smtClean="0"/>
              <a:t>control</a:t>
            </a:r>
            <a:r>
              <a:rPr lang="hr-HR" dirty="0" smtClean="0"/>
              <a:t> </a:t>
            </a:r>
            <a:r>
              <a:rPr lang="hr-HR" dirty="0" err="1" smtClean="0"/>
              <a:t>of</a:t>
            </a:r>
            <a:r>
              <a:rPr lang="hr-HR" dirty="0" smtClean="0"/>
              <a:t> </a:t>
            </a:r>
            <a:r>
              <a:rPr lang="hr-HR" dirty="0" err="1" smtClean="0"/>
              <a:t>the</a:t>
            </a:r>
            <a:r>
              <a:rPr lang="hr-HR" dirty="0" smtClean="0"/>
              <a:t> </a:t>
            </a:r>
            <a:r>
              <a:rPr lang="hr-HR" dirty="0" err="1" smtClean="0"/>
              <a:t>discourse</a:t>
            </a:r>
            <a:r>
              <a:rPr lang="hr-HR" dirty="0" smtClean="0"/>
              <a:t>, </a:t>
            </a:r>
            <a:r>
              <a:rPr lang="hr-HR" dirty="0" err="1" smtClean="0"/>
              <a:t>constraining</a:t>
            </a:r>
            <a:r>
              <a:rPr lang="hr-HR" dirty="0" smtClean="0"/>
              <a:t> </a:t>
            </a:r>
            <a:r>
              <a:rPr lang="hr-HR" dirty="0" err="1" smtClean="0"/>
              <a:t>what</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can</a:t>
            </a:r>
            <a:r>
              <a:rPr lang="hr-HR" dirty="0" smtClean="0"/>
              <a:t> </a:t>
            </a:r>
            <a:r>
              <a:rPr lang="hr-HR" dirty="0" err="1" smtClean="0"/>
              <a:t>say</a:t>
            </a:r>
            <a:r>
              <a:rPr lang="hr-HR" dirty="0" smtClean="0"/>
              <a:t> </a:t>
            </a:r>
            <a:r>
              <a:rPr lang="hr-HR" dirty="0" err="1" smtClean="0"/>
              <a:t>and</a:t>
            </a:r>
            <a:r>
              <a:rPr lang="hr-HR" dirty="0" smtClean="0"/>
              <a:t> </a:t>
            </a:r>
            <a:r>
              <a:rPr lang="hr-HR" dirty="0" err="1" smtClean="0"/>
              <a:t>deciding</a:t>
            </a:r>
            <a:r>
              <a:rPr lang="hr-HR" dirty="0" smtClean="0"/>
              <a:t> </a:t>
            </a:r>
            <a:r>
              <a:rPr lang="hr-HR" dirty="0" err="1" smtClean="0"/>
              <a:t>the</a:t>
            </a:r>
            <a:r>
              <a:rPr lang="hr-HR" dirty="0" smtClean="0"/>
              <a:t> </a:t>
            </a:r>
            <a:r>
              <a:rPr lang="hr-HR" dirty="0" err="1" smtClean="0"/>
              <a:t>organization</a:t>
            </a:r>
            <a:r>
              <a:rPr lang="hr-HR" dirty="0" smtClean="0"/>
              <a:t> </a:t>
            </a:r>
            <a:r>
              <a:rPr lang="hr-HR" dirty="0" err="1" smtClean="0"/>
              <a:t>and</a:t>
            </a:r>
            <a:r>
              <a:rPr lang="hr-HR" dirty="0" smtClean="0"/>
              <a:t> </a:t>
            </a:r>
            <a:r>
              <a:rPr lang="hr-HR" dirty="0" err="1" smtClean="0"/>
              <a:t>ordering</a:t>
            </a:r>
            <a:r>
              <a:rPr lang="hr-HR" dirty="0" smtClean="0"/>
              <a:t> </a:t>
            </a:r>
            <a:r>
              <a:rPr lang="hr-HR" dirty="0" err="1" smtClean="0"/>
              <a:t>of</a:t>
            </a:r>
            <a:r>
              <a:rPr lang="hr-HR" dirty="0" smtClean="0"/>
              <a:t> </a:t>
            </a:r>
            <a:r>
              <a:rPr lang="hr-HR" dirty="0" err="1" smtClean="0"/>
              <a:t>the</a:t>
            </a:r>
            <a:r>
              <a:rPr lang="hr-HR" dirty="0" smtClean="0"/>
              <a:t> </a:t>
            </a:r>
            <a:r>
              <a:rPr lang="hr-HR" dirty="0" err="1" smtClean="0"/>
              <a:t>account</a:t>
            </a:r>
            <a:endParaRPr lang="hr-HR" dirty="0" smtClean="0"/>
          </a:p>
          <a:p>
            <a:r>
              <a:rPr lang="hr-HR" dirty="0" err="1" smtClean="0"/>
              <a:t>If</a:t>
            </a:r>
            <a:r>
              <a:rPr lang="hr-HR" dirty="0" smtClean="0"/>
              <a:t> a story </a:t>
            </a:r>
            <a:r>
              <a:rPr lang="hr-HR" dirty="0" err="1" smtClean="0"/>
              <a:t>is</a:t>
            </a:r>
            <a:r>
              <a:rPr lang="hr-HR" dirty="0" smtClean="0"/>
              <a:t> </a:t>
            </a:r>
            <a:r>
              <a:rPr lang="hr-HR" dirty="0" err="1" smtClean="0"/>
              <a:t>presented</a:t>
            </a:r>
            <a:r>
              <a:rPr lang="hr-HR" dirty="0" smtClean="0"/>
              <a:t> </a:t>
            </a:r>
            <a:r>
              <a:rPr lang="hr-HR" dirty="0" err="1" smtClean="0"/>
              <a:t>in</a:t>
            </a:r>
            <a:r>
              <a:rPr lang="hr-HR" dirty="0" smtClean="0"/>
              <a:t> </a:t>
            </a:r>
            <a:r>
              <a:rPr lang="hr-HR" dirty="0" err="1" smtClean="0"/>
              <a:t>this</a:t>
            </a:r>
            <a:r>
              <a:rPr lang="hr-HR" dirty="0" smtClean="0"/>
              <a:t> </a:t>
            </a:r>
            <a:r>
              <a:rPr lang="hr-HR" dirty="0" err="1" smtClean="0"/>
              <a:t>fragmented</a:t>
            </a:r>
            <a:r>
              <a:rPr lang="hr-HR" dirty="0" smtClean="0"/>
              <a:t> </a:t>
            </a:r>
            <a:r>
              <a:rPr lang="hr-HR" dirty="0" err="1" smtClean="0"/>
              <a:t>way</a:t>
            </a:r>
            <a:r>
              <a:rPr lang="hr-HR" dirty="0" smtClean="0"/>
              <a:t>, </a:t>
            </a:r>
            <a:r>
              <a:rPr lang="hr-HR" dirty="0" err="1" smtClean="0"/>
              <a:t>it</a:t>
            </a:r>
            <a:r>
              <a:rPr lang="hr-HR" dirty="0" smtClean="0"/>
              <a:t> </a:t>
            </a:r>
            <a:r>
              <a:rPr lang="hr-HR" dirty="0" err="1" smtClean="0"/>
              <a:t>might</a:t>
            </a:r>
            <a:r>
              <a:rPr lang="hr-HR" dirty="0" smtClean="0"/>
              <a:t> </a:t>
            </a:r>
            <a:r>
              <a:rPr lang="hr-HR" dirty="0" err="1" smtClean="0"/>
              <a:t>be</a:t>
            </a:r>
            <a:r>
              <a:rPr lang="hr-HR" dirty="0" smtClean="0"/>
              <a:t> </a:t>
            </a:r>
            <a:r>
              <a:rPr lang="hr-HR" dirty="0" err="1" smtClean="0"/>
              <a:t>less</a:t>
            </a:r>
            <a:r>
              <a:rPr lang="hr-HR" dirty="0" smtClean="0"/>
              <a:t> </a:t>
            </a:r>
            <a:r>
              <a:rPr lang="hr-HR" dirty="0" err="1" smtClean="0"/>
              <a:t>convincing</a:t>
            </a:r>
            <a:r>
              <a:rPr lang="hr-HR" dirty="0" smtClean="0"/>
              <a:t>, </a:t>
            </a:r>
            <a:r>
              <a:rPr lang="hr-HR" dirty="0" err="1" smtClean="0"/>
              <a:t>and</a:t>
            </a:r>
            <a:r>
              <a:rPr lang="hr-HR" dirty="0" smtClean="0"/>
              <a:t> </a:t>
            </a:r>
            <a:r>
              <a:rPr lang="hr-HR" dirty="0" err="1" smtClean="0"/>
              <a:t>jurors</a:t>
            </a:r>
            <a:r>
              <a:rPr lang="hr-HR" dirty="0" smtClean="0"/>
              <a:t> </a:t>
            </a:r>
            <a:r>
              <a:rPr lang="hr-HR" dirty="0" err="1" smtClean="0"/>
              <a:t>might</a:t>
            </a:r>
            <a:r>
              <a:rPr lang="hr-HR" dirty="0" smtClean="0"/>
              <a:t> </a:t>
            </a:r>
            <a:r>
              <a:rPr lang="hr-HR" dirty="0" err="1" smtClean="0"/>
              <a:t>associate</a:t>
            </a:r>
            <a:r>
              <a:rPr lang="hr-HR" dirty="0" smtClean="0"/>
              <a:t> </a:t>
            </a:r>
            <a:r>
              <a:rPr lang="hr-HR" dirty="0" err="1" smtClean="0"/>
              <a:t>the</a:t>
            </a:r>
            <a:r>
              <a:rPr lang="hr-HR" dirty="0" smtClean="0"/>
              <a:t> </a:t>
            </a:r>
            <a:r>
              <a:rPr lang="hr-HR" dirty="0" err="1" smtClean="0"/>
              <a:t>witness’s</a:t>
            </a:r>
            <a:r>
              <a:rPr lang="hr-HR" dirty="0" smtClean="0"/>
              <a:t> </a:t>
            </a:r>
            <a:r>
              <a:rPr lang="hr-HR" dirty="0" err="1" smtClean="0"/>
              <a:t>lack</a:t>
            </a:r>
            <a:r>
              <a:rPr lang="hr-HR" dirty="0" smtClean="0"/>
              <a:t> </a:t>
            </a:r>
            <a:r>
              <a:rPr lang="hr-HR" dirty="0" err="1" smtClean="0"/>
              <a:t>of</a:t>
            </a:r>
            <a:r>
              <a:rPr lang="hr-HR" dirty="0" smtClean="0"/>
              <a:t> </a:t>
            </a:r>
            <a:r>
              <a:rPr lang="hr-HR" dirty="0" err="1" smtClean="0"/>
              <a:t>control</a:t>
            </a:r>
            <a:r>
              <a:rPr lang="hr-HR" dirty="0" smtClean="0"/>
              <a:t> </a:t>
            </a:r>
            <a:r>
              <a:rPr lang="hr-HR" dirty="0" err="1" smtClean="0"/>
              <a:t>with</a:t>
            </a:r>
            <a:r>
              <a:rPr lang="hr-HR" dirty="0" smtClean="0"/>
              <a:t> a </a:t>
            </a:r>
            <a:r>
              <a:rPr lang="hr-HR" dirty="0" err="1" smtClean="0"/>
              <a:t>lack</a:t>
            </a:r>
            <a:r>
              <a:rPr lang="hr-HR" dirty="0" smtClean="0"/>
              <a:t> </a:t>
            </a:r>
            <a:r>
              <a:rPr lang="hr-HR" dirty="0" err="1" smtClean="0"/>
              <a:t>of</a:t>
            </a:r>
            <a:r>
              <a:rPr lang="hr-HR" dirty="0" smtClean="0"/>
              <a:t> </a:t>
            </a:r>
            <a:r>
              <a:rPr lang="hr-HR" dirty="0" err="1" smtClean="0"/>
              <a:t>competence</a:t>
            </a:r>
            <a:r>
              <a:rPr lang="hr-HR" dirty="0" smtClean="0"/>
              <a:t> </a:t>
            </a:r>
            <a:r>
              <a:rPr lang="hr-HR" dirty="0" err="1" smtClean="0"/>
              <a:t>and</a:t>
            </a:r>
            <a:r>
              <a:rPr lang="hr-HR" dirty="0" smtClean="0"/>
              <a:t> </a:t>
            </a:r>
            <a:r>
              <a:rPr lang="hr-HR" dirty="0" err="1" smtClean="0"/>
              <a:t>power</a:t>
            </a:r>
            <a:endParaRPr lang="hr-HR" dirty="0"/>
          </a:p>
        </p:txBody>
      </p:sp>
    </p:spTree>
    <p:extLst>
      <p:ext uri="{BB962C8B-B14F-4D97-AF65-F5344CB8AC3E}">
        <p14:creationId xmlns:p14="http://schemas.microsoft.com/office/powerpoint/2010/main" val="11731349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Turn-taking</a:t>
            </a:r>
            <a:endParaRPr lang="hr-HR" dirty="0"/>
          </a:p>
        </p:txBody>
      </p:sp>
      <p:sp>
        <p:nvSpPr>
          <p:cNvPr id="3" name="Content Placeholder 2"/>
          <p:cNvSpPr>
            <a:spLocks noGrp="1"/>
          </p:cNvSpPr>
          <p:nvPr>
            <p:ph idx="1"/>
          </p:nvPr>
        </p:nvSpPr>
        <p:spPr/>
        <p:txBody>
          <a:bodyPr/>
          <a:lstStyle/>
          <a:p>
            <a:r>
              <a:rPr lang="hr-HR" dirty="0" smtClean="0"/>
              <a:t>In </a:t>
            </a:r>
            <a:r>
              <a:rPr lang="hr-HR" dirty="0" err="1" smtClean="0"/>
              <a:t>the</a:t>
            </a:r>
            <a:r>
              <a:rPr lang="hr-HR" dirty="0" smtClean="0"/>
              <a:t> </a:t>
            </a:r>
            <a:r>
              <a:rPr lang="hr-HR" dirty="0" err="1" smtClean="0"/>
              <a:t>courtroom</a:t>
            </a:r>
            <a:r>
              <a:rPr lang="hr-HR" dirty="0" smtClean="0"/>
              <a:t>, </a:t>
            </a:r>
            <a:r>
              <a:rPr lang="hr-HR" dirty="0" err="1" smtClean="0"/>
              <a:t>the</a:t>
            </a:r>
            <a:r>
              <a:rPr lang="hr-HR" dirty="0" smtClean="0"/>
              <a:t> most </a:t>
            </a:r>
            <a:r>
              <a:rPr lang="hr-HR" dirty="0" err="1" smtClean="0"/>
              <a:t>powerful</a:t>
            </a:r>
            <a:r>
              <a:rPr lang="hr-HR" dirty="0" smtClean="0"/>
              <a:t> </a:t>
            </a:r>
            <a:r>
              <a:rPr lang="hr-HR" dirty="0" err="1" smtClean="0"/>
              <a:t>person</a:t>
            </a:r>
            <a:r>
              <a:rPr lang="hr-HR" dirty="0" smtClean="0"/>
              <a:t> – </a:t>
            </a:r>
            <a:r>
              <a:rPr lang="hr-HR" dirty="0" err="1" smtClean="0"/>
              <a:t>the</a:t>
            </a:r>
            <a:r>
              <a:rPr lang="hr-HR" dirty="0" smtClean="0"/>
              <a:t> </a:t>
            </a:r>
            <a:r>
              <a:rPr lang="hr-HR" dirty="0" err="1" smtClean="0"/>
              <a:t>judge</a:t>
            </a:r>
            <a:r>
              <a:rPr lang="hr-HR" dirty="0" smtClean="0"/>
              <a:t> – </a:t>
            </a:r>
            <a:r>
              <a:rPr lang="hr-HR" dirty="0" err="1" smtClean="0"/>
              <a:t>can</a:t>
            </a:r>
            <a:r>
              <a:rPr lang="hr-HR" dirty="0" smtClean="0"/>
              <a:t> </a:t>
            </a:r>
            <a:r>
              <a:rPr lang="hr-HR" dirty="0" err="1" smtClean="0"/>
              <a:t>speak</a:t>
            </a:r>
            <a:r>
              <a:rPr lang="hr-HR" dirty="0" smtClean="0"/>
              <a:t> </a:t>
            </a:r>
            <a:r>
              <a:rPr lang="hr-HR" dirty="0" err="1" smtClean="0"/>
              <a:t>and</a:t>
            </a:r>
            <a:r>
              <a:rPr lang="hr-HR" dirty="0" smtClean="0"/>
              <a:t> </a:t>
            </a:r>
            <a:r>
              <a:rPr lang="hr-HR" dirty="0" err="1" smtClean="0"/>
              <a:t>interrupt</a:t>
            </a:r>
            <a:r>
              <a:rPr lang="hr-HR" dirty="0" smtClean="0"/>
              <a:t> at </a:t>
            </a:r>
            <a:r>
              <a:rPr lang="hr-HR" dirty="0" err="1" smtClean="0"/>
              <a:t>will</a:t>
            </a:r>
            <a:r>
              <a:rPr lang="hr-HR" dirty="0" smtClean="0"/>
              <a:t>, </a:t>
            </a:r>
            <a:r>
              <a:rPr lang="hr-HR" dirty="0" err="1" smtClean="0"/>
              <a:t>so</a:t>
            </a:r>
            <a:r>
              <a:rPr lang="hr-HR" dirty="0" smtClean="0"/>
              <a:t> </a:t>
            </a:r>
            <a:r>
              <a:rPr lang="hr-HR" dirty="0" err="1" smtClean="0"/>
              <a:t>judges</a:t>
            </a:r>
            <a:r>
              <a:rPr lang="hr-HR" dirty="0" smtClean="0"/>
              <a:t> </a:t>
            </a:r>
            <a:r>
              <a:rPr lang="hr-HR" dirty="0" err="1" smtClean="0"/>
              <a:t>can</a:t>
            </a:r>
            <a:r>
              <a:rPr lang="hr-HR" dirty="0" smtClean="0"/>
              <a:t> take a </a:t>
            </a:r>
            <a:r>
              <a:rPr lang="hr-HR" dirty="0" err="1" smtClean="0"/>
              <a:t>turn</a:t>
            </a:r>
            <a:r>
              <a:rPr lang="hr-HR" dirty="0" smtClean="0"/>
              <a:t> </a:t>
            </a:r>
            <a:r>
              <a:rPr lang="hr-HR" dirty="0" err="1" smtClean="0"/>
              <a:t>whenever</a:t>
            </a:r>
            <a:r>
              <a:rPr lang="hr-HR" dirty="0" smtClean="0"/>
              <a:t> </a:t>
            </a:r>
            <a:r>
              <a:rPr lang="hr-HR" dirty="0" err="1" smtClean="0"/>
              <a:t>they</a:t>
            </a:r>
            <a:r>
              <a:rPr lang="hr-HR" dirty="0" smtClean="0"/>
              <a:t> </a:t>
            </a:r>
            <a:r>
              <a:rPr lang="hr-HR" dirty="0" err="1" smtClean="0"/>
              <a:t>wish</a:t>
            </a:r>
            <a:endParaRPr lang="hr-HR" dirty="0" smtClean="0"/>
          </a:p>
          <a:p>
            <a:r>
              <a:rPr lang="hr-HR" dirty="0" err="1" smtClean="0"/>
              <a:t>The</a:t>
            </a:r>
            <a:r>
              <a:rPr lang="hr-HR" dirty="0" smtClean="0"/>
              <a:t> </a:t>
            </a:r>
            <a:r>
              <a:rPr lang="hr-HR" dirty="0" err="1" smtClean="0"/>
              <a:t>least</a:t>
            </a:r>
            <a:r>
              <a:rPr lang="hr-HR" dirty="0" smtClean="0"/>
              <a:t> </a:t>
            </a:r>
            <a:r>
              <a:rPr lang="hr-HR" dirty="0" err="1" smtClean="0"/>
              <a:t>powerful</a:t>
            </a:r>
            <a:r>
              <a:rPr lang="hr-HR" dirty="0" smtClean="0"/>
              <a:t> </a:t>
            </a:r>
            <a:r>
              <a:rPr lang="hr-HR" dirty="0" err="1" smtClean="0"/>
              <a:t>people</a:t>
            </a:r>
            <a:r>
              <a:rPr lang="hr-HR" dirty="0" smtClean="0"/>
              <a:t> – </a:t>
            </a:r>
            <a:r>
              <a:rPr lang="hr-HR" dirty="0" err="1" smtClean="0"/>
              <a:t>observers</a:t>
            </a:r>
            <a:r>
              <a:rPr lang="hr-HR" dirty="0" smtClean="0"/>
              <a:t> – </a:t>
            </a:r>
            <a:r>
              <a:rPr lang="hr-HR" dirty="0" err="1" smtClean="0"/>
              <a:t>can</a:t>
            </a:r>
            <a:r>
              <a:rPr lang="hr-HR" dirty="0" smtClean="0"/>
              <a:t> </a:t>
            </a:r>
            <a:r>
              <a:rPr lang="hr-HR" dirty="0" err="1" smtClean="0"/>
              <a:t>be</a:t>
            </a:r>
            <a:r>
              <a:rPr lang="hr-HR" dirty="0" smtClean="0"/>
              <a:t> </a:t>
            </a:r>
            <a:r>
              <a:rPr lang="hr-HR" dirty="0" err="1" smtClean="0"/>
              <a:t>punished</a:t>
            </a:r>
            <a:r>
              <a:rPr lang="hr-HR" dirty="0" smtClean="0"/>
              <a:t>, </a:t>
            </a:r>
            <a:r>
              <a:rPr lang="hr-HR" dirty="0" err="1" smtClean="0"/>
              <a:t>even</a:t>
            </a:r>
            <a:r>
              <a:rPr lang="hr-HR" dirty="0" smtClean="0"/>
              <a:t> </a:t>
            </a:r>
            <a:r>
              <a:rPr lang="hr-HR" dirty="0" err="1" smtClean="0"/>
              <a:t>imprisoned</a:t>
            </a:r>
            <a:r>
              <a:rPr lang="hr-HR" dirty="0" smtClean="0"/>
              <a:t> for </a:t>
            </a:r>
            <a:r>
              <a:rPr lang="hr-HR" dirty="0" err="1" smtClean="0"/>
              <a:t>contempt</a:t>
            </a:r>
            <a:r>
              <a:rPr lang="hr-HR" dirty="0" smtClean="0"/>
              <a:t> </a:t>
            </a:r>
            <a:r>
              <a:rPr lang="hr-HR" dirty="0" err="1" smtClean="0"/>
              <a:t>of</a:t>
            </a:r>
            <a:r>
              <a:rPr lang="hr-HR" dirty="0" smtClean="0"/>
              <a:t> </a:t>
            </a:r>
            <a:r>
              <a:rPr lang="hr-HR" dirty="0" err="1" smtClean="0"/>
              <a:t>court</a:t>
            </a:r>
            <a:r>
              <a:rPr lang="hr-HR" dirty="0" smtClean="0"/>
              <a:t> </a:t>
            </a:r>
            <a:r>
              <a:rPr lang="hr-HR" dirty="0" err="1" smtClean="0"/>
              <a:t>if</a:t>
            </a:r>
            <a:r>
              <a:rPr lang="hr-HR" dirty="0" smtClean="0"/>
              <a:t> </a:t>
            </a:r>
            <a:r>
              <a:rPr lang="hr-HR" dirty="0" err="1" smtClean="0"/>
              <a:t>they</a:t>
            </a:r>
            <a:r>
              <a:rPr lang="hr-HR" dirty="0" smtClean="0"/>
              <a:t> </a:t>
            </a:r>
            <a:r>
              <a:rPr lang="hr-HR" dirty="0" err="1" smtClean="0"/>
              <a:t>speak</a:t>
            </a:r>
            <a:r>
              <a:rPr lang="hr-HR" dirty="0" smtClean="0"/>
              <a:t> at </a:t>
            </a:r>
            <a:r>
              <a:rPr lang="hr-HR" dirty="0" err="1" smtClean="0"/>
              <a:t>all</a:t>
            </a:r>
            <a:r>
              <a:rPr lang="hr-HR" dirty="0" smtClean="0"/>
              <a:t> </a:t>
            </a:r>
            <a:r>
              <a:rPr lang="hr-HR" dirty="0" err="1" smtClean="0"/>
              <a:t>or</a:t>
            </a:r>
            <a:r>
              <a:rPr lang="hr-HR" dirty="0" smtClean="0"/>
              <a:t> </a:t>
            </a:r>
            <a:r>
              <a:rPr lang="hr-HR" dirty="0" err="1" smtClean="0"/>
              <a:t>even</a:t>
            </a:r>
            <a:r>
              <a:rPr lang="hr-HR" dirty="0" smtClean="0"/>
              <a:t> </a:t>
            </a:r>
            <a:r>
              <a:rPr lang="hr-HR" dirty="0" err="1" smtClean="0"/>
              <a:t>laugh</a:t>
            </a:r>
            <a:endParaRPr lang="hr-HR" dirty="0" smtClean="0"/>
          </a:p>
          <a:p>
            <a:r>
              <a:rPr lang="hr-HR" dirty="0" err="1" smtClean="0"/>
              <a:t>Witnesses</a:t>
            </a:r>
            <a:r>
              <a:rPr lang="hr-HR" dirty="0" smtClean="0"/>
              <a:t> are </a:t>
            </a:r>
            <a:r>
              <a:rPr lang="hr-HR" dirty="0" err="1" smtClean="0"/>
              <a:t>given</a:t>
            </a:r>
            <a:r>
              <a:rPr lang="hr-HR" dirty="0" smtClean="0"/>
              <a:t> a </a:t>
            </a:r>
            <a:r>
              <a:rPr lang="hr-HR" dirty="0" err="1" smtClean="0"/>
              <a:t>turn</a:t>
            </a:r>
            <a:r>
              <a:rPr lang="hr-HR" dirty="0" smtClean="0"/>
              <a:t>, but </a:t>
            </a:r>
            <a:r>
              <a:rPr lang="hr-HR" dirty="0" err="1" smtClean="0"/>
              <a:t>they</a:t>
            </a:r>
            <a:r>
              <a:rPr lang="hr-HR" dirty="0" smtClean="0"/>
              <a:t> </a:t>
            </a:r>
            <a:r>
              <a:rPr lang="hr-HR" dirty="0" err="1" smtClean="0"/>
              <a:t>have</a:t>
            </a:r>
            <a:r>
              <a:rPr lang="hr-HR" dirty="0" smtClean="0"/>
              <a:t> </a:t>
            </a:r>
            <a:r>
              <a:rPr lang="hr-HR" dirty="0" err="1" smtClean="0"/>
              <a:t>little</a:t>
            </a:r>
            <a:r>
              <a:rPr lang="hr-HR" dirty="0" smtClean="0"/>
              <a:t> </a:t>
            </a:r>
            <a:r>
              <a:rPr lang="hr-HR" dirty="0" err="1" smtClean="0"/>
              <a:t>control</a:t>
            </a:r>
            <a:r>
              <a:rPr lang="hr-HR" dirty="0" smtClean="0"/>
              <a:t> </a:t>
            </a:r>
            <a:r>
              <a:rPr lang="hr-HR" dirty="0" err="1" smtClean="0"/>
              <a:t>over</a:t>
            </a:r>
            <a:r>
              <a:rPr lang="hr-HR" dirty="0" smtClean="0"/>
              <a:t> </a:t>
            </a:r>
            <a:r>
              <a:rPr lang="hr-HR" dirty="0" err="1" smtClean="0"/>
              <a:t>when</a:t>
            </a:r>
            <a:r>
              <a:rPr lang="hr-HR" dirty="0" smtClean="0"/>
              <a:t> </a:t>
            </a:r>
            <a:r>
              <a:rPr lang="hr-HR" dirty="0" err="1" smtClean="0"/>
              <a:t>they</a:t>
            </a:r>
            <a:r>
              <a:rPr lang="hr-HR" dirty="0" smtClean="0"/>
              <a:t> </a:t>
            </a:r>
            <a:r>
              <a:rPr lang="hr-HR" dirty="0" err="1" smtClean="0"/>
              <a:t>speak</a:t>
            </a:r>
            <a:r>
              <a:rPr lang="hr-HR" dirty="0" smtClean="0"/>
              <a:t> </a:t>
            </a:r>
            <a:r>
              <a:rPr lang="hr-HR" dirty="0" err="1" smtClean="0"/>
              <a:t>and</a:t>
            </a:r>
            <a:r>
              <a:rPr lang="hr-HR" dirty="0" smtClean="0"/>
              <a:t> </a:t>
            </a:r>
            <a:r>
              <a:rPr lang="hr-HR" dirty="0" err="1" smtClean="0"/>
              <a:t>what</a:t>
            </a:r>
            <a:r>
              <a:rPr lang="hr-HR" dirty="0" smtClean="0"/>
              <a:t> </a:t>
            </a:r>
            <a:r>
              <a:rPr lang="hr-HR" dirty="0" err="1" smtClean="0"/>
              <a:t>they</a:t>
            </a:r>
            <a:r>
              <a:rPr lang="hr-HR" dirty="0" smtClean="0"/>
              <a:t> </a:t>
            </a:r>
            <a:r>
              <a:rPr lang="hr-HR" dirty="0" err="1" smtClean="0"/>
              <a:t>say</a:t>
            </a:r>
            <a:endParaRPr lang="hr-HR" dirty="0" smtClean="0"/>
          </a:p>
          <a:p>
            <a:r>
              <a:rPr lang="hr-HR" dirty="0" err="1" smtClean="0"/>
              <a:t>Counsel</a:t>
            </a:r>
            <a:r>
              <a:rPr lang="hr-HR" dirty="0" smtClean="0"/>
              <a:t> </a:t>
            </a:r>
            <a:r>
              <a:rPr lang="hr-HR" dirty="0" err="1" smtClean="0"/>
              <a:t>frequently</a:t>
            </a:r>
            <a:r>
              <a:rPr lang="hr-HR" dirty="0" smtClean="0"/>
              <a:t> </a:t>
            </a:r>
            <a:r>
              <a:rPr lang="hr-HR" dirty="0" err="1" smtClean="0"/>
              <a:t>interrupt</a:t>
            </a:r>
            <a:r>
              <a:rPr lang="hr-HR" dirty="0" smtClean="0"/>
              <a:t> </a:t>
            </a:r>
            <a:r>
              <a:rPr lang="hr-HR" dirty="0" err="1" smtClean="0"/>
              <a:t>witnesses</a:t>
            </a:r>
            <a:r>
              <a:rPr lang="hr-HR" dirty="0" smtClean="0"/>
              <a:t>, but </a:t>
            </a:r>
            <a:r>
              <a:rPr lang="hr-HR" dirty="0" err="1" smtClean="0"/>
              <a:t>witnesses</a:t>
            </a:r>
            <a:r>
              <a:rPr lang="hr-HR" dirty="0" smtClean="0"/>
              <a:t> </a:t>
            </a:r>
            <a:r>
              <a:rPr lang="hr-HR" dirty="0" err="1" smtClean="0"/>
              <a:t>should</a:t>
            </a:r>
            <a:r>
              <a:rPr lang="hr-HR" dirty="0" smtClean="0"/>
              <a:t> </a:t>
            </a:r>
            <a:r>
              <a:rPr lang="hr-HR" dirty="0" err="1" smtClean="0"/>
              <a:t>not</a:t>
            </a:r>
            <a:r>
              <a:rPr lang="hr-HR" dirty="0" smtClean="0"/>
              <a:t> </a:t>
            </a:r>
            <a:r>
              <a:rPr lang="hr-HR" dirty="0" err="1" smtClean="0"/>
              <a:t>interrupt</a:t>
            </a:r>
            <a:r>
              <a:rPr lang="hr-HR" dirty="0" smtClean="0"/>
              <a:t> </a:t>
            </a:r>
            <a:r>
              <a:rPr lang="hr-HR" dirty="0" err="1" smtClean="0"/>
              <a:t>counsel</a:t>
            </a:r>
            <a:endParaRPr lang="hr-HR" dirty="0"/>
          </a:p>
        </p:txBody>
      </p:sp>
    </p:spTree>
    <p:extLst>
      <p:ext uri="{BB962C8B-B14F-4D97-AF65-F5344CB8AC3E}">
        <p14:creationId xmlns:p14="http://schemas.microsoft.com/office/powerpoint/2010/main" val="14983246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Turn-taking</a:t>
            </a:r>
            <a:endParaRPr lang="hr-HR" dirty="0"/>
          </a:p>
        </p:txBody>
      </p:sp>
      <p:sp>
        <p:nvSpPr>
          <p:cNvPr id="3" name="Content Placeholder 2"/>
          <p:cNvSpPr>
            <a:spLocks noGrp="1"/>
          </p:cNvSpPr>
          <p:nvPr>
            <p:ph idx="1"/>
          </p:nvPr>
        </p:nvSpPr>
        <p:spPr/>
        <p:txBody>
          <a:bodyPr>
            <a:normAutofit lnSpcReduction="10000"/>
          </a:bodyPr>
          <a:lstStyle/>
          <a:p>
            <a:r>
              <a:rPr lang="hr-HR" dirty="0" err="1" smtClean="0"/>
              <a:t>Counsel</a:t>
            </a:r>
            <a:r>
              <a:rPr lang="hr-HR" dirty="0" smtClean="0"/>
              <a:t> are </a:t>
            </a:r>
            <a:r>
              <a:rPr lang="hr-HR" dirty="0" err="1" smtClean="0"/>
              <a:t>given</a:t>
            </a:r>
            <a:r>
              <a:rPr lang="hr-HR" dirty="0" smtClean="0"/>
              <a:t> </a:t>
            </a:r>
            <a:r>
              <a:rPr lang="hr-HR" dirty="0" err="1" smtClean="0"/>
              <a:t>many</a:t>
            </a:r>
            <a:r>
              <a:rPr lang="hr-HR" dirty="0" smtClean="0"/>
              <a:t> more </a:t>
            </a:r>
            <a:r>
              <a:rPr lang="hr-HR" dirty="0" err="1" smtClean="0"/>
              <a:t>turns</a:t>
            </a:r>
            <a:r>
              <a:rPr lang="hr-HR" dirty="0" smtClean="0"/>
              <a:t> at talk, but </a:t>
            </a:r>
            <a:r>
              <a:rPr lang="hr-HR" dirty="0" err="1" smtClean="0"/>
              <a:t>these</a:t>
            </a:r>
            <a:r>
              <a:rPr lang="hr-HR" dirty="0" smtClean="0"/>
              <a:t> are </a:t>
            </a:r>
            <a:r>
              <a:rPr lang="hr-HR" dirty="0" err="1" smtClean="0"/>
              <a:t>constrained</a:t>
            </a:r>
            <a:r>
              <a:rPr lang="hr-HR" dirty="0" smtClean="0"/>
              <a:t>: </a:t>
            </a:r>
          </a:p>
          <a:p>
            <a:r>
              <a:rPr lang="hr-HR" dirty="0" smtClean="0"/>
              <a:t>1) </a:t>
            </a:r>
            <a:r>
              <a:rPr lang="hr-HR" dirty="0" err="1" smtClean="0"/>
              <a:t>during</a:t>
            </a:r>
            <a:r>
              <a:rPr lang="hr-HR" dirty="0" smtClean="0"/>
              <a:t> </a:t>
            </a:r>
            <a:r>
              <a:rPr lang="hr-HR" dirty="0" err="1" smtClean="0"/>
              <a:t>questioning</a:t>
            </a:r>
            <a:r>
              <a:rPr lang="hr-HR" dirty="0" smtClean="0"/>
              <a:t> </a:t>
            </a:r>
            <a:r>
              <a:rPr lang="hr-HR" dirty="0" err="1" smtClean="0"/>
              <a:t>of</a:t>
            </a:r>
            <a:r>
              <a:rPr lang="hr-HR" dirty="0" smtClean="0"/>
              <a:t> </a:t>
            </a:r>
            <a:r>
              <a:rPr lang="hr-HR" dirty="0" err="1" smtClean="0"/>
              <a:t>witnesses</a:t>
            </a:r>
            <a:r>
              <a:rPr lang="hr-HR" dirty="0" smtClean="0"/>
              <a:t>, </a:t>
            </a:r>
            <a:r>
              <a:rPr lang="hr-HR" dirty="0" err="1" smtClean="0"/>
              <a:t>the</a:t>
            </a:r>
            <a:r>
              <a:rPr lang="hr-HR" dirty="0" smtClean="0"/>
              <a:t> </a:t>
            </a:r>
            <a:r>
              <a:rPr lang="hr-HR" dirty="0" err="1" smtClean="0"/>
              <a:t>counsel</a:t>
            </a:r>
            <a:r>
              <a:rPr lang="hr-HR" dirty="0" smtClean="0"/>
              <a:t> </a:t>
            </a:r>
            <a:r>
              <a:rPr lang="hr-HR" dirty="0" err="1" smtClean="0"/>
              <a:t>who</a:t>
            </a:r>
            <a:r>
              <a:rPr lang="hr-HR" dirty="0" smtClean="0"/>
              <a:t> </a:t>
            </a:r>
            <a:r>
              <a:rPr lang="hr-HR" dirty="0" err="1" smtClean="0"/>
              <a:t>called</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asks</a:t>
            </a:r>
            <a:r>
              <a:rPr lang="hr-HR" dirty="0" smtClean="0"/>
              <a:t> </a:t>
            </a:r>
            <a:r>
              <a:rPr lang="hr-HR" dirty="0" err="1" smtClean="0"/>
              <a:t>questions</a:t>
            </a:r>
            <a:r>
              <a:rPr lang="hr-HR" dirty="0" smtClean="0"/>
              <a:t> (</a:t>
            </a:r>
            <a:r>
              <a:rPr lang="hr-HR" dirty="0" err="1" smtClean="0"/>
              <a:t>examination-in-chief</a:t>
            </a:r>
            <a:r>
              <a:rPr lang="hr-HR" dirty="0" smtClean="0"/>
              <a:t>), </a:t>
            </a:r>
            <a:r>
              <a:rPr lang="hr-HR" dirty="0" err="1" smtClean="0"/>
              <a:t>then</a:t>
            </a:r>
            <a:endParaRPr lang="hr-HR" dirty="0" smtClean="0"/>
          </a:p>
          <a:p>
            <a:r>
              <a:rPr lang="hr-HR" dirty="0" smtClean="0"/>
              <a:t>2) </a:t>
            </a:r>
            <a:r>
              <a:rPr lang="hr-HR" dirty="0" err="1" smtClean="0"/>
              <a:t>the</a:t>
            </a:r>
            <a:r>
              <a:rPr lang="hr-HR" dirty="0" smtClean="0"/>
              <a:t> </a:t>
            </a:r>
            <a:r>
              <a:rPr lang="hr-HR" dirty="0" err="1" smtClean="0"/>
              <a:t>opposing</a:t>
            </a:r>
            <a:r>
              <a:rPr lang="hr-HR" dirty="0" smtClean="0"/>
              <a:t> </a:t>
            </a:r>
            <a:r>
              <a:rPr lang="hr-HR" dirty="0" err="1" smtClean="0"/>
              <a:t>counsel</a:t>
            </a:r>
            <a:r>
              <a:rPr lang="hr-HR" dirty="0" smtClean="0"/>
              <a:t> </a:t>
            </a:r>
            <a:r>
              <a:rPr lang="hr-HR" dirty="0" err="1" smtClean="0"/>
              <a:t>may</a:t>
            </a:r>
            <a:r>
              <a:rPr lang="hr-HR" dirty="0" smtClean="0"/>
              <a:t> </a:t>
            </a:r>
            <a:r>
              <a:rPr lang="hr-HR" dirty="0" err="1" smtClean="0"/>
              <a:t>ask</a:t>
            </a:r>
            <a:r>
              <a:rPr lang="hr-HR" dirty="0" smtClean="0"/>
              <a:t> </a:t>
            </a:r>
            <a:r>
              <a:rPr lang="hr-HR" dirty="0" err="1" smtClean="0"/>
              <a:t>questions</a:t>
            </a:r>
            <a:r>
              <a:rPr lang="hr-HR" dirty="0" smtClean="0"/>
              <a:t> (</a:t>
            </a:r>
            <a:r>
              <a:rPr lang="hr-HR" dirty="0" err="1" smtClean="0"/>
              <a:t>cross-examination</a:t>
            </a:r>
            <a:r>
              <a:rPr lang="hr-HR" dirty="0" smtClean="0"/>
              <a:t>), </a:t>
            </a:r>
          </a:p>
          <a:p>
            <a:r>
              <a:rPr lang="hr-HR" dirty="0" smtClean="0"/>
              <a:t>3) </a:t>
            </a:r>
            <a:r>
              <a:rPr lang="hr-HR" dirty="0" err="1" smtClean="0"/>
              <a:t>then</a:t>
            </a:r>
            <a:r>
              <a:rPr lang="hr-HR" dirty="0" smtClean="0"/>
              <a:t> </a:t>
            </a:r>
            <a:r>
              <a:rPr lang="hr-HR" dirty="0" err="1" smtClean="0"/>
              <a:t>the</a:t>
            </a:r>
            <a:r>
              <a:rPr lang="hr-HR" dirty="0" smtClean="0"/>
              <a:t> </a:t>
            </a:r>
            <a:r>
              <a:rPr lang="hr-HR" dirty="0" err="1" smtClean="0"/>
              <a:t>counsel</a:t>
            </a:r>
            <a:r>
              <a:rPr lang="hr-HR" dirty="0" smtClean="0"/>
              <a:t> </a:t>
            </a:r>
            <a:r>
              <a:rPr lang="hr-HR" dirty="0" err="1" smtClean="0"/>
              <a:t>who</a:t>
            </a:r>
            <a:r>
              <a:rPr lang="hr-HR" dirty="0" smtClean="0"/>
              <a:t> </a:t>
            </a:r>
            <a:r>
              <a:rPr lang="hr-HR" dirty="0" err="1" smtClean="0"/>
              <a:t>called</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can</a:t>
            </a:r>
            <a:r>
              <a:rPr lang="hr-HR" dirty="0" smtClean="0"/>
              <a:t> </a:t>
            </a:r>
            <a:r>
              <a:rPr lang="hr-HR" dirty="0" err="1" smtClean="0"/>
              <a:t>ask</a:t>
            </a:r>
            <a:r>
              <a:rPr lang="hr-HR" dirty="0" smtClean="0"/>
              <a:t> </a:t>
            </a:r>
            <a:r>
              <a:rPr lang="hr-HR" dirty="0" err="1" smtClean="0"/>
              <a:t>follow-up</a:t>
            </a:r>
            <a:r>
              <a:rPr lang="hr-HR" dirty="0" smtClean="0"/>
              <a:t> </a:t>
            </a:r>
            <a:r>
              <a:rPr lang="hr-HR" dirty="0" err="1" smtClean="0"/>
              <a:t>questions</a:t>
            </a:r>
            <a:r>
              <a:rPr lang="hr-HR" dirty="0" smtClean="0"/>
              <a:t> (</a:t>
            </a:r>
            <a:r>
              <a:rPr lang="hr-HR" dirty="0" err="1" smtClean="0"/>
              <a:t>re-examination</a:t>
            </a:r>
            <a:r>
              <a:rPr lang="hr-HR" dirty="0" smtClean="0"/>
              <a:t>)</a:t>
            </a:r>
          </a:p>
          <a:p>
            <a:r>
              <a:rPr lang="hr-HR" dirty="0" err="1" smtClean="0"/>
              <a:t>Counsel</a:t>
            </a:r>
            <a:r>
              <a:rPr lang="hr-HR" dirty="0" smtClean="0"/>
              <a:t> </a:t>
            </a:r>
            <a:r>
              <a:rPr lang="hr-HR" dirty="0" err="1" smtClean="0"/>
              <a:t>may</a:t>
            </a:r>
            <a:r>
              <a:rPr lang="hr-HR" dirty="0" smtClean="0"/>
              <a:t> </a:t>
            </a:r>
            <a:r>
              <a:rPr lang="hr-HR" dirty="0" err="1" smtClean="0"/>
              <a:t>interrupt</a:t>
            </a:r>
            <a:r>
              <a:rPr lang="hr-HR" dirty="0" smtClean="0"/>
              <a:t> </a:t>
            </a:r>
            <a:r>
              <a:rPr lang="hr-HR" dirty="0" err="1" smtClean="0"/>
              <a:t>each</a:t>
            </a:r>
            <a:r>
              <a:rPr lang="hr-HR" dirty="0" smtClean="0"/>
              <a:t> </a:t>
            </a:r>
            <a:r>
              <a:rPr lang="hr-HR" dirty="0" err="1" smtClean="0"/>
              <a:t>other</a:t>
            </a:r>
            <a:r>
              <a:rPr lang="hr-HR" dirty="0" smtClean="0"/>
              <a:t> </a:t>
            </a:r>
            <a:r>
              <a:rPr lang="hr-HR" dirty="0" err="1" smtClean="0"/>
              <a:t>according</a:t>
            </a:r>
            <a:r>
              <a:rPr lang="hr-HR" dirty="0" smtClean="0"/>
              <a:t> to </a:t>
            </a:r>
            <a:r>
              <a:rPr lang="hr-HR" dirty="0" err="1" smtClean="0"/>
              <a:t>strict</a:t>
            </a:r>
            <a:r>
              <a:rPr lang="hr-HR" dirty="0" smtClean="0"/>
              <a:t> </a:t>
            </a:r>
            <a:r>
              <a:rPr lang="hr-HR" dirty="0" err="1" smtClean="0"/>
              <a:t>rules</a:t>
            </a:r>
            <a:r>
              <a:rPr lang="hr-HR" dirty="0" smtClean="0"/>
              <a:t> </a:t>
            </a:r>
            <a:r>
              <a:rPr lang="hr-HR" dirty="0" err="1" smtClean="0"/>
              <a:t>of</a:t>
            </a:r>
            <a:r>
              <a:rPr lang="hr-HR" dirty="0" smtClean="0"/>
              <a:t> procedure, for instance to </a:t>
            </a:r>
            <a:r>
              <a:rPr lang="hr-HR" dirty="0" err="1" smtClean="0"/>
              <a:t>raise</a:t>
            </a:r>
            <a:r>
              <a:rPr lang="hr-HR" dirty="0" smtClean="0"/>
              <a:t> </a:t>
            </a:r>
            <a:r>
              <a:rPr lang="hr-HR" dirty="0" err="1" smtClean="0"/>
              <a:t>an</a:t>
            </a:r>
            <a:r>
              <a:rPr lang="hr-HR" dirty="0" smtClean="0"/>
              <a:t> </a:t>
            </a:r>
            <a:r>
              <a:rPr lang="hr-HR" dirty="0" err="1" smtClean="0"/>
              <a:t>objection</a:t>
            </a:r>
            <a:r>
              <a:rPr lang="hr-HR" dirty="0" smtClean="0"/>
              <a:t>, but </a:t>
            </a:r>
            <a:r>
              <a:rPr lang="hr-HR" dirty="0" err="1" smtClean="0"/>
              <a:t>they</a:t>
            </a:r>
            <a:r>
              <a:rPr lang="hr-HR" dirty="0" smtClean="0"/>
              <a:t> do </a:t>
            </a:r>
            <a:r>
              <a:rPr lang="hr-HR" dirty="0" err="1" smtClean="0"/>
              <a:t>not</a:t>
            </a:r>
            <a:r>
              <a:rPr lang="hr-HR" dirty="0" smtClean="0"/>
              <a:t> </a:t>
            </a:r>
            <a:r>
              <a:rPr lang="hr-HR" dirty="0" err="1" smtClean="0"/>
              <a:t>interrupt</a:t>
            </a:r>
            <a:r>
              <a:rPr lang="hr-HR" dirty="0" smtClean="0"/>
              <a:t> </a:t>
            </a:r>
            <a:r>
              <a:rPr lang="hr-HR" dirty="0" err="1" smtClean="0"/>
              <a:t>the</a:t>
            </a:r>
            <a:r>
              <a:rPr lang="hr-HR" dirty="0" smtClean="0"/>
              <a:t> </a:t>
            </a:r>
            <a:r>
              <a:rPr lang="hr-HR" dirty="0" err="1" smtClean="0"/>
              <a:t>judge</a:t>
            </a:r>
            <a:endParaRPr lang="hr-HR" dirty="0"/>
          </a:p>
        </p:txBody>
      </p:sp>
    </p:spTree>
    <p:extLst>
      <p:ext uri="{BB962C8B-B14F-4D97-AF65-F5344CB8AC3E}">
        <p14:creationId xmlns:p14="http://schemas.microsoft.com/office/powerpoint/2010/main" val="10685597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Turn-taking</a:t>
            </a:r>
            <a:endParaRPr lang="hr-HR" dirty="0"/>
          </a:p>
        </p:txBody>
      </p:sp>
      <p:sp>
        <p:nvSpPr>
          <p:cNvPr id="3" name="Content Placeholder 2"/>
          <p:cNvSpPr>
            <a:spLocks noGrp="1"/>
          </p:cNvSpPr>
          <p:nvPr>
            <p:ph idx="1"/>
          </p:nvPr>
        </p:nvSpPr>
        <p:spPr/>
        <p:txBody>
          <a:bodyPr/>
          <a:lstStyle/>
          <a:p>
            <a:r>
              <a:rPr lang="hr-HR" dirty="0" smtClean="0"/>
              <a:t>In police </a:t>
            </a:r>
            <a:r>
              <a:rPr lang="hr-HR" dirty="0" err="1" smtClean="0"/>
              <a:t>interviews</a:t>
            </a:r>
            <a:r>
              <a:rPr lang="hr-HR" dirty="0" smtClean="0"/>
              <a:t> </a:t>
            </a:r>
            <a:r>
              <a:rPr lang="hr-HR" dirty="0" err="1" smtClean="0"/>
              <a:t>control</a:t>
            </a:r>
            <a:r>
              <a:rPr lang="hr-HR" dirty="0" smtClean="0"/>
              <a:t> </a:t>
            </a:r>
            <a:r>
              <a:rPr lang="hr-HR" dirty="0" err="1" smtClean="0"/>
              <a:t>of</a:t>
            </a:r>
            <a:r>
              <a:rPr lang="hr-HR" dirty="0" smtClean="0"/>
              <a:t> </a:t>
            </a:r>
            <a:r>
              <a:rPr lang="hr-HR" dirty="0" err="1" smtClean="0"/>
              <a:t>the</a:t>
            </a:r>
            <a:r>
              <a:rPr lang="hr-HR" dirty="0" smtClean="0"/>
              <a:t> interview </a:t>
            </a:r>
            <a:r>
              <a:rPr lang="hr-HR" dirty="0" err="1" smtClean="0"/>
              <a:t>rests</a:t>
            </a:r>
            <a:r>
              <a:rPr lang="hr-HR" dirty="0" smtClean="0"/>
              <a:t> </a:t>
            </a:r>
            <a:r>
              <a:rPr lang="hr-HR" dirty="0" err="1" smtClean="0"/>
              <a:t>with</a:t>
            </a:r>
            <a:r>
              <a:rPr lang="hr-HR" dirty="0" smtClean="0"/>
              <a:t> </a:t>
            </a:r>
            <a:r>
              <a:rPr lang="hr-HR" dirty="0" err="1" smtClean="0"/>
              <a:t>the</a:t>
            </a:r>
            <a:r>
              <a:rPr lang="hr-HR" dirty="0" smtClean="0"/>
              <a:t> </a:t>
            </a:r>
            <a:r>
              <a:rPr lang="hr-HR" dirty="0" err="1" smtClean="0"/>
              <a:t>interviewing</a:t>
            </a:r>
            <a:r>
              <a:rPr lang="hr-HR" dirty="0" smtClean="0"/>
              <a:t> </a:t>
            </a:r>
            <a:r>
              <a:rPr lang="hr-HR" dirty="0" err="1" smtClean="0"/>
              <a:t>officer</a:t>
            </a:r>
            <a:r>
              <a:rPr lang="hr-HR" dirty="0" smtClean="0"/>
              <a:t> </a:t>
            </a:r>
            <a:r>
              <a:rPr lang="hr-HR" dirty="0" err="1" smtClean="0"/>
              <a:t>who</a:t>
            </a:r>
            <a:r>
              <a:rPr lang="hr-HR" dirty="0" smtClean="0"/>
              <a:t> </a:t>
            </a:r>
            <a:r>
              <a:rPr lang="hr-HR" dirty="0" err="1" smtClean="0"/>
              <a:t>has</a:t>
            </a:r>
            <a:r>
              <a:rPr lang="hr-HR" dirty="0" smtClean="0"/>
              <a:t> </a:t>
            </a:r>
            <a:r>
              <a:rPr lang="hr-HR" dirty="0" err="1" smtClean="0"/>
              <a:t>control</a:t>
            </a:r>
            <a:r>
              <a:rPr lang="hr-HR" dirty="0" smtClean="0"/>
              <a:t> </a:t>
            </a:r>
            <a:r>
              <a:rPr lang="hr-HR" dirty="0" err="1" smtClean="0"/>
              <a:t>of</a:t>
            </a:r>
            <a:r>
              <a:rPr lang="hr-HR" dirty="0" smtClean="0"/>
              <a:t> </a:t>
            </a:r>
            <a:r>
              <a:rPr lang="hr-HR" dirty="0" err="1" smtClean="0"/>
              <a:t>topic</a:t>
            </a:r>
            <a:r>
              <a:rPr lang="hr-HR" dirty="0" smtClean="0"/>
              <a:t> </a:t>
            </a:r>
            <a:r>
              <a:rPr lang="hr-HR" dirty="0" err="1" smtClean="0"/>
              <a:t>and</a:t>
            </a:r>
            <a:r>
              <a:rPr lang="hr-HR" dirty="0" smtClean="0"/>
              <a:t> </a:t>
            </a:r>
            <a:r>
              <a:rPr lang="hr-HR" dirty="0" err="1" smtClean="0"/>
              <a:t>turns</a:t>
            </a:r>
            <a:endParaRPr lang="hr-HR" dirty="0"/>
          </a:p>
        </p:txBody>
      </p:sp>
    </p:spTree>
    <p:extLst>
      <p:ext uri="{BB962C8B-B14F-4D97-AF65-F5344CB8AC3E}">
        <p14:creationId xmlns:p14="http://schemas.microsoft.com/office/powerpoint/2010/main" val="5104926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Questioning</a:t>
            </a:r>
            <a:endParaRPr lang="hr-HR" dirty="0"/>
          </a:p>
        </p:txBody>
      </p:sp>
      <p:sp>
        <p:nvSpPr>
          <p:cNvPr id="3" name="Content Placeholder 2"/>
          <p:cNvSpPr>
            <a:spLocks noGrp="1"/>
          </p:cNvSpPr>
          <p:nvPr>
            <p:ph idx="1"/>
          </p:nvPr>
        </p:nvSpPr>
        <p:spPr/>
        <p:txBody>
          <a:bodyPr/>
          <a:lstStyle/>
          <a:p>
            <a:r>
              <a:rPr lang="hr-HR" dirty="0" err="1" smtClean="0"/>
              <a:t>Objectives</a:t>
            </a:r>
            <a:r>
              <a:rPr lang="hr-HR" dirty="0" smtClean="0"/>
              <a:t>:</a:t>
            </a:r>
          </a:p>
          <a:p>
            <a:r>
              <a:rPr lang="hr-HR" dirty="0" smtClean="0"/>
              <a:t>1) to </a:t>
            </a:r>
            <a:r>
              <a:rPr lang="hr-HR" dirty="0" err="1" smtClean="0"/>
              <a:t>elicit</a:t>
            </a:r>
            <a:r>
              <a:rPr lang="hr-HR" dirty="0" smtClean="0"/>
              <a:t> </a:t>
            </a:r>
            <a:r>
              <a:rPr lang="hr-HR" dirty="0" err="1" smtClean="0"/>
              <a:t>information</a:t>
            </a:r>
            <a:endParaRPr lang="hr-HR" dirty="0" smtClean="0"/>
          </a:p>
          <a:p>
            <a:r>
              <a:rPr lang="hr-HR" dirty="0" smtClean="0"/>
              <a:t>2) to </a:t>
            </a:r>
            <a:r>
              <a:rPr lang="hr-HR" dirty="0" err="1" smtClean="0"/>
              <a:t>obtain</a:t>
            </a:r>
            <a:r>
              <a:rPr lang="hr-HR" dirty="0" smtClean="0"/>
              <a:t> </a:t>
            </a:r>
            <a:r>
              <a:rPr lang="hr-HR" dirty="0" err="1" smtClean="0"/>
              <a:t>confirmation</a:t>
            </a:r>
            <a:r>
              <a:rPr lang="hr-HR" dirty="0" smtClean="0"/>
              <a:t> </a:t>
            </a:r>
            <a:r>
              <a:rPr lang="hr-HR" dirty="0" err="1" smtClean="0"/>
              <a:t>of</a:t>
            </a:r>
            <a:r>
              <a:rPr lang="hr-HR" dirty="0" smtClean="0"/>
              <a:t> a </a:t>
            </a:r>
            <a:r>
              <a:rPr lang="hr-HR" dirty="0" err="1" smtClean="0"/>
              <a:t>particular</a:t>
            </a:r>
            <a:r>
              <a:rPr lang="hr-HR" dirty="0" smtClean="0"/>
              <a:t> </a:t>
            </a:r>
            <a:r>
              <a:rPr lang="hr-HR" dirty="0" err="1" smtClean="0"/>
              <a:t>version</a:t>
            </a:r>
            <a:r>
              <a:rPr lang="hr-HR" dirty="0" smtClean="0"/>
              <a:t> </a:t>
            </a:r>
            <a:r>
              <a:rPr lang="hr-HR" dirty="0" err="1" smtClean="0"/>
              <a:t>of</a:t>
            </a:r>
            <a:r>
              <a:rPr lang="hr-HR" dirty="0" smtClean="0"/>
              <a:t> </a:t>
            </a:r>
            <a:r>
              <a:rPr lang="hr-HR" dirty="0" err="1" smtClean="0"/>
              <a:t>events</a:t>
            </a:r>
            <a:r>
              <a:rPr lang="hr-HR" dirty="0" smtClean="0"/>
              <a:t> </a:t>
            </a:r>
            <a:r>
              <a:rPr lang="hr-HR" dirty="0" err="1" smtClean="0"/>
              <a:t>that</a:t>
            </a:r>
            <a:r>
              <a:rPr lang="hr-HR" dirty="0" smtClean="0"/>
              <a:t> </a:t>
            </a:r>
            <a:r>
              <a:rPr lang="hr-HR" dirty="0" err="1" smtClean="0"/>
              <a:t>the</a:t>
            </a:r>
            <a:r>
              <a:rPr lang="hr-HR" dirty="0" smtClean="0"/>
              <a:t> </a:t>
            </a:r>
            <a:r>
              <a:rPr lang="hr-HR" dirty="0" err="1" smtClean="0"/>
              <a:t>questioner</a:t>
            </a:r>
            <a:r>
              <a:rPr lang="hr-HR" dirty="0" smtClean="0"/>
              <a:t> </a:t>
            </a:r>
            <a:r>
              <a:rPr lang="hr-HR" dirty="0" err="1" smtClean="0"/>
              <a:t>has</a:t>
            </a:r>
            <a:r>
              <a:rPr lang="hr-HR" dirty="0" smtClean="0"/>
              <a:t> </a:t>
            </a:r>
            <a:r>
              <a:rPr lang="hr-HR" dirty="0" err="1" smtClean="0"/>
              <a:t>in</a:t>
            </a:r>
            <a:r>
              <a:rPr lang="hr-HR" dirty="0" smtClean="0"/>
              <a:t> </a:t>
            </a:r>
            <a:r>
              <a:rPr lang="hr-HR" dirty="0" err="1" smtClean="0"/>
              <a:t>mind</a:t>
            </a:r>
            <a:r>
              <a:rPr lang="hr-HR" dirty="0" smtClean="0"/>
              <a:t> (</a:t>
            </a:r>
            <a:r>
              <a:rPr lang="hr-HR" dirty="0" err="1" smtClean="0"/>
              <a:t>coercive</a:t>
            </a:r>
            <a:r>
              <a:rPr lang="hr-HR" dirty="0" smtClean="0"/>
              <a:t> </a:t>
            </a:r>
            <a:r>
              <a:rPr lang="hr-HR" dirty="0" err="1" smtClean="0"/>
              <a:t>interrogation</a:t>
            </a:r>
            <a:r>
              <a:rPr lang="hr-HR" dirty="0" smtClean="0"/>
              <a:t> to </a:t>
            </a:r>
            <a:r>
              <a:rPr lang="hr-HR" dirty="0" err="1" smtClean="0"/>
              <a:t>obtain</a:t>
            </a:r>
            <a:r>
              <a:rPr lang="hr-HR" dirty="0" smtClean="0"/>
              <a:t> </a:t>
            </a:r>
            <a:r>
              <a:rPr lang="hr-HR" dirty="0" err="1" smtClean="0"/>
              <a:t>confessions</a:t>
            </a:r>
            <a:r>
              <a:rPr lang="hr-HR" dirty="0" smtClean="0"/>
              <a:t>; </a:t>
            </a:r>
            <a:r>
              <a:rPr lang="hr-HR" dirty="0" err="1" smtClean="0"/>
              <a:t>often</a:t>
            </a:r>
            <a:r>
              <a:rPr lang="hr-HR" dirty="0" smtClean="0"/>
              <a:t> </a:t>
            </a:r>
            <a:r>
              <a:rPr lang="hr-HR" dirty="0" err="1" smtClean="0"/>
              <a:t>leading</a:t>
            </a:r>
            <a:r>
              <a:rPr lang="hr-HR" dirty="0" smtClean="0"/>
              <a:t> to </a:t>
            </a:r>
            <a:r>
              <a:rPr lang="hr-HR" dirty="0" err="1" smtClean="0"/>
              <a:t>miscarriages</a:t>
            </a:r>
            <a:r>
              <a:rPr lang="hr-HR" dirty="0" smtClean="0"/>
              <a:t> </a:t>
            </a:r>
            <a:r>
              <a:rPr lang="hr-HR" dirty="0" err="1" smtClean="0"/>
              <a:t>of</a:t>
            </a:r>
            <a:r>
              <a:rPr lang="hr-HR" dirty="0" smtClean="0"/>
              <a:t> </a:t>
            </a:r>
            <a:r>
              <a:rPr lang="hr-HR" dirty="0" err="1" smtClean="0"/>
              <a:t>justice</a:t>
            </a:r>
            <a:r>
              <a:rPr lang="hr-HR" dirty="0" smtClean="0"/>
              <a:t>)</a:t>
            </a:r>
            <a:endParaRPr lang="hr-HR" dirty="0"/>
          </a:p>
        </p:txBody>
      </p:sp>
    </p:spTree>
    <p:extLst>
      <p:ext uri="{BB962C8B-B14F-4D97-AF65-F5344CB8AC3E}">
        <p14:creationId xmlns:p14="http://schemas.microsoft.com/office/powerpoint/2010/main" val="20382487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Coercion</a:t>
            </a:r>
            <a:r>
              <a:rPr lang="hr-HR" dirty="0" smtClean="0"/>
              <a:t> </a:t>
            </a:r>
            <a:r>
              <a:rPr lang="hr-HR" dirty="0" err="1" smtClean="0"/>
              <a:t>in</a:t>
            </a:r>
            <a:r>
              <a:rPr lang="hr-HR" dirty="0" smtClean="0"/>
              <a:t> </a:t>
            </a:r>
            <a:r>
              <a:rPr lang="hr-HR" dirty="0" err="1" smtClean="0"/>
              <a:t>questioning</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form</a:t>
            </a:r>
            <a:r>
              <a:rPr lang="hr-HR" dirty="0" smtClean="0"/>
              <a:t> </a:t>
            </a:r>
            <a:r>
              <a:rPr lang="hr-HR" dirty="0" err="1" smtClean="0"/>
              <a:t>in</a:t>
            </a:r>
            <a:r>
              <a:rPr lang="hr-HR" dirty="0" smtClean="0"/>
              <a:t> </a:t>
            </a:r>
            <a:r>
              <a:rPr lang="hr-HR" dirty="0" err="1" smtClean="0"/>
              <a:t>which</a:t>
            </a:r>
            <a:r>
              <a:rPr lang="hr-HR" dirty="0" smtClean="0"/>
              <a:t> a </a:t>
            </a:r>
            <a:r>
              <a:rPr lang="hr-HR" dirty="0" err="1" smtClean="0"/>
              <a:t>question</a:t>
            </a:r>
            <a:r>
              <a:rPr lang="hr-HR" dirty="0" smtClean="0"/>
              <a:t> </a:t>
            </a:r>
            <a:r>
              <a:rPr lang="hr-HR" dirty="0" err="1" smtClean="0"/>
              <a:t>is</a:t>
            </a:r>
            <a:r>
              <a:rPr lang="hr-HR" dirty="0" smtClean="0"/>
              <a:t> put </a:t>
            </a:r>
            <a:r>
              <a:rPr lang="hr-HR" dirty="0" err="1" smtClean="0"/>
              <a:t>exerts</a:t>
            </a:r>
            <a:r>
              <a:rPr lang="hr-HR" dirty="0" smtClean="0"/>
              <a:t> a </a:t>
            </a:r>
            <a:r>
              <a:rPr lang="hr-HR" dirty="0" err="1" smtClean="0"/>
              <a:t>strong</a:t>
            </a:r>
            <a:r>
              <a:rPr lang="hr-HR" dirty="0" smtClean="0"/>
              <a:t> influence on </a:t>
            </a:r>
            <a:r>
              <a:rPr lang="hr-HR" dirty="0" err="1" smtClean="0"/>
              <a:t>the</a:t>
            </a:r>
            <a:r>
              <a:rPr lang="hr-HR" dirty="0" smtClean="0"/>
              <a:t> </a:t>
            </a:r>
            <a:r>
              <a:rPr lang="hr-HR" dirty="0" err="1" smtClean="0"/>
              <a:t>quality</a:t>
            </a:r>
            <a:r>
              <a:rPr lang="hr-HR" dirty="0" smtClean="0"/>
              <a:t> </a:t>
            </a:r>
            <a:r>
              <a:rPr lang="hr-HR" dirty="0" err="1" smtClean="0"/>
              <a:t>of</a:t>
            </a:r>
            <a:r>
              <a:rPr lang="hr-HR" dirty="0" smtClean="0"/>
              <a:t> </a:t>
            </a:r>
            <a:r>
              <a:rPr lang="hr-HR" dirty="0" err="1" smtClean="0"/>
              <a:t>the</a:t>
            </a:r>
            <a:r>
              <a:rPr lang="hr-HR" dirty="0" smtClean="0"/>
              <a:t> </a:t>
            </a:r>
            <a:r>
              <a:rPr lang="hr-HR" dirty="0" err="1" smtClean="0"/>
              <a:t>answer</a:t>
            </a:r>
            <a:endParaRPr lang="hr-HR" dirty="0" smtClean="0"/>
          </a:p>
          <a:p>
            <a:r>
              <a:rPr lang="hr-HR" dirty="0" err="1" smtClean="0"/>
              <a:t>Frailty</a:t>
            </a:r>
            <a:r>
              <a:rPr lang="hr-HR" dirty="0" smtClean="0"/>
              <a:t> </a:t>
            </a:r>
            <a:r>
              <a:rPr lang="hr-HR" dirty="0" err="1" smtClean="0"/>
              <a:t>of</a:t>
            </a:r>
            <a:r>
              <a:rPr lang="hr-HR" dirty="0" smtClean="0"/>
              <a:t> </a:t>
            </a:r>
            <a:r>
              <a:rPr lang="hr-HR" dirty="0" err="1" smtClean="0"/>
              <a:t>memory</a:t>
            </a:r>
            <a:r>
              <a:rPr lang="hr-HR" dirty="0" smtClean="0"/>
              <a:t>: </a:t>
            </a:r>
            <a:r>
              <a:rPr lang="hr-HR" dirty="0" err="1" smtClean="0"/>
              <a:t>witnesses</a:t>
            </a:r>
            <a:r>
              <a:rPr lang="hr-HR" dirty="0" smtClean="0"/>
              <a:t>’ </a:t>
            </a:r>
            <a:r>
              <a:rPr lang="hr-HR" dirty="0" err="1" smtClean="0"/>
              <a:t>memory</a:t>
            </a:r>
            <a:r>
              <a:rPr lang="hr-HR" dirty="0" smtClean="0"/>
              <a:t> </a:t>
            </a:r>
            <a:r>
              <a:rPr lang="hr-HR" dirty="0" err="1" smtClean="0"/>
              <a:t>and</a:t>
            </a:r>
            <a:r>
              <a:rPr lang="hr-HR" dirty="0" smtClean="0"/>
              <a:t> </a:t>
            </a:r>
            <a:r>
              <a:rPr lang="hr-HR" dirty="0" err="1" smtClean="0"/>
              <a:t>testimony</a:t>
            </a:r>
            <a:r>
              <a:rPr lang="hr-HR" dirty="0" smtClean="0"/>
              <a:t> </a:t>
            </a:r>
            <a:r>
              <a:rPr lang="hr-HR" dirty="0" err="1" smtClean="0"/>
              <a:t>can</a:t>
            </a:r>
            <a:r>
              <a:rPr lang="hr-HR" dirty="0" smtClean="0"/>
              <a:t> </a:t>
            </a:r>
            <a:r>
              <a:rPr lang="hr-HR" dirty="0" err="1" smtClean="0"/>
              <a:t>easily</a:t>
            </a:r>
            <a:r>
              <a:rPr lang="hr-HR" dirty="0" smtClean="0"/>
              <a:t> </a:t>
            </a:r>
            <a:r>
              <a:rPr lang="hr-HR" dirty="0" err="1" smtClean="0"/>
              <a:t>be</a:t>
            </a:r>
            <a:r>
              <a:rPr lang="hr-HR" dirty="0" smtClean="0"/>
              <a:t> </a:t>
            </a:r>
            <a:r>
              <a:rPr lang="hr-HR" dirty="0" err="1" smtClean="0"/>
              <a:t>influenced</a:t>
            </a:r>
            <a:r>
              <a:rPr lang="hr-HR" dirty="0" smtClean="0"/>
              <a:t> </a:t>
            </a:r>
            <a:r>
              <a:rPr lang="hr-HR" dirty="0" err="1" smtClean="0"/>
              <a:t>by</a:t>
            </a:r>
            <a:r>
              <a:rPr lang="hr-HR" dirty="0" smtClean="0"/>
              <a:t> a </a:t>
            </a:r>
            <a:r>
              <a:rPr lang="hr-HR" dirty="0" err="1" smtClean="0"/>
              <a:t>questioner</a:t>
            </a:r>
            <a:endParaRPr lang="hr-HR" dirty="0" smtClean="0"/>
          </a:p>
          <a:p>
            <a:r>
              <a:rPr lang="hr-HR" dirty="0" smtClean="0"/>
              <a:t>‘for </a:t>
            </a:r>
            <a:r>
              <a:rPr lang="hr-HR" dirty="0" err="1" smtClean="0"/>
              <a:t>lawyers</a:t>
            </a:r>
            <a:r>
              <a:rPr lang="hr-HR" dirty="0" smtClean="0"/>
              <a:t>, </a:t>
            </a:r>
            <a:r>
              <a:rPr lang="hr-HR" dirty="0" err="1" smtClean="0"/>
              <a:t>the</a:t>
            </a:r>
            <a:r>
              <a:rPr lang="hr-HR" dirty="0" smtClean="0"/>
              <a:t> </a:t>
            </a:r>
            <a:r>
              <a:rPr lang="hr-HR" dirty="0" err="1" smtClean="0"/>
              <a:t>focus</a:t>
            </a:r>
            <a:r>
              <a:rPr lang="hr-HR" dirty="0" smtClean="0"/>
              <a:t> </a:t>
            </a:r>
            <a:r>
              <a:rPr lang="hr-HR" dirty="0" err="1" smtClean="0"/>
              <a:t>of</a:t>
            </a:r>
            <a:r>
              <a:rPr lang="hr-HR" dirty="0" smtClean="0"/>
              <a:t> </a:t>
            </a:r>
            <a:r>
              <a:rPr lang="hr-HR" dirty="0" err="1" smtClean="0"/>
              <a:t>attention</a:t>
            </a:r>
            <a:r>
              <a:rPr lang="hr-HR" dirty="0" smtClean="0"/>
              <a:t> to </a:t>
            </a:r>
            <a:r>
              <a:rPr lang="hr-HR" dirty="0" err="1" smtClean="0"/>
              <a:t>question</a:t>
            </a:r>
            <a:r>
              <a:rPr lang="hr-HR" dirty="0" smtClean="0"/>
              <a:t> </a:t>
            </a:r>
            <a:r>
              <a:rPr lang="hr-HR" dirty="0" err="1" smtClean="0"/>
              <a:t>forms</a:t>
            </a:r>
            <a:r>
              <a:rPr lang="hr-HR" dirty="0" smtClean="0"/>
              <a:t> </a:t>
            </a:r>
            <a:r>
              <a:rPr lang="hr-HR" dirty="0" err="1" smtClean="0"/>
              <a:t>is</a:t>
            </a:r>
            <a:r>
              <a:rPr lang="hr-HR" dirty="0" smtClean="0"/>
              <a:t> on how to </a:t>
            </a:r>
            <a:r>
              <a:rPr lang="hr-HR" dirty="0" err="1" smtClean="0"/>
              <a:t>control</a:t>
            </a:r>
            <a:r>
              <a:rPr lang="hr-HR" dirty="0" smtClean="0"/>
              <a:t> </a:t>
            </a:r>
            <a:r>
              <a:rPr lang="hr-HR" dirty="0" err="1" smtClean="0"/>
              <a:t>witnesses</a:t>
            </a:r>
            <a:r>
              <a:rPr lang="hr-HR" dirty="0" smtClean="0"/>
              <a:t>’; a </a:t>
            </a:r>
            <a:r>
              <a:rPr lang="hr-HR" dirty="0" err="1" smtClean="0"/>
              <a:t>common</a:t>
            </a:r>
            <a:r>
              <a:rPr lang="hr-HR" dirty="0" smtClean="0"/>
              <a:t> </a:t>
            </a:r>
            <a:r>
              <a:rPr lang="hr-HR" dirty="0" err="1" smtClean="0"/>
              <a:t>strategy</a:t>
            </a:r>
            <a:r>
              <a:rPr lang="hr-HR" dirty="0" smtClean="0"/>
              <a:t> </a:t>
            </a:r>
            <a:r>
              <a:rPr lang="hr-HR" dirty="0" err="1" smtClean="0"/>
              <a:t>with</a:t>
            </a:r>
            <a:r>
              <a:rPr lang="hr-HR" dirty="0" smtClean="0"/>
              <a:t> </a:t>
            </a:r>
            <a:r>
              <a:rPr lang="hr-HR" dirty="0" err="1" smtClean="0"/>
              <a:t>hostile</a:t>
            </a:r>
            <a:r>
              <a:rPr lang="hr-HR" dirty="0" smtClean="0"/>
              <a:t> </a:t>
            </a:r>
            <a:r>
              <a:rPr lang="hr-HR" dirty="0" err="1" smtClean="0"/>
              <a:t>witnesses</a:t>
            </a:r>
            <a:r>
              <a:rPr lang="hr-HR" dirty="0" smtClean="0"/>
              <a:t> – to </a:t>
            </a:r>
            <a:r>
              <a:rPr lang="hr-HR" dirty="0" err="1" smtClean="0"/>
              <a:t>confuse</a:t>
            </a:r>
            <a:r>
              <a:rPr lang="hr-HR" dirty="0" smtClean="0"/>
              <a:t>, </a:t>
            </a:r>
            <a:r>
              <a:rPr lang="hr-HR" dirty="0" err="1" smtClean="0"/>
              <a:t>upset</a:t>
            </a:r>
            <a:r>
              <a:rPr lang="hr-HR" dirty="0" smtClean="0"/>
              <a:t>, </a:t>
            </a:r>
            <a:r>
              <a:rPr lang="hr-HR" dirty="0" err="1" smtClean="0"/>
              <a:t>or</a:t>
            </a:r>
            <a:r>
              <a:rPr lang="hr-HR" dirty="0" smtClean="0"/>
              <a:t> </a:t>
            </a:r>
            <a:r>
              <a:rPr lang="hr-HR" dirty="0" err="1" smtClean="0"/>
              <a:t>otherwise</a:t>
            </a:r>
            <a:r>
              <a:rPr lang="hr-HR" dirty="0" smtClean="0"/>
              <a:t> </a:t>
            </a:r>
            <a:r>
              <a:rPr lang="hr-HR" dirty="0" err="1" smtClean="0"/>
              <a:t>intimidate</a:t>
            </a:r>
            <a:r>
              <a:rPr lang="hr-HR" dirty="0" smtClean="0"/>
              <a:t> </a:t>
            </a:r>
            <a:r>
              <a:rPr lang="hr-HR" dirty="0" err="1" smtClean="0"/>
              <a:t>in</a:t>
            </a:r>
            <a:r>
              <a:rPr lang="hr-HR" dirty="0" smtClean="0"/>
              <a:t> </a:t>
            </a:r>
            <a:r>
              <a:rPr lang="hr-HR" dirty="0" err="1" smtClean="0"/>
              <a:t>order</a:t>
            </a:r>
            <a:r>
              <a:rPr lang="hr-HR" dirty="0" smtClean="0"/>
              <a:t> to </a:t>
            </a:r>
            <a:r>
              <a:rPr lang="hr-HR" dirty="0" err="1" smtClean="0"/>
              <a:t>discredit</a:t>
            </a:r>
            <a:r>
              <a:rPr lang="hr-HR" dirty="0" smtClean="0"/>
              <a:t> </a:t>
            </a:r>
            <a:r>
              <a:rPr lang="hr-HR" dirty="0" err="1" smtClean="0"/>
              <a:t>their</a:t>
            </a:r>
            <a:r>
              <a:rPr lang="hr-HR" dirty="0" smtClean="0"/>
              <a:t> </a:t>
            </a:r>
            <a:r>
              <a:rPr lang="hr-HR" dirty="0" err="1" smtClean="0"/>
              <a:t>testimony</a:t>
            </a:r>
            <a:r>
              <a:rPr lang="hr-HR" dirty="0" smtClean="0"/>
              <a:t> </a:t>
            </a:r>
            <a:r>
              <a:rPr lang="hr-HR" dirty="0" err="1" smtClean="0"/>
              <a:t>or</a:t>
            </a:r>
            <a:r>
              <a:rPr lang="hr-HR" dirty="0" smtClean="0"/>
              <a:t> to </a:t>
            </a:r>
            <a:r>
              <a:rPr lang="hr-HR" dirty="0" err="1" smtClean="0"/>
              <a:t>bring</a:t>
            </a:r>
            <a:r>
              <a:rPr lang="hr-HR" dirty="0" smtClean="0"/>
              <a:t> </a:t>
            </a:r>
            <a:r>
              <a:rPr lang="hr-HR" dirty="0" err="1" smtClean="0"/>
              <a:t>into</a:t>
            </a:r>
            <a:r>
              <a:rPr lang="hr-HR" dirty="0" smtClean="0"/>
              <a:t> </a:t>
            </a:r>
            <a:r>
              <a:rPr lang="hr-HR" dirty="0" err="1" smtClean="0"/>
              <a:t>question</a:t>
            </a:r>
            <a:r>
              <a:rPr lang="hr-HR" dirty="0" smtClean="0"/>
              <a:t> </a:t>
            </a:r>
            <a:r>
              <a:rPr lang="hr-HR" dirty="0" err="1" smtClean="0"/>
              <a:t>their</a:t>
            </a:r>
            <a:r>
              <a:rPr lang="hr-HR" dirty="0" smtClean="0"/>
              <a:t> personal </a:t>
            </a:r>
            <a:r>
              <a:rPr lang="hr-HR" dirty="0" err="1" smtClean="0"/>
              <a:t>credibility</a:t>
            </a:r>
            <a:endParaRPr lang="hr-HR" dirty="0" smtClean="0"/>
          </a:p>
          <a:p>
            <a:r>
              <a:rPr lang="hr-HR" dirty="0" err="1" smtClean="0"/>
              <a:t>Control</a:t>
            </a:r>
            <a:r>
              <a:rPr lang="hr-HR" dirty="0" smtClean="0"/>
              <a:t> </a:t>
            </a:r>
            <a:r>
              <a:rPr lang="hr-HR" dirty="0" err="1" smtClean="0"/>
              <a:t>of</a:t>
            </a:r>
            <a:r>
              <a:rPr lang="hr-HR" dirty="0" smtClean="0"/>
              <a:t> </a:t>
            </a:r>
            <a:r>
              <a:rPr lang="hr-HR" dirty="0" err="1" smtClean="0"/>
              <a:t>the</a:t>
            </a:r>
            <a:r>
              <a:rPr lang="hr-HR" dirty="0" smtClean="0"/>
              <a:t> </a:t>
            </a:r>
            <a:r>
              <a:rPr lang="hr-HR" dirty="0" err="1" smtClean="0"/>
              <a:t>person</a:t>
            </a:r>
            <a:r>
              <a:rPr lang="hr-HR" dirty="0" smtClean="0"/>
              <a:t> (</a:t>
            </a:r>
            <a:r>
              <a:rPr lang="hr-HR" dirty="0" err="1" smtClean="0"/>
              <a:t>credibility</a:t>
            </a:r>
            <a:r>
              <a:rPr lang="hr-HR" dirty="0" smtClean="0"/>
              <a:t>) </a:t>
            </a:r>
            <a:r>
              <a:rPr lang="hr-HR" dirty="0" err="1" smtClean="0"/>
              <a:t>and</a:t>
            </a:r>
            <a:r>
              <a:rPr lang="hr-HR" dirty="0" smtClean="0"/>
              <a:t> </a:t>
            </a:r>
            <a:r>
              <a:rPr lang="hr-HR" dirty="0" err="1" smtClean="0"/>
              <a:t>control</a:t>
            </a:r>
            <a:r>
              <a:rPr lang="hr-HR" dirty="0" smtClean="0"/>
              <a:t> </a:t>
            </a:r>
            <a:r>
              <a:rPr lang="hr-HR" dirty="0" err="1" smtClean="0"/>
              <a:t>of</a:t>
            </a:r>
            <a:r>
              <a:rPr lang="hr-HR" dirty="0" smtClean="0"/>
              <a:t> </a:t>
            </a:r>
            <a:r>
              <a:rPr lang="hr-HR" dirty="0" err="1" smtClean="0"/>
              <a:t>the</a:t>
            </a:r>
            <a:r>
              <a:rPr lang="hr-HR" dirty="0" smtClean="0"/>
              <a:t> </a:t>
            </a:r>
            <a:r>
              <a:rPr lang="hr-HR" dirty="0" err="1" smtClean="0"/>
              <a:t>information</a:t>
            </a:r>
            <a:r>
              <a:rPr lang="hr-HR" dirty="0" smtClean="0"/>
              <a:t> (</a:t>
            </a:r>
            <a:r>
              <a:rPr lang="hr-HR" dirty="0" err="1" smtClean="0"/>
              <a:t>testimony</a:t>
            </a:r>
            <a:r>
              <a:rPr lang="hr-HR" dirty="0" smtClean="0"/>
              <a:t>)</a:t>
            </a:r>
            <a:endParaRPr lang="hr-HR" dirty="0"/>
          </a:p>
        </p:txBody>
      </p:sp>
    </p:spTree>
    <p:extLst>
      <p:ext uri="{BB962C8B-B14F-4D97-AF65-F5344CB8AC3E}">
        <p14:creationId xmlns:p14="http://schemas.microsoft.com/office/powerpoint/2010/main" val="3991201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A</a:t>
            </a:r>
            <a:r>
              <a:rPr lang="hr-HR" dirty="0" smtClean="0"/>
              <a:t> </a:t>
            </a:r>
            <a:r>
              <a:rPr lang="hr-HR" dirty="0" err="1" smtClean="0"/>
              <a:t>case</a:t>
            </a:r>
            <a:endParaRPr lang="hr-HR" dirty="0"/>
          </a:p>
        </p:txBody>
      </p:sp>
      <p:sp>
        <p:nvSpPr>
          <p:cNvPr id="3" name="Content Placeholder 2"/>
          <p:cNvSpPr>
            <a:spLocks noGrp="1"/>
          </p:cNvSpPr>
          <p:nvPr>
            <p:ph idx="1"/>
          </p:nvPr>
        </p:nvSpPr>
        <p:spPr/>
        <p:txBody>
          <a:bodyPr/>
          <a:lstStyle/>
          <a:p>
            <a:r>
              <a:rPr lang="hr-HR" dirty="0" err="1"/>
              <a:t>The</a:t>
            </a:r>
            <a:r>
              <a:rPr lang="hr-HR" dirty="0"/>
              <a:t> </a:t>
            </a:r>
            <a:r>
              <a:rPr lang="hr-HR" dirty="0" err="1"/>
              <a:t>case</a:t>
            </a:r>
            <a:r>
              <a:rPr lang="hr-HR" dirty="0"/>
              <a:t> </a:t>
            </a:r>
            <a:r>
              <a:rPr lang="hr-HR" dirty="0" err="1"/>
              <a:t>involved</a:t>
            </a:r>
            <a:r>
              <a:rPr lang="hr-HR" dirty="0"/>
              <a:t> </a:t>
            </a:r>
            <a:r>
              <a:rPr lang="hr-HR" dirty="0" err="1"/>
              <a:t>alcohol</a:t>
            </a:r>
            <a:r>
              <a:rPr lang="hr-HR" dirty="0"/>
              <a:t>, </a:t>
            </a:r>
            <a:r>
              <a:rPr lang="hr-HR" dirty="0" err="1"/>
              <a:t>arguing</a:t>
            </a:r>
            <a:r>
              <a:rPr lang="hr-HR" dirty="0"/>
              <a:t> </a:t>
            </a:r>
            <a:r>
              <a:rPr lang="hr-HR" dirty="0" err="1"/>
              <a:t>and</a:t>
            </a:r>
            <a:r>
              <a:rPr lang="hr-HR" dirty="0"/>
              <a:t> </a:t>
            </a:r>
            <a:r>
              <a:rPr lang="hr-HR" dirty="0" err="1"/>
              <a:t>eventually</a:t>
            </a:r>
            <a:r>
              <a:rPr lang="hr-HR" dirty="0"/>
              <a:t> a </a:t>
            </a:r>
            <a:r>
              <a:rPr lang="hr-HR" dirty="0" err="1"/>
              <a:t>death</a:t>
            </a:r>
            <a:r>
              <a:rPr lang="hr-HR" dirty="0"/>
              <a:t>; </a:t>
            </a:r>
            <a:r>
              <a:rPr lang="hr-HR" dirty="0" err="1"/>
              <a:t>specific</a:t>
            </a:r>
            <a:r>
              <a:rPr lang="hr-HR" dirty="0"/>
              <a:t> </a:t>
            </a:r>
            <a:r>
              <a:rPr lang="hr-HR" dirty="0" err="1"/>
              <a:t>moments</a:t>
            </a:r>
            <a:r>
              <a:rPr lang="hr-HR" dirty="0"/>
              <a:t> are </a:t>
            </a:r>
            <a:r>
              <a:rPr lang="hr-HR" dirty="0" err="1"/>
              <a:t>revisited</a:t>
            </a:r>
            <a:r>
              <a:rPr lang="hr-HR" dirty="0"/>
              <a:t> time </a:t>
            </a:r>
            <a:r>
              <a:rPr lang="hr-HR" dirty="0" err="1"/>
              <a:t>and</a:t>
            </a:r>
            <a:r>
              <a:rPr lang="hr-HR" dirty="0"/>
              <a:t> </a:t>
            </a:r>
            <a:r>
              <a:rPr lang="hr-HR" dirty="0" err="1"/>
              <a:t>again</a:t>
            </a:r>
            <a:r>
              <a:rPr lang="hr-HR" dirty="0"/>
              <a:t> </a:t>
            </a:r>
            <a:r>
              <a:rPr lang="hr-HR" dirty="0" err="1"/>
              <a:t>in</a:t>
            </a:r>
            <a:r>
              <a:rPr lang="hr-HR" dirty="0"/>
              <a:t> </a:t>
            </a:r>
            <a:r>
              <a:rPr lang="hr-HR" dirty="0" err="1"/>
              <a:t>the</a:t>
            </a:r>
            <a:r>
              <a:rPr lang="hr-HR" dirty="0"/>
              <a:t> police </a:t>
            </a:r>
            <a:r>
              <a:rPr lang="hr-HR" dirty="0" err="1"/>
              <a:t>questioning</a:t>
            </a:r>
            <a:r>
              <a:rPr lang="hr-HR" dirty="0"/>
              <a:t> </a:t>
            </a:r>
            <a:r>
              <a:rPr lang="hr-HR" dirty="0" err="1"/>
              <a:t>of</a:t>
            </a:r>
            <a:r>
              <a:rPr lang="hr-HR" dirty="0"/>
              <a:t> </a:t>
            </a:r>
            <a:r>
              <a:rPr lang="hr-HR" dirty="0" err="1"/>
              <a:t>witnesses</a:t>
            </a:r>
            <a:r>
              <a:rPr lang="hr-HR" dirty="0"/>
              <a:t>; </a:t>
            </a:r>
            <a:r>
              <a:rPr lang="hr-HR" dirty="0" err="1"/>
              <a:t>there</a:t>
            </a:r>
            <a:r>
              <a:rPr lang="hr-HR" dirty="0"/>
              <a:t> are at </a:t>
            </a:r>
            <a:r>
              <a:rPr lang="hr-HR" dirty="0" err="1"/>
              <a:t>least</a:t>
            </a:r>
            <a:r>
              <a:rPr lang="hr-HR" dirty="0"/>
              <a:t> 4 </a:t>
            </a:r>
            <a:r>
              <a:rPr lang="hr-HR" dirty="0" err="1"/>
              <a:t>versions</a:t>
            </a:r>
            <a:r>
              <a:rPr lang="hr-HR" dirty="0"/>
              <a:t> </a:t>
            </a:r>
            <a:r>
              <a:rPr lang="hr-HR" dirty="0" err="1"/>
              <a:t>of</a:t>
            </a:r>
            <a:r>
              <a:rPr lang="hr-HR" dirty="0"/>
              <a:t> </a:t>
            </a:r>
            <a:r>
              <a:rPr lang="hr-HR" dirty="0" err="1"/>
              <a:t>the</a:t>
            </a:r>
            <a:r>
              <a:rPr lang="hr-HR" dirty="0"/>
              <a:t> </a:t>
            </a:r>
            <a:r>
              <a:rPr lang="hr-HR" dirty="0" smtClean="0"/>
              <a:t>event</a:t>
            </a:r>
          </a:p>
          <a:p>
            <a:r>
              <a:rPr lang="hr-HR" dirty="0" err="1" smtClean="0"/>
              <a:t>While</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begins</a:t>
            </a:r>
            <a:r>
              <a:rPr lang="hr-HR" dirty="0" smtClean="0"/>
              <a:t> </a:t>
            </a:r>
            <a:r>
              <a:rPr lang="hr-HR" dirty="0" err="1" smtClean="0"/>
              <a:t>in</a:t>
            </a:r>
            <a:r>
              <a:rPr lang="hr-HR" dirty="0" smtClean="0"/>
              <a:t> </a:t>
            </a:r>
            <a:r>
              <a:rPr lang="hr-HR" dirty="0" err="1" smtClean="0"/>
              <a:t>version</a:t>
            </a:r>
            <a:r>
              <a:rPr lang="hr-HR" dirty="0" smtClean="0"/>
              <a:t> one </a:t>
            </a:r>
            <a:r>
              <a:rPr lang="hr-HR" dirty="0" err="1" smtClean="0"/>
              <a:t>by</a:t>
            </a:r>
            <a:r>
              <a:rPr lang="hr-HR" dirty="0" smtClean="0"/>
              <a:t> </a:t>
            </a:r>
            <a:r>
              <a:rPr lang="hr-HR" dirty="0" err="1" smtClean="0"/>
              <a:t>telling</a:t>
            </a:r>
            <a:r>
              <a:rPr lang="hr-HR" dirty="0" smtClean="0"/>
              <a:t> </a:t>
            </a:r>
            <a:r>
              <a:rPr lang="hr-HR" dirty="0" err="1" smtClean="0"/>
              <a:t>the</a:t>
            </a:r>
            <a:r>
              <a:rPr lang="hr-HR" dirty="0" smtClean="0"/>
              <a:t> story, </a:t>
            </a:r>
            <a:r>
              <a:rPr lang="hr-HR" dirty="0" err="1" smtClean="0"/>
              <a:t>in</a:t>
            </a:r>
            <a:r>
              <a:rPr lang="hr-HR" dirty="0" smtClean="0"/>
              <a:t> </a:t>
            </a:r>
            <a:r>
              <a:rPr lang="hr-HR" dirty="0" err="1" smtClean="0"/>
              <a:t>version</a:t>
            </a:r>
            <a:r>
              <a:rPr lang="hr-HR" dirty="0" smtClean="0"/>
              <a:t> </a:t>
            </a:r>
            <a:r>
              <a:rPr lang="hr-HR" dirty="0" err="1" smtClean="0"/>
              <a:t>two</a:t>
            </a:r>
            <a:r>
              <a:rPr lang="hr-HR" dirty="0" smtClean="0"/>
              <a:t> </a:t>
            </a:r>
            <a:r>
              <a:rPr lang="hr-HR" dirty="0" err="1" smtClean="0"/>
              <a:t>the</a:t>
            </a:r>
            <a:r>
              <a:rPr lang="hr-HR" dirty="0" smtClean="0"/>
              <a:t> police </a:t>
            </a:r>
            <a:r>
              <a:rPr lang="hr-HR" dirty="0" err="1" smtClean="0"/>
              <a:t>officer</a:t>
            </a:r>
            <a:r>
              <a:rPr lang="hr-HR" dirty="0" smtClean="0"/>
              <a:t> </a:t>
            </a:r>
            <a:r>
              <a:rPr lang="hr-HR" dirty="0" err="1" smtClean="0"/>
              <a:t>asks</a:t>
            </a:r>
            <a:r>
              <a:rPr lang="hr-HR" dirty="0" smtClean="0"/>
              <a:t> </a:t>
            </a:r>
            <a:r>
              <a:rPr lang="hr-HR" dirty="0" err="1" smtClean="0"/>
              <a:t>questions</a:t>
            </a:r>
            <a:r>
              <a:rPr lang="hr-HR" dirty="0" smtClean="0"/>
              <a:t> </a:t>
            </a:r>
            <a:r>
              <a:rPr lang="hr-HR" dirty="0" err="1" smtClean="0"/>
              <a:t>about</a:t>
            </a:r>
            <a:r>
              <a:rPr lang="hr-HR" dirty="0" smtClean="0"/>
              <a:t> </a:t>
            </a:r>
            <a:r>
              <a:rPr lang="hr-HR" dirty="0" err="1" smtClean="0"/>
              <a:t>details</a:t>
            </a:r>
            <a:r>
              <a:rPr lang="hr-HR" dirty="0" smtClean="0"/>
              <a:t> </a:t>
            </a:r>
            <a:r>
              <a:rPr lang="hr-HR" dirty="0" err="1" smtClean="0"/>
              <a:t>of</a:t>
            </a:r>
            <a:r>
              <a:rPr lang="hr-HR" dirty="0" smtClean="0"/>
              <a:t> </a:t>
            </a:r>
            <a:r>
              <a:rPr lang="hr-HR" dirty="0" err="1" smtClean="0"/>
              <a:t>the</a:t>
            </a:r>
            <a:r>
              <a:rPr lang="hr-HR" dirty="0" smtClean="0"/>
              <a:t> story</a:t>
            </a:r>
          </a:p>
          <a:p>
            <a:r>
              <a:rPr lang="hr-HR" dirty="0" smtClean="0"/>
              <a:t>In </a:t>
            </a:r>
            <a:r>
              <a:rPr lang="hr-HR" dirty="0" err="1" smtClean="0"/>
              <a:t>version</a:t>
            </a:r>
            <a:r>
              <a:rPr lang="hr-HR" dirty="0" smtClean="0"/>
              <a:t> 3, </a:t>
            </a:r>
            <a:r>
              <a:rPr lang="hr-HR" dirty="0" err="1" smtClean="0"/>
              <a:t>details</a:t>
            </a:r>
            <a:r>
              <a:rPr lang="hr-HR" dirty="0" smtClean="0"/>
              <a:t> </a:t>
            </a:r>
            <a:r>
              <a:rPr lang="hr-HR" dirty="0" err="1" smtClean="0"/>
              <a:t>which</a:t>
            </a:r>
            <a:r>
              <a:rPr lang="hr-HR" dirty="0" smtClean="0"/>
              <a:t> </a:t>
            </a:r>
            <a:r>
              <a:rPr lang="hr-HR" dirty="0" err="1" smtClean="0"/>
              <a:t>have</a:t>
            </a:r>
            <a:r>
              <a:rPr lang="hr-HR" dirty="0" smtClean="0"/>
              <a:t> </a:t>
            </a:r>
            <a:r>
              <a:rPr lang="hr-HR" dirty="0" err="1" smtClean="0"/>
              <a:t>been</a:t>
            </a:r>
            <a:r>
              <a:rPr lang="hr-HR" dirty="0" smtClean="0"/>
              <a:t> </a:t>
            </a:r>
            <a:r>
              <a:rPr lang="hr-HR" dirty="0" err="1" smtClean="0"/>
              <a:t>added</a:t>
            </a:r>
            <a:r>
              <a:rPr lang="hr-HR" dirty="0" smtClean="0"/>
              <a:t> are </a:t>
            </a:r>
            <a:r>
              <a:rPr lang="hr-HR" dirty="0" err="1" smtClean="0"/>
              <a:t>checked</a:t>
            </a:r>
            <a:r>
              <a:rPr lang="hr-HR" dirty="0" smtClean="0"/>
              <a:t>, </a:t>
            </a:r>
            <a:r>
              <a:rPr lang="hr-HR" dirty="0" err="1" smtClean="0"/>
              <a:t>before</a:t>
            </a:r>
            <a:r>
              <a:rPr lang="hr-HR" dirty="0" smtClean="0"/>
              <a:t> </a:t>
            </a:r>
            <a:r>
              <a:rPr lang="hr-HR" dirty="0" err="1" smtClean="0"/>
              <a:t>the</a:t>
            </a:r>
            <a:r>
              <a:rPr lang="hr-HR" dirty="0" smtClean="0"/>
              <a:t> </a:t>
            </a:r>
            <a:r>
              <a:rPr lang="hr-HR" dirty="0" err="1" smtClean="0"/>
              <a:t>statement</a:t>
            </a:r>
            <a:r>
              <a:rPr lang="hr-HR" dirty="0" smtClean="0"/>
              <a:t> </a:t>
            </a:r>
            <a:r>
              <a:rPr lang="hr-HR" dirty="0" err="1" smtClean="0"/>
              <a:t>is</a:t>
            </a:r>
            <a:r>
              <a:rPr lang="hr-HR" dirty="0" smtClean="0"/>
              <a:t> </a:t>
            </a:r>
            <a:r>
              <a:rPr lang="hr-HR" dirty="0" err="1" smtClean="0"/>
              <a:t>taken</a:t>
            </a:r>
            <a:r>
              <a:rPr lang="hr-HR" dirty="0" smtClean="0"/>
              <a:t> </a:t>
            </a:r>
            <a:r>
              <a:rPr lang="hr-HR" dirty="0" err="1" smtClean="0"/>
              <a:t>down</a:t>
            </a:r>
            <a:r>
              <a:rPr lang="hr-HR" dirty="0" smtClean="0"/>
              <a:t> to </a:t>
            </a:r>
            <a:r>
              <a:rPr lang="hr-HR" dirty="0" err="1" smtClean="0"/>
              <a:t>version</a:t>
            </a:r>
            <a:r>
              <a:rPr lang="hr-HR" dirty="0" smtClean="0"/>
              <a:t> </a:t>
            </a:r>
            <a:r>
              <a:rPr lang="hr-HR" dirty="0" err="1" smtClean="0"/>
              <a:t>four</a:t>
            </a:r>
            <a:endParaRPr lang="hr-HR" dirty="0"/>
          </a:p>
          <a:p>
            <a:endParaRPr lang="hr-HR" dirty="0"/>
          </a:p>
        </p:txBody>
      </p:sp>
    </p:spTree>
    <p:extLst>
      <p:ext uri="{BB962C8B-B14F-4D97-AF65-F5344CB8AC3E}">
        <p14:creationId xmlns:p14="http://schemas.microsoft.com/office/powerpoint/2010/main" val="33305377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Coercion</a:t>
            </a:r>
            <a:r>
              <a:rPr lang="hr-HR" dirty="0" smtClean="0"/>
              <a:t> </a:t>
            </a:r>
            <a:r>
              <a:rPr lang="hr-HR" dirty="0" err="1" smtClean="0"/>
              <a:t>in</a:t>
            </a:r>
            <a:r>
              <a:rPr lang="hr-HR" dirty="0" smtClean="0"/>
              <a:t> </a:t>
            </a:r>
            <a:r>
              <a:rPr lang="hr-HR" dirty="0" err="1" smtClean="0"/>
              <a:t>questioning</a:t>
            </a:r>
            <a:endParaRPr lang="hr-HR" dirty="0"/>
          </a:p>
        </p:txBody>
      </p:sp>
      <p:sp>
        <p:nvSpPr>
          <p:cNvPr id="3" name="Content Placeholder 2"/>
          <p:cNvSpPr>
            <a:spLocks noGrp="1"/>
          </p:cNvSpPr>
          <p:nvPr>
            <p:ph idx="1"/>
          </p:nvPr>
        </p:nvSpPr>
        <p:spPr/>
        <p:txBody>
          <a:bodyPr/>
          <a:lstStyle/>
          <a:p>
            <a:r>
              <a:rPr lang="hr-HR" dirty="0" err="1" smtClean="0"/>
              <a:t>Where</a:t>
            </a:r>
            <a:r>
              <a:rPr lang="hr-HR" dirty="0" smtClean="0"/>
              <a:t> </a:t>
            </a:r>
            <a:r>
              <a:rPr lang="hr-HR" dirty="0" err="1" smtClean="0"/>
              <a:t>there</a:t>
            </a:r>
            <a:r>
              <a:rPr lang="hr-HR" dirty="0" smtClean="0"/>
              <a:t> </a:t>
            </a:r>
            <a:r>
              <a:rPr lang="hr-HR" dirty="0" err="1" smtClean="0"/>
              <a:t>is</a:t>
            </a:r>
            <a:r>
              <a:rPr lang="hr-HR" dirty="0" smtClean="0"/>
              <a:t> </a:t>
            </a:r>
            <a:r>
              <a:rPr lang="hr-HR" dirty="0" err="1" smtClean="0"/>
              <a:t>an</a:t>
            </a:r>
            <a:r>
              <a:rPr lang="hr-HR" dirty="0" smtClean="0"/>
              <a:t> </a:t>
            </a:r>
            <a:r>
              <a:rPr lang="hr-HR" dirty="0" err="1" smtClean="0"/>
              <a:t>imbalance</a:t>
            </a:r>
            <a:r>
              <a:rPr lang="hr-HR" dirty="0" smtClean="0"/>
              <a:t> </a:t>
            </a:r>
            <a:r>
              <a:rPr lang="hr-HR" dirty="0" err="1" smtClean="0"/>
              <a:t>in</a:t>
            </a:r>
            <a:r>
              <a:rPr lang="hr-HR" dirty="0" smtClean="0"/>
              <a:t> </a:t>
            </a:r>
            <a:r>
              <a:rPr lang="hr-HR" dirty="0" err="1" smtClean="0"/>
              <a:t>power</a:t>
            </a:r>
            <a:r>
              <a:rPr lang="hr-HR" dirty="0" smtClean="0"/>
              <a:t> </a:t>
            </a:r>
            <a:r>
              <a:rPr lang="hr-HR" dirty="0" err="1" smtClean="0"/>
              <a:t>relationship</a:t>
            </a:r>
            <a:r>
              <a:rPr lang="hr-HR" dirty="0" smtClean="0"/>
              <a:t> </a:t>
            </a:r>
            <a:r>
              <a:rPr lang="hr-HR" dirty="0" err="1" smtClean="0"/>
              <a:t>between</a:t>
            </a:r>
            <a:r>
              <a:rPr lang="hr-HR" dirty="0" smtClean="0"/>
              <a:t> </a:t>
            </a:r>
            <a:r>
              <a:rPr lang="hr-HR" dirty="0" err="1" smtClean="0"/>
              <a:t>the</a:t>
            </a:r>
            <a:r>
              <a:rPr lang="hr-HR" dirty="0" smtClean="0"/>
              <a:t> </a:t>
            </a:r>
            <a:r>
              <a:rPr lang="hr-HR" dirty="0" err="1" smtClean="0"/>
              <a:t>speakers</a:t>
            </a:r>
            <a:r>
              <a:rPr lang="hr-HR" dirty="0" smtClean="0"/>
              <a:t>, </a:t>
            </a:r>
            <a:r>
              <a:rPr lang="hr-HR" dirty="0" err="1" smtClean="0"/>
              <a:t>the</a:t>
            </a:r>
            <a:r>
              <a:rPr lang="hr-HR" dirty="0" smtClean="0"/>
              <a:t> more </a:t>
            </a:r>
            <a:r>
              <a:rPr lang="hr-HR" dirty="0" err="1" smtClean="0"/>
              <a:t>powerful</a:t>
            </a:r>
            <a:r>
              <a:rPr lang="hr-HR" dirty="0" smtClean="0"/>
              <a:t> </a:t>
            </a:r>
            <a:r>
              <a:rPr lang="hr-HR" dirty="0" err="1" smtClean="0"/>
              <a:t>speaker</a:t>
            </a:r>
            <a:r>
              <a:rPr lang="hr-HR" dirty="0" smtClean="0"/>
              <a:t> </a:t>
            </a:r>
            <a:r>
              <a:rPr lang="hr-HR" dirty="0" err="1" smtClean="0"/>
              <a:t>not</a:t>
            </a:r>
            <a:r>
              <a:rPr lang="hr-HR" dirty="0" smtClean="0"/>
              <a:t> </a:t>
            </a:r>
            <a:r>
              <a:rPr lang="hr-HR" dirty="0" err="1" smtClean="0"/>
              <a:t>only</a:t>
            </a:r>
            <a:r>
              <a:rPr lang="hr-HR" dirty="0" smtClean="0"/>
              <a:t> </a:t>
            </a:r>
            <a:r>
              <a:rPr lang="hr-HR" dirty="0" err="1" smtClean="0"/>
              <a:t>gives</a:t>
            </a:r>
            <a:r>
              <a:rPr lang="hr-HR" dirty="0" smtClean="0"/>
              <a:t> more </a:t>
            </a:r>
            <a:r>
              <a:rPr lang="hr-HR" dirty="0" err="1" smtClean="0"/>
              <a:t>directives</a:t>
            </a:r>
            <a:r>
              <a:rPr lang="hr-HR" dirty="0" smtClean="0"/>
              <a:t>, but </a:t>
            </a:r>
            <a:r>
              <a:rPr lang="hr-HR" dirty="0" err="1" smtClean="0"/>
              <a:t>asks</a:t>
            </a:r>
            <a:r>
              <a:rPr lang="hr-HR" dirty="0" smtClean="0"/>
              <a:t> more </a:t>
            </a:r>
            <a:r>
              <a:rPr lang="hr-HR" dirty="0" err="1" smtClean="0"/>
              <a:t>questions</a:t>
            </a:r>
            <a:r>
              <a:rPr lang="hr-HR" dirty="0" smtClean="0"/>
              <a:t>; </a:t>
            </a:r>
            <a:r>
              <a:rPr lang="hr-HR" dirty="0" err="1" smtClean="0"/>
              <a:t>the</a:t>
            </a:r>
            <a:r>
              <a:rPr lang="hr-HR" dirty="0" smtClean="0"/>
              <a:t> </a:t>
            </a:r>
            <a:r>
              <a:rPr lang="hr-HR" dirty="0" err="1" smtClean="0"/>
              <a:t>less</a:t>
            </a:r>
            <a:r>
              <a:rPr lang="hr-HR" dirty="0" smtClean="0"/>
              <a:t> </a:t>
            </a:r>
            <a:r>
              <a:rPr lang="hr-HR" dirty="0" err="1" smtClean="0"/>
              <a:t>powerful</a:t>
            </a:r>
            <a:r>
              <a:rPr lang="hr-HR" dirty="0" smtClean="0"/>
              <a:t> </a:t>
            </a:r>
            <a:r>
              <a:rPr lang="hr-HR" dirty="0" err="1" smtClean="0"/>
              <a:t>speaker</a:t>
            </a:r>
            <a:r>
              <a:rPr lang="hr-HR" dirty="0" smtClean="0"/>
              <a:t> </a:t>
            </a:r>
            <a:r>
              <a:rPr lang="hr-HR" dirty="0" err="1" smtClean="0"/>
              <a:t>is</a:t>
            </a:r>
            <a:r>
              <a:rPr lang="hr-HR" dirty="0" smtClean="0"/>
              <a:t> </a:t>
            </a:r>
            <a:r>
              <a:rPr lang="hr-HR" dirty="0" err="1" smtClean="0"/>
              <a:t>expected</a:t>
            </a:r>
            <a:r>
              <a:rPr lang="hr-HR" dirty="0" smtClean="0"/>
              <a:t> to </a:t>
            </a:r>
            <a:r>
              <a:rPr lang="hr-HR" dirty="0" err="1" smtClean="0"/>
              <a:t>give</a:t>
            </a:r>
            <a:r>
              <a:rPr lang="hr-HR" dirty="0" smtClean="0"/>
              <a:t> more </a:t>
            </a:r>
            <a:r>
              <a:rPr lang="hr-HR" dirty="0" err="1" smtClean="0"/>
              <a:t>answers</a:t>
            </a:r>
            <a:endParaRPr lang="hr-HR" dirty="0" smtClean="0"/>
          </a:p>
          <a:p>
            <a:r>
              <a:rPr lang="hr-HR" dirty="0" err="1" smtClean="0"/>
              <a:t>Powerful</a:t>
            </a:r>
            <a:r>
              <a:rPr lang="hr-HR" dirty="0" smtClean="0"/>
              <a:t> </a:t>
            </a:r>
            <a:r>
              <a:rPr lang="hr-HR" dirty="0" err="1" smtClean="0"/>
              <a:t>people</a:t>
            </a:r>
            <a:r>
              <a:rPr lang="hr-HR" dirty="0" smtClean="0"/>
              <a:t> (</a:t>
            </a:r>
            <a:r>
              <a:rPr lang="hr-HR" dirty="0" err="1" smtClean="0"/>
              <a:t>lawyers</a:t>
            </a:r>
            <a:r>
              <a:rPr lang="hr-HR" dirty="0" smtClean="0"/>
              <a:t>, police) </a:t>
            </a:r>
            <a:r>
              <a:rPr lang="hr-HR" dirty="0" err="1" smtClean="0"/>
              <a:t>can</a:t>
            </a:r>
            <a:r>
              <a:rPr lang="hr-HR" dirty="0" smtClean="0"/>
              <a:t> </a:t>
            </a:r>
            <a:r>
              <a:rPr lang="hr-HR" dirty="0" err="1" smtClean="0"/>
              <a:t>manipulate</a:t>
            </a:r>
            <a:r>
              <a:rPr lang="hr-HR" dirty="0" smtClean="0"/>
              <a:t> </a:t>
            </a:r>
            <a:r>
              <a:rPr lang="hr-HR" dirty="0" err="1" smtClean="0"/>
              <a:t>people</a:t>
            </a:r>
            <a:r>
              <a:rPr lang="hr-HR" dirty="0" smtClean="0"/>
              <a:t> more </a:t>
            </a:r>
            <a:r>
              <a:rPr lang="hr-HR" dirty="0" err="1" smtClean="0"/>
              <a:t>readily</a:t>
            </a:r>
            <a:r>
              <a:rPr lang="hr-HR" dirty="0" smtClean="0"/>
              <a:t>; </a:t>
            </a:r>
            <a:r>
              <a:rPr lang="hr-HR" dirty="0" err="1" smtClean="0"/>
              <a:t>they</a:t>
            </a:r>
            <a:r>
              <a:rPr lang="hr-HR" dirty="0" smtClean="0"/>
              <a:t> </a:t>
            </a:r>
            <a:r>
              <a:rPr lang="hr-HR" dirty="0" err="1" smtClean="0"/>
              <a:t>can</a:t>
            </a:r>
            <a:r>
              <a:rPr lang="hr-HR" dirty="0" smtClean="0"/>
              <a:t> </a:t>
            </a:r>
            <a:r>
              <a:rPr lang="hr-HR" dirty="0" err="1" smtClean="0"/>
              <a:t>persuade</a:t>
            </a:r>
            <a:r>
              <a:rPr lang="hr-HR" dirty="0" smtClean="0"/>
              <a:t> </a:t>
            </a:r>
            <a:r>
              <a:rPr lang="hr-HR" dirty="0" err="1" smtClean="0"/>
              <a:t>others</a:t>
            </a:r>
            <a:r>
              <a:rPr lang="hr-HR" dirty="0" smtClean="0"/>
              <a:t>, </a:t>
            </a:r>
            <a:r>
              <a:rPr lang="hr-HR" dirty="0" err="1" smtClean="0"/>
              <a:t>change</a:t>
            </a:r>
            <a:r>
              <a:rPr lang="hr-HR" dirty="0" smtClean="0"/>
              <a:t> </a:t>
            </a:r>
            <a:r>
              <a:rPr lang="hr-HR" dirty="0" err="1" smtClean="0"/>
              <a:t>attitudes</a:t>
            </a:r>
            <a:r>
              <a:rPr lang="hr-HR" dirty="0" smtClean="0"/>
              <a:t>, </a:t>
            </a:r>
            <a:r>
              <a:rPr lang="hr-HR" dirty="0" err="1" smtClean="0"/>
              <a:t>and</a:t>
            </a:r>
            <a:r>
              <a:rPr lang="hr-HR" dirty="0" smtClean="0"/>
              <a:t> influence </a:t>
            </a:r>
            <a:r>
              <a:rPr lang="hr-HR" dirty="0" err="1" smtClean="0"/>
              <a:t>behaviour</a:t>
            </a:r>
            <a:r>
              <a:rPr lang="hr-HR" dirty="0" smtClean="0"/>
              <a:t> </a:t>
            </a:r>
            <a:r>
              <a:rPr lang="hr-HR" dirty="0" err="1" smtClean="0"/>
              <a:t>of</a:t>
            </a:r>
            <a:r>
              <a:rPr lang="hr-HR" dirty="0" smtClean="0"/>
              <a:t> </a:t>
            </a:r>
            <a:r>
              <a:rPr lang="hr-HR" dirty="0" err="1" smtClean="0"/>
              <a:t>others</a:t>
            </a:r>
            <a:r>
              <a:rPr lang="hr-HR" dirty="0" smtClean="0"/>
              <a:t> </a:t>
            </a:r>
            <a:r>
              <a:rPr lang="hr-HR" dirty="0" err="1" smtClean="0"/>
              <a:t>in</a:t>
            </a:r>
            <a:r>
              <a:rPr lang="hr-HR" dirty="0" smtClean="0"/>
              <a:t> </a:t>
            </a:r>
            <a:r>
              <a:rPr lang="hr-HR" dirty="0" err="1" smtClean="0"/>
              <a:t>many</a:t>
            </a:r>
            <a:r>
              <a:rPr lang="hr-HR" dirty="0" smtClean="0"/>
              <a:t> </a:t>
            </a:r>
            <a:r>
              <a:rPr lang="hr-HR" dirty="0" err="1" smtClean="0"/>
              <a:t>ways</a:t>
            </a:r>
            <a:endParaRPr lang="hr-HR" dirty="0"/>
          </a:p>
        </p:txBody>
      </p:sp>
    </p:spTree>
    <p:extLst>
      <p:ext uri="{BB962C8B-B14F-4D97-AF65-F5344CB8AC3E}">
        <p14:creationId xmlns:p14="http://schemas.microsoft.com/office/powerpoint/2010/main" val="21520343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Politeness</a:t>
            </a:r>
            <a:endParaRPr lang="hr-HR" dirty="0"/>
          </a:p>
        </p:txBody>
      </p:sp>
      <p:sp>
        <p:nvSpPr>
          <p:cNvPr id="3" name="Content Placeholder 2"/>
          <p:cNvSpPr>
            <a:spLocks noGrp="1"/>
          </p:cNvSpPr>
          <p:nvPr>
            <p:ph idx="1"/>
          </p:nvPr>
        </p:nvSpPr>
        <p:spPr/>
        <p:txBody>
          <a:bodyPr/>
          <a:lstStyle/>
          <a:p>
            <a:r>
              <a:rPr lang="hr-HR" dirty="0" smtClean="0"/>
              <a:t>In </a:t>
            </a:r>
            <a:r>
              <a:rPr lang="hr-HR" dirty="0" err="1" smtClean="0"/>
              <a:t>normal</a:t>
            </a:r>
            <a:r>
              <a:rPr lang="hr-HR" dirty="0" smtClean="0"/>
              <a:t> </a:t>
            </a:r>
            <a:r>
              <a:rPr lang="hr-HR" dirty="0" err="1" smtClean="0"/>
              <a:t>discourse</a:t>
            </a:r>
            <a:r>
              <a:rPr lang="hr-HR" dirty="0" smtClean="0"/>
              <a:t> </a:t>
            </a:r>
            <a:r>
              <a:rPr lang="hr-HR" dirty="0" err="1" smtClean="0"/>
              <a:t>there</a:t>
            </a:r>
            <a:r>
              <a:rPr lang="hr-HR" dirty="0" smtClean="0"/>
              <a:t> are ‘</a:t>
            </a:r>
            <a:r>
              <a:rPr lang="hr-HR" dirty="0" err="1" smtClean="0"/>
              <a:t>preferred</a:t>
            </a:r>
            <a:r>
              <a:rPr lang="hr-HR" dirty="0" smtClean="0"/>
              <a:t> </a:t>
            </a:r>
            <a:r>
              <a:rPr lang="hr-HR" dirty="0" err="1" smtClean="0"/>
              <a:t>responses</a:t>
            </a:r>
            <a:r>
              <a:rPr lang="hr-HR" dirty="0" smtClean="0"/>
              <a:t>’ (</a:t>
            </a:r>
            <a:r>
              <a:rPr lang="hr-HR" dirty="0" err="1" smtClean="0"/>
              <a:t>e.g</a:t>
            </a:r>
            <a:r>
              <a:rPr lang="hr-HR" dirty="0" smtClean="0"/>
              <a:t>. a </a:t>
            </a:r>
            <a:r>
              <a:rPr lang="hr-HR" dirty="0" err="1" smtClean="0"/>
              <a:t>preferred</a:t>
            </a:r>
            <a:r>
              <a:rPr lang="hr-HR" dirty="0" smtClean="0"/>
              <a:t> </a:t>
            </a:r>
            <a:r>
              <a:rPr lang="hr-HR" dirty="0" err="1" smtClean="0"/>
              <a:t>response</a:t>
            </a:r>
            <a:r>
              <a:rPr lang="hr-HR" dirty="0" smtClean="0"/>
              <a:t> to </a:t>
            </a:r>
            <a:r>
              <a:rPr lang="hr-HR" dirty="0" err="1" smtClean="0"/>
              <a:t>an</a:t>
            </a:r>
            <a:r>
              <a:rPr lang="hr-HR" dirty="0" smtClean="0"/>
              <a:t> </a:t>
            </a:r>
            <a:r>
              <a:rPr lang="hr-HR" dirty="0" err="1" smtClean="0"/>
              <a:t>invitation</a:t>
            </a:r>
            <a:r>
              <a:rPr lang="hr-HR" dirty="0" smtClean="0"/>
              <a:t> </a:t>
            </a:r>
            <a:r>
              <a:rPr lang="hr-HR" dirty="0" err="1" smtClean="0"/>
              <a:t>is</a:t>
            </a:r>
            <a:r>
              <a:rPr lang="hr-HR" dirty="0" smtClean="0"/>
              <a:t> </a:t>
            </a:r>
            <a:r>
              <a:rPr lang="hr-HR" dirty="0" err="1" smtClean="0"/>
              <a:t>acceptance</a:t>
            </a:r>
            <a:r>
              <a:rPr lang="hr-HR" dirty="0" smtClean="0"/>
              <a:t> </a:t>
            </a:r>
            <a:r>
              <a:rPr lang="hr-HR" dirty="0" err="1" smtClean="0"/>
              <a:t>rather</a:t>
            </a:r>
            <a:r>
              <a:rPr lang="hr-HR" dirty="0" smtClean="0"/>
              <a:t> </a:t>
            </a:r>
            <a:r>
              <a:rPr lang="hr-HR" dirty="0" err="1" smtClean="0"/>
              <a:t>than</a:t>
            </a:r>
            <a:r>
              <a:rPr lang="hr-HR" dirty="0" smtClean="0"/>
              <a:t> a </a:t>
            </a:r>
            <a:r>
              <a:rPr lang="hr-HR" dirty="0" err="1" smtClean="0"/>
              <a:t>refusal</a:t>
            </a:r>
            <a:r>
              <a:rPr lang="hr-HR" dirty="0" smtClean="0"/>
              <a:t>)</a:t>
            </a:r>
          </a:p>
          <a:p>
            <a:r>
              <a:rPr lang="hr-HR" dirty="0" err="1" smtClean="0"/>
              <a:t>Responses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r>
              <a:rPr lang="hr-HR" dirty="0" smtClean="0"/>
              <a:t> </a:t>
            </a:r>
            <a:r>
              <a:rPr lang="hr-HR" dirty="0" err="1" smtClean="0"/>
              <a:t>or</a:t>
            </a:r>
            <a:r>
              <a:rPr lang="hr-HR" dirty="0" smtClean="0"/>
              <a:t> </a:t>
            </a:r>
            <a:r>
              <a:rPr lang="hr-HR" dirty="0" err="1" smtClean="0"/>
              <a:t>in</a:t>
            </a:r>
            <a:r>
              <a:rPr lang="hr-HR" dirty="0" smtClean="0"/>
              <a:t> police </a:t>
            </a:r>
            <a:r>
              <a:rPr lang="hr-HR" dirty="0" err="1" smtClean="0"/>
              <a:t>stations</a:t>
            </a:r>
            <a:r>
              <a:rPr lang="hr-HR" dirty="0" smtClean="0"/>
              <a:t> </a:t>
            </a:r>
            <a:r>
              <a:rPr lang="hr-HR" dirty="0" err="1" smtClean="0"/>
              <a:t>may</a:t>
            </a:r>
            <a:r>
              <a:rPr lang="hr-HR" dirty="0" smtClean="0"/>
              <a:t> </a:t>
            </a:r>
            <a:r>
              <a:rPr lang="hr-HR" dirty="0" err="1" smtClean="0"/>
              <a:t>be</a:t>
            </a:r>
            <a:r>
              <a:rPr lang="hr-HR" dirty="0" smtClean="0"/>
              <a:t> </a:t>
            </a:r>
            <a:r>
              <a:rPr lang="hr-HR" dirty="0" err="1" smtClean="0"/>
              <a:t>influenced</a:t>
            </a:r>
            <a:r>
              <a:rPr lang="hr-HR" dirty="0" smtClean="0"/>
              <a:t> </a:t>
            </a:r>
            <a:r>
              <a:rPr lang="hr-HR" dirty="0" err="1" smtClean="0"/>
              <a:t>by</a:t>
            </a:r>
            <a:r>
              <a:rPr lang="hr-HR" dirty="0" smtClean="0"/>
              <a:t> </a:t>
            </a:r>
            <a:r>
              <a:rPr lang="hr-HR" dirty="0" err="1" smtClean="0"/>
              <a:t>this</a:t>
            </a:r>
            <a:r>
              <a:rPr lang="hr-HR" dirty="0" smtClean="0"/>
              <a:t>: </a:t>
            </a:r>
            <a:r>
              <a:rPr lang="hr-HR" dirty="0" err="1" smtClean="0"/>
              <a:t>e.g</a:t>
            </a:r>
            <a:r>
              <a:rPr lang="hr-HR" dirty="0" smtClean="0"/>
              <a:t>. </a:t>
            </a:r>
            <a:r>
              <a:rPr lang="hr-HR" dirty="0" err="1" smtClean="0"/>
              <a:t>the</a:t>
            </a:r>
            <a:r>
              <a:rPr lang="hr-HR" dirty="0" smtClean="0"/>
              <a:t> </a:t>
            </a:r>
            <a:r>
              <a:rPr lang="hr-HR" dirty="0" err="1" smtClean="0"/>
              <a:t>preferred</a:t>
            </a:r>
            <a:r>
              <a:rPr lang="hr-HR" dirty="0" smtClean="0"/>
              <a:t> </a:t>
            </a:r>
            <a:r>
              <a:rPr lang="hr-HR" dirty="0" err="1" smtClean="0"/>
              <a:t>response</a:t>
            </a:r>
            <a:r>
              <a:rPr lang="hr-HR" dirty="0" smtClean="0"/>
              <a:t> to </a:t>
            </a:r>
            <a:r>
              <a:rPr lang="hr-HR" dirty="0" err="1" smtClean="0"/>
              <a:t>an</a:t>
            </a:r>
            <a:r>
              <a:rPr lang="hr-HR" dirty="0" smtClean="0"/>
              <a:t> </a:t>
            </a:r>
            <a:r>
              <a:rPr lang="hr-HR" dirty="0" err="1" smtClean="0"/>
              <a:t>evaluation</a:t>
            </a:r>
            <a:r>
              <a:rPr lang="hr-HR" dirty="0" smtClean="0"/>
              <a:t> </a:t>
            </a:r>
            <a:r>
              <a:rPr lang="hr-HR" dirty="0" err="1" smtClean="0"/>
              <a:t>is</a:t>
            </a:r>
            <a:r>
              <a:rPr lang="hr-HR" dirty="0" smtClean="0"/>
              <a:t> </a:t>
            </a:r>
            <a:r>
              <a:rPr lang="hr-HR" dirty="0" err="1" smtClean="0"/>
              <a:t>agreement</a:t>
            </a:r>
            <a:r>
              <a:rPr lang="hr-HR" dirty="0" smtClean="0"/>
              <a:t> </a:t>
            </a:r>
            <a:r>
              <a:rPr lang="hr-HR" dirty="0" err="1" smtClean="0"/>
              <a:t>rather</a:t>
            </a:r>
            <a:r>
              <a:rPr lang="hr-HR" dirty="0" smtClean="0"/>
              <a:t> </a:t>
            </a:r>
            <a:r>
              <a:rPr lang="hr-HR" dirty="0" err="1" smtClean="0"/>
              <a:t>than</a:t>
            </a:r>
            <a:r>
              <a:rPr lang="hr-HR" dirty="0" smtClean="0"/>
              <a:t> </a:t>
            </a:r>
            <a:r>
              <a:rPr lang="hr-HR" dirty="0" err="1" smtClean="0"/>
              <a:t>disagreement</a:t>
            </a:r>
            <a:endParaRPr lang="hr-HR" dirty="0" smtClean="0"/>
          </a:p>
          <a:p>
            <a:r>
              <a:rPr lang="hr-HR" dirty="0" smtClean="0"/>
              <a:t>In </a:t>
            </a:r>
            <a:r>
              <a:rPr lang="hr-HR" dirty="0" err="1" smtClean="0"/>
              <a:t>this</a:t>
            </a:r>
            <a:r>
              <a:rPr lang="hr-HR" dirty="0" smtClean="0"/>
              <a:t> </a:t>
            </a:r>
            <a:r>
              <a:rPr lang="hr-HR" dirty="0" err="1" smtClean="0"/>
              <a:t>case</a:t>
            </a:r>
            <a:r>
              <a:rPr lang="hr-HR" dirty="0" smtClean="0"/>
              <a:t>, </a:t>
            </a:r>
            <a:r>
              <a:rPr lang="hr-HR" dirty="0" err="1" smtClean="0"/>
              <a:t>politeness</a:t>
            </a:r>
            <a:r>
              <a:rPr lang="hr-HR" dirty="0" smtClean="0"/>
              <a:t> </a:t>
            </a:r>
            <a:r>
              <a:rPr lang="hr-HR" dirty="0" err="1" smtClean="0"/>
              <a:t>can</a:t>
            </a:r>
            <a:r>
              <a:rPr lang="hr-HR" dirty="0" smtClean="0"/>
              <a:t> </a:t>
            </a:r>
            <a:r>
              <a:rPr lang="hr-HR" dirty="0" err="1" smtClean="0"/>
              <a:t>serve</a:t>
            </a:r>
            <a:r>
              <a:rPr lang="hr-HR" dirty="0" smtClean="0"/>
              <a:t> as a </a:t>
            </a:r>
            <a:r>
              <a:rPr lang="hr-HR" dirty="0" err="1" smtClean="0"/>
              <a:t>mechanism</a:t>
            </a:r>
            <a:r>
              <a:rPr lang="hr-HR" dirty="0" smtClean="0"/>
              <a:t> for </a:t>
            </a:r>
            <a:r>
              <a:rPr lang="hr-HR" dirty="0" err="1" smtClean="0"/>
              <a:t>coercion</a:t>
            </a:r>
            <a:endParaRPr lang="hr-HR" dirty="0"/>
          </a:p>
        </p:txBody>
      </p:sp>
    </p:spTree>
    <p:extLst>
      <p:ext uri="{BB962C8B-B14F-4D97-AF65-F5344CB8AC3E}">
        <p14:creationId xmlns:p14="http://schemas.microsoft.com/office/powerpoint/2010/main" val="6362654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Examining</a:t>
            </a:r>
            <a:r>
              <a:rPr lang="hr-HR" dirty="0" smtClean="0"/>
              <a:t> </a:t>
            </a:r>
            <a:r>
              <a:rPr lang="hr-HR" dirty="0" err="1" smtClean="0"/>
              <a:t>questions</a:t>
            </a:r>
            <a:endParaRPr lang="hr-HR" dirty="0"/>
          </a:p>
        </p:txBody>
      </p:sp>
      <p:sp>
        <p:nvSpPr>
          <p:cNvPr id="3" name="Content Placeholder 2"/>
          <p:cNvSpPr>
            <a:spLocks noGrp="1"/>
          </p:cNvSpPr>
          <p:nvPr>
            <p:ph idx="1"/>
          </p:nvPr>
        </p:nvSpPr>
        <p:spPr/>
        <p:txBody>
          <a:bodyPr/>
          <a:lstStyle/>
          <a:p>
            <a:r>
              <a:rPr lang="hr-HR" dirty="0" err="1" smtClean="0"/>
              <a:t>Tag</a:t>
            </a:r>
            <a:r>
              <a:rPr lang="hr-HR" dirty="0" smtClean="0"/>
              <a:t> </a:t>
            </a:r>
            <a:r>
              <a:rPr lang="hr-HR" dirty="0" err="1" smtClean="0"/>
              <a:t>questions</a:t>
            </a:r>
            <a:r>
              <a:rPr lang="hr-HR" dirty="0" smtClean="0"/>
              <a:t> – put a </a:t>
            </a:r>
            <a:r>
              <a:rPr lang="hr-HR" dirty="0" err="1" smtClean="0"/>
              <a:t>degree</a:t>
            </a:r>
            <a:r>
              <a:rPr lang="hr-HR" dirty="0" smtClean="0"/>
              <a:t> </a:t>
            </a:r>
            <a:r>
              <a:rPr lang="hr-HR" dirty="0" err="1" smtClean="0"/>
              <a:t>of</a:t>
            </a:r>
            <a:r>
              <a:rPr lang="hr-HR" dirty="0" smtClean="0"/>
              <a:t> </a:t>
            </a:r>
            <a:r>
              <a:rPr lang="hr-HR" dirty="0" err="1" smtClean="0"/>
              <a:t>pressure</a:t>
            </a:r>
            <a:r>
              <a:rPr lang="hr-HR" dirty="0" smtClean="0"/>
              <a:t> for </a:t>
            </a:r>
            <a:r>
              <a:rPr lang="hr-HR" dirty="0" err="1" smtClean="0"/>
              <a:t>agreement</a:t>
            </a:r>
            <a:r>
              <a:rPr lang="hr-HR" dirty="0" smtClean="0"/>
              <a:t> </a:t>
            </a:r>
            <a:r>
              <a:rPr lang="hr-HR" dirty="0" err="1" smtClean="0"/>
              <a:t>upon</a:t>
            </a:r>
            <a:r>
              <a:rPr lang="hr-HR" dirty="0" smtClean="0"/>
              <a:t> </a:t>
            </a:r>
            <a:r>
              <a:rPr lang="hr-HR" dirty="0" err="1" smtClean="0"/>
              <a:t>the</a:t>
            </a:r>
            <a:r>
              <a:rPr lang="hr-HR" dirty="0" smtClean="0"/>
              <a:t> </a:t>
            </a:r>
            <a:r>
              <a:rPr lang="hr-HR" dirty="0" err="1" smtClean="0"/>
              <a:t>interlocutor</a:t>
            </a:r>
            <a:r>
              <a:rPr lang="hr-HR" dirty="0" smtClean="0"/>
              <a:t>; more </a:t>
            </a:r>
            <a:r>
              <a:rPr lang="hr-HR" dirty="0" err="1" smtClean="0"/>
              <a:t>coercive</a:t>
            </a:r>
            <a:r>
              <a:rPr lang="hr-HR" dirty="0" smtClean="0"/>
              <a:t> </a:t>
            </a:r>
            <a:r>
              <a:rPr lang="hr-HR" dirty="0" err="1" smtClean="0"/>
              <a:t>than</a:t>
            </a:r>
            <a:r>
              <a:rPr lang="hr-HR" dirty="0" smtClean="0"/>
              <a:t> </a:t>
            </a:r>
            <a:r>
              <a:rPr lang="hr-HR" dirty="0" err="1" smtClean="0"/>
              <a:t>yes</a:t>
            </a:r>
            <a:r>
              <a:rPr lang="hr-HR" dirty="0" smtClean="0"/>
              <a:t>/no </a:t>
            </a:r>
            <a:r>
              <a:rPr lang="hr-HR" dirty="0" err="1" smtClean="0"/>
              <a:t>questions</a:t>
            </a:r>
            <a:endParaRPr lang="hr-HR" dirty="0" smtClean="0"/>
          </a:p>
          <a:p>
            <a:r>
              <a:rPr lang="hr-HR" dirty="0" err="1" smtClean="0"/>
              <a:t>Questioner’s</a:t>
            </a:r>
            <a:r>
              <a:rPr lang="hr-HR" dirty="0" smtClean="0"/>
              <a:t> </a:t>
            </a:r>
            <a:r>
              <a:rPr lang="hr-HR" dirty="0" err="1" smtClean="0"/>
              <a:t>power</a:t>
            </a:r>
            <a:r>
              <a:rPr lang="hr-HR" dirty="0" smtClean="0"/>
              <a:t> </a:t>
            </a:r>
            <a:r>
              <a:rPr lang="hr-HR" dirty="0" err="1" smtClean="0"/>
              <a:t>over</a:t>
            </a:r>
            <a:r>
              <a:rPr lang="hr-HR" dirty="0" smtClean="0"/>
              <a:t> </a:t>
            </a:r>
            <a:r>
              <a:rPr lang="hr-HR" dirty="0" err="1" smtClean="0"/>
              <a:t>the</a:t>
            </a:r>
            <a:r>
              <a:rPr lang="hr-HR" dirty="0" smtClean="0"/>
              <a:t> </a:t>
            </a:r>
            <a:r>
              <a:rPr lang="hr-HR" dirty="0" err="1" smtClean="0"/>
              <a:t>interlocutor</a:t>
            </a:r>
            <a:r>
              <a:rPr lang="hr-HR" dirty="0" smtClean="0"/>
              <a:t> </a:t>
            </a:r>
            <a:r>
              <a:rPr lang="hr-HR" dirty="0" err="1" smtClean="0"/>
              <a:t>and</a:t>
            </a:r>
            <a:r>
              <a:rPr lang="hr-HR" dirty="0" smtClean="0"/>
              <a:t> </a:t>
            </a:r>
            <a:r>
              <a:rPr lang="hr-HR" dirty="0" err="1" smtClean="0"/>
              <a:t>the</a:t>
            </a:r>
            <a:r>
              <a:rPr lang="hr-HR" dirty="0" smtClean="0"/>
              <a:t> </a:t>
            </a:r>
            <a:r>
              <a:rPr lang="hr-HR" dirty="0" err="1" smtClean="0"/>
              <a:t>latter’s</a:t>
            </a:r>
            <a:r>
              <a:rPr lang="hr-HR" dirty="0" smtClean="0"/>
              <a:t> </a:t>
            </a:r>
            <a:r>
              <a:rPr lang="hr-HR" dirty="0" err="1" smtClean="0"/>
              <a:t>obligation</a:t>
            </a:r>
            <a:r>
              <a:rPr lang="hr-HR" dirty="0" smtClean="0"/>
              <a:t> to </a:t>
            </a:r>
            <a:r>
              <a:rPr lang="hr-HR" dirty="0" err="1" smtClean="0"/>
              <a:t>comply</a:t>
            </a:r>
            <a:endParaRPr lang="hr-HR" dirty="0" smtClean="0"/>
          </a:p>
          <a:p>
            <a:r>
              <a:rPr lang="hr-HR" dirty="0" err="1" smtClean="0"/>
              <a:t>The</a:t>
            </a:r>
            <a:r>
              <a:rPr lang="hr-HR" dirty="0" smtClean="0"/>
              <a:t> more </a:t>
            </a:r>
            <a:r>
              <a:rPr lang="hr-HR" dirty="0" err="1" smtClean="0"/>
              <a:t>information</a:t>
            </a:r>
            <a:r>
              <a:rPr lang="hr-HR" dirty="0" smtClean="0"/>
              <a:t> </a:t>
            </a:r>
            <a:r>
              <a:rPr lang="hr-HR" dirty="0" err="1" smtClean="0"/>
              <a:t>included</a:t>
            </a:r>
            <a:r>
              <a:rPr lang="hr-HR" dirty="0" smtClean="0"/>
              <a:t> </a:t>
            </a:r>
            <a:r>
              <a:rPr lang="hr-HR" dirty="0" err="1" smtClean="0"/>
              <a:t>in</a:t>
            </a:r>
            <a:r>
              <a:rPr lang="hr-HR" dirty="0" smtClean="0"/>
              <a:t> </a:t>
            </a:r>
            <a:r>
              <a:rPr lang="hr-HR" dirty="0" err="1" smtClean="0"/>
              <a:t>the</a:t>
            </a:r>
            <a:r>
              <a:rPr lang="hr-HR" dirty="0" smtClean="0"/>
              <a:t> </a:t>
            </a:r>
            <a:r>
              <a:rPr lang="hr-HR" dirty="0" err="1" smtClean="0"/>
              <a:t>question</a:t>
            </a:r>
            <a:r>
              <a:rPr lang="hr-HR" dirty="0" smtClean="0"/>
              <a:t>, </a:t>
            </a:r>
            <a:r>
              <a:rPr lang="hr-HR" dirty="0" err="1" smtClean="0"/>
              <a:t>the</a:t>
            </a:r>
            <a:r>
              <a:rPr lang="hr-HR" dirty="0" smtClean="0"/>
              <a:t> </a:t>
            </a:r>
            <a:r>
              <a:rPr lang="hr-HR" dirty="0" err="1" smtClean="0"/>
              <a:t>greater</a:t>
            </a:r>
            <a:r>
              <a:rPr lang="hr-HR" dirty="0" smtClean="0"/>
              <a:t> </a:t>
            </a:r>
            <a:r>
              <a:rPr lang="hr-HR" dirty="0" err="1" smtClean="0"/>
              <a:t>the</a:t>
            </a:r>
            <a:r>
              <a:rPr lang="hr-HR" dirty="0" smtClean="0"/>
              <a:t> </a:t>
            </a:r>
            <a:r>
              <a:rPr lang="hr-HR" dirty="0" err="1" smtClean="0"/>
              <a:t>questioner’s</a:t>
            </a:r>
            <a:r>
              <a:rPr lang="hr-HR" dirty="0" smtClean="0"/>
              <a:t> </a:t>
            </a:r>
            <a:r>
              <a:rPr lang="hr-HR" dirty="0" err="1" smtClean="0"/>
              <a:t>control</a:t>
            </a:r>
            <a:r>
              <a:rPr lang="hr-HR" dirty="0" smtClean="0"/>
              <a:t> </a:t>
            </a:r>
            <a:r>
              <a:rPr lang="hr-HR" dirty="0" err="1" smtClean="0"/>
              <a:t>of</a:t>
            </a:r>
            <a:r>
              <a:rPr lang="hr-HR" dirty="0" smtClean="0"/>
              <a:t> </a:t>
            </a:r>
            <a:r>
              <a:rPr lang="hr-HR" dirty="0" err="1" smtClean="0"/>
              <a:t>the</a:t>
            </a:r>
            <a:r>
              <a:rPr lang="hr-HR" dirty="0" smtClean="0"/>
              <a:t> </a:t>
            </a:r>
            <a:r>
              <a:rPr lang="hr-HR" dirty="0" err="1" smtClean="0"/>
              <a:t>information</a:t>
            </a:r>
            <a:endParaRPr lang="hr-HR" dirty="0" smtClean="0"/>
          </a:p>
          <a:p>
            <a:r>
              <a:rPr lang="hr-HR" dirty="0" smtClean="0"/>
              <a:t>Open </a:t>
            </a:r>
            <a:r>
              <a:rPr lang="hr-HR" dirty="0" err="1" smtClean="0"/>
              <a:t>questions</a:t>
            </a:r>
            <a:r>
              <a:rPr lang="hr-HR" dirty="0" smtClean="0"/>
              <a:t> </a:t>
            </a:r>
            <a:r>
              <a:rPr lang="hr-HR" dirty="0" err="1" smtClean="0"/>
              <a:t>should</a:t>
            </a:r>
            <a:r>
              <a:rPr lang="hr-HR" dirty="0" smtClean="0"/>
              <a:t> </a:t>
            </a:r>
            <a:r>
              <a:rPr lang="hr-HR" dirty="0" err="1" smtClean="0"/>
              <a:t>be</a:t>
            </a:r>
            <a:r>
              <a:rPr lang="hr-HR" dirty="0" smtClean="0"/>
              <a:t> </a:t>
            </a:r>
            <a:r>
              <a:rPr lang="hr-HR" dirty="0" err="1" smtClean="0"/>
              <a:t>encouraged</a:t>
            </a:r>
            <a:endParaRPr lang="hr-HR" dirty="0" smtClean="0"/>
          </a:p>
          <a:p>
            <a:r>
              <a:rPr lang="hr-HR" dirty="0" err="1" smtClean="0"/>
              <a:t>It</a:t>
            </a:r>
            <a:r>
              <a:rPr lang="hr-HR" dirty="0" smtClean="0"/>
              <a:t> </a:t>
            </a:r>
            <a:r>
              <a:rPr lang="hr-HR" dirty="0" err="1" smtClean="0"/>
              <a:t>is</a:t>
            </a:r>
            <a:r>
              <a:rPr lang="hr-HR" dirty="0" smtClean="0"/>
              <a:t> </a:t>
            </a:r>
            <a:r>
              <a:rPr lang="hr-HR" dirty="0" err="1" smtClean="0"/>
              <a:t>necessary</a:t>
            </a:r>
            <a:r>
              <a:rPr lang="hr-HR" dirty="0" smtClean="0"/>
              <a:t> to </a:t>
            </a:r>
            <a:r>
              <a:rPr lang="hr-HR" dirty="0" err="1" smtClean="0"/>
              <a:t>check</a:t>
            </a:r>
            <a:r>
              <a:rPr lang="hr-HR" dirty="0" smtClean="0"/>
              <a:t> </a:t>
            </a:r>
            <a:r>
              <a:rPr lang="hr-HR" dirty="0" err="1" smtClean="0"/>
              <a:t>if</a:t>
            </a:r>
            <a:r>
              <a:rPr lang="hr-HR" dirty="0" smtClean="0"/>
              <a:t> a </a:t>
            </a:r>
            <a:r>
              <a:rPr lang="hr-HR" dirty="0" err="1" smtClean="0"/>
              <a:t>suspect</a:t>
            </a:r>
            <a:r>
              <a:rPr lang="hr-HR" dirty="0" smtClean="0"/>
              <a:t> </a:t>
            </a:r>
            <a:r>
              <a:rPr lang="hr-HR" dirty="0" err="1" smtClean="0"/>
              <a:t>has</a:t>
            </a:r>
            <a:r>
              <a:rPr lang="hr-HR" dirty="0" smtClean="0"/>
              <a:t> </a:t>
            </a:r>
            <a:r>
              <a:rPr lang="hr-HR" dirty="0" err="1" smtClean="0"/>
              <a:t>understood</a:t>
            </a:r>
            <a:r>
              <a:rPr lang="hr-HR" dirty="0" smtClean="0"/>
              <a:t> </a:t>
            </a:r>
            <a:r>
              <a:rPr lang="hr-HR" dirty="0" err="1" smtClean="0"/>
              <a:t>the</a:t>
            </a:r>
            <a:r>
              <a:rPr lang="hr-HR" dirty="0" smtClean="0"/>
              <a:t> </a:t>
            </a:r>
            <a:r>
              <a:rPr lang="hr-HR" dirty="0" err="1" smtClean="0"/>
              <a:t>question</a:t>
            </a:r>
            <a:endParaRPr lang="hr-HR" dirty="0"/>
          </a:p>
        </p:txBody>
      </p:sp>
    </p:spTree>
    <p:extLst>
      <p:ext uri="{BB962C8B-B14F-4D97-AF65-F5344CB8AC3E}">
        <p14:creationId xmlns:p14="http://schemas.microsoft.com/office/powerpoint/2010/main" val="39398181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Presuppositions</a:t>
            </a:r>
            <a:endParaRPr lang="hr-HR" dirty="0"/>
          </a:p>
        </p:txBody>
      </p:sp>
      <p:sp>
        <p:nvSpPr>
          <p:cNvPr id="3" name="Content Placeholder 2"/>
          <p:cNvSpPr>
            <a:spLocks noGrp="1"/>
          </p:cNvSpPr>
          <p:nvPr>
            <p:ph idx="1"/>
          </p:nvPr>
        </p:nvSpPr>
        <p:spPr/>
        <p:txBody>
          <a:bodyPr/>
          <a:lstStyle/>
          <a:p>
            <a:r>
              <a:rPr lang="hr-HR" dirty="0" err="1" smtClean="0"/>
              <a:t>Potential</a:t>
            </a:r>
            <a:r>
              <a:rPr lang="hr-HR" dirty="0" smtClean="0"/>
              <a:t> to </a:t>
            </a:r>
            <a:r>
              <a:rPr lang="hr-HR" dirty="0" err="1" smtClean="0"/>
              <a:t>confuse</a:t>
            </a:r>
            <a:r>
              <a:rPr lang="hr-HR" dirty="0" smtClean="0"/>
              <a:t> </a:t>
            </a:r>
            <a:r>
              <a:rPr lang="hr-HR" dirty="0" err="1" smtClean="0"/>
              <a:t>witnesses</a:t>
            </a:r>
            <a:r>
              <a:rPr lang="hr-HR" dirty="0" smtClean="0"/>
              <a:t> </a:t>
            </a:r>
            <a:r>
              <a:rPr lang="hr-HR" dirty="0" err="1" smtClean="0"/>
              <a:t>and</a:t>
            </a:r>
            <a:r>
              <a:rPr lang="hr-HR" dirty="0" smtClean="0"/>
              <a:t> </a:t>
            </a:r>
            <a:r>
              <a:rPr lang="hr-HR" dirty="0" err="1" smtClean="0"/>
              <a:t>mislead</a:t>
            </a:r>
            <a:r>
              <a:rPr lang="hr-HR" dirty="0" smtClean="0"/>
              <a:t> </a:t>
            </a:r>
            <a:r>
              <a:rPr lang="hr-HR" dirty="0" err="1" smtClean="0"/>
              <a:t>hearers</a:t>
            </a:r>
            <a:r>
              <a:rPr lang="hr-HR" dirty="0" smtClean="0"/>
              <a:t> </a:t>
            </a:r>
            <a:r>
              <a:rPr lang="hr-HR" dirty="0" err="1" smtClean="0"/>
              <a:t>by</a:t>
            </a:r>
            <a:r>
              <a:rPr lang="hr-HR" dirty="0" smtClean="0"/>
              <a:t> </a:t>
            </a:r>
            <a:r>
              <a:rPr lang="hr-HR" dirty="0" err="1" smtClean="0"/>
              <a:t>inserting</a:t>
            </a:r>
            <a:r>
              <a:rPr lang="hr-HR" dirty="0" smtClean="0"/>
              <a:t> as </a:t>
            </a:r>
            <a:r>
              <a:rPr lang="hr-HR" dirty="0" err="1" smtClean="0"/>
              <a:t>given</a:t>
            </a:r>
            <a:r>
              <a:rPr lang="hr-HR" dirty="0" smtClean="0"/>
              <a:t> </a:t>
            </a:r>
            <a:r>
              <a:rPr lang="hr-HR" dirty="0" err="1" smtClean="0"/>
              <a:t>content</a:t>
            </a:r>
            <a:r>
              <a:rPr lang="hr-HR" dirty="0" smtClean="0"/>
              <a:t> </a:t>
            </a:r>
            <a:r>
              <a:rPr lang="hr-HR" dirty="0" err="1" smtClean="0"/>
              <a:t>something</a:t>
            </a:r>
            <a:r>
              <a:rPr lang="hr-HR" dirty="0" smtClean="0"/>
              <a:t> </a:t>
            </a:r>
            <a:r>
              <a:rPr lang="hr-HR" dirty="0" err="1" smtClean="0"/>
              <a:t>that</a:t>
            </a:r>
            <a:r>
              <a:rPr lang="hr-HR" dirty="0" smtClean="0"/>
              <a:t> </a:t>
            </a:r>
            <a:r>
              <a:rPr lang="hr-HR" dirty="0" err="1" smtClean="0"/>
              <a:t>is</a:t>
            </a:r>
            <a:r>
              <a:rPr lang="hr-HR" dirty="0" smtClean="0"/>
              <a:t> </a:t>
            </a:r>
            <a:r>
              <a:rPr lang="hr-HR" dirty="0" err="1" smtClean="0"/>
              <a:t>new</a:t>
            </a:r>
            <a:r>
              <a:rPr lang="hr-HR" dirty="0" smtClean="0"/>
              <a:t> </a:t>
            </a:r>
            <a:r>
              <a:rPr lang="hr-HR" dirty="0" err="1" smtClean="0"/>
              <a:t>or</a:t>
            </a:r>
            <a:r>
              <a:rPr lang="hr-HR" dirty="0" smtClean="0"/>
              <a:t> </a:t>
            </a:r>
            <a:r>
              <a:rPr lang="hr-HR" dirty="0" err="1" smtClean="0"/>
              <a:t>disputed</a:t>
            </a:r>
            <a:endParaRPr lang="hr-HR" dirty="0" smtClean="0"/>
          </a:p>
          <a:p>
            <a:r>
              <a:rPr lang="hr-HR" dirty="0" err="1" smtClean="0"/>
              <a:t>Questions</a:t>
            </a:r>
            <a:r>
              <a:rPr lang="hr-HR" dirty="0" smtClean="0"/>
              <a:t> </a:t>
            </a:r>
            <a:r>
              <a:rPr lang="hr-HR" dirty="0" err="1" smtClean="0"/>
              <a:t>presupposing</a:t>
            </a:r>
            <a:r>
              <a:rPr lang="hr-HR" dirty="0" smtClean="0"/>
              <a:t> </a:t>
            </a:r>
            <a:r>
              <a:rPr lang="hr-HR" dirty="0" err="1" smtClean="0"/>
              <a:t>the</a:t>
            </a:r>
            <a:r>
              <a:rPr lang="hr-HR" dirty="0" smtClean="0"/>
              <a:t> </a:t>
            </a:r>
            <a:r>
              <a:rPr lang="hr-HR" dirty="0" err="1" smtClean="0"/>
              <a:t>presence</a:t>
            </a:r>
            <a:r>
              <a:rPr lang="hr-HR" dirty="0" smtClean="0"/>
              <a:t> </a:t>
            </a:r>
            <a:r>
              <a:rPr lang="hr-HR" dirty="0" err="1" smtClean="0"/>
              <a:t>of</a:t>
            </a:r>
            <a:r>
              <a:rPr lang="hr-HR" dirty="0" smtClean="0"/>
              <a:t> </a:t>
            </a:r>
            <a:r>
              <a:rPr lang="hr-HR" dirty="0" err="1" smtClean="0"/>
              <a:t>items</a:t>
            </a:r>
            <a:r>
              <a:rPr lang="hr-HR" dirty="0" smtClean="0"/>
              <a:t> </a:t>
            </a:r>
            <a:r>
              <a:rPr lang="hr-HR" dirty="0" err="1" smtClean="0"/>
              <a:t>or</a:t>
            </a:r>
            <a:r>
              <a:rPr lang="hr-HR" dirty="0" smtClean="0"/>
              <a:t> </a:t>
            </a:r>
            <a:r>
              <a:rPr lang="hr-HR" dirty="0" err="1" smtClean="0"/>
              <a:t>events</a:t>
            </a:r>
            <a:r>
              <a:rPr lang="hr-HR" dirty="0" smtClean="0"/>
              <a:t> (‘</a:t>
            </a:r>
            <a:r>
              <a:rPr lang="hr-HR" dirty="0" err="1" smtClean="0"/>
              <a:t>Did</a:t>
            </a:r>
            <a:r>
              <a:rPr lang="hr-HR" dirty="0" smtClean="0"/>
              <a:t> </a:t>
            </a:r>
            <a:r>
              <a:rPr lang="hr-HR" dirty="0" err="1" smtClean="0"/>
              <a:t>you</a:t>
            </a:r>
            <a:r>
              <a:rPr lang="hr-HR" dirty="0" smtClean="0"/>
              <a:t> </a:t>
            </a:r>
            <a:r>
              <a:rPr lang="hr-HR" dirty="0" err="1" smtClean="0"/>
              <a:t>see</a:t>
            </a:r>
            <a:r>
              <a:rPr lang="hr-HR" dirty="0" smtClean="0"/>
              <a:t> </a:t>
            </a:r>
            <a:r>
              <a:rPr lang="hr-HR" dirty="0" err="1" smtClean="0"/>
              <a:t>the</a:t>
            </a:r>
            <a:r>
              <a:rPr lang="hr-HR" dirty="0" smtClean="0"/>
              <a:t> </a:t>
            </a:r>
            <a:r>
              <a:rPr lang="hr-HR" dirty="0" err="1" smtClean="0"/>
              <a:t>broken</a:t>
            </a:r>
            <a:r>
              <a:rPr lang="hr-HR" dirty="0" smtClean="0"/>
              <a:t> </a:t>
            </a:r>
            <a:r>
              <a:rPr lang="hr-HR" dirty="0" err="1" smtClean="0"/>
              <a:t>glass</a:t>
            </a:r>
            <a:r>
              <a:rPr lang="hr-HR" dirty="0" smtClean="0"/>
              <a:t>?” </a:t>
            </a:r>
            <a:r>
              <a:rPr lang="hr-HR" dirty="0" err="1" smtClean="0"/>
              <a:t>elicit</a:t>
            </a:r>
            <a:r>
              <a:rPr lang="hr-HR" dirty="0" smtClean="0"/>
              <a:t> </a:t>
            </a:r>
            <a:r>
              <a:rPr lang="hr-HR" dirty="0" err="1" smtClean="0"/>
              <a:t>different</a:t>
            </a:r>
            <a:r>
              <a:rPr lang="hr-HR" dirty="0" smtClean="0"/>
              <a:t> </a:t>
            </a:r>
            <a:r>
              <a:rPr lang="hr-HR" dirty="0" err="1" smtClean="0"/>
              <a:t>responses</a:t>
            </a:r>
            <a:r>
              <a:rPr lang="hr-HR" dirty="0" smtClean="0"/>
              <a:t> </a:t>
            </a:r>
            <a:r>
              <a:rPr lang="hr-HR" dirty="0" err="1" smtClean="0"/>
              <a:t>from</a:t>
            </a:r>
            <a:r>
              <a:rPr lang="hr-HR" dirty="0" smtClean="0"/>
              <a:t> </a:t>
            </a:r>
            <a:r>
              <a:rPr lang="hr-HR" dirty="0" err="1" smtClean="0"/>
              <a:t>those</a:t>
            </a:r>
            <a:r>
              <a:rPr lang="hr-HR" dirty="0" smtClean="0"/>
              <a:t> </a:t>
            </a:r>
            <a:r>
              <a:rPr lang="hr-HR" dirty="0" err="1" smtClean="0"/>
              <a:t>that</a:t>
            </a:r>
            <a:r>
              <a:rPr lang="hr-HR" dirty="0" smtClean="0"/>
              <a:t> </a:t>
            </a:r>
            <a:r>
              <a:rPr lang="hr-HR" dirty="0" err="1" smtClean="0"/>
              <a:t>did</a:t>
            </a:r>
            <a:r>
              <a:rPr lang="hr-HR" dirty="0" smtClean="0"/>
              <a:t> </a:t>
            </a:r>
            <a:r>
              <a:rPr lang="hr-HR" dirty="0" err="1" smtClean="0"/>
              <a:t>not</a:t>
            </a:r>
            <a:r>
              <a:rPr lang="hr-HR" dirty="0" smtClean="0"/>
              <a:t> make </a:t>
            </a:r>
            <a:r>
              <a:rPr lang="hr-HR" dirty="0" err="1" smtClean="0"/>
              <a:t>the</a:t>
            </a:r>
            <a:r>
              <a:rPr lang="hr-HR" dirty="0" smtClean="0"/>
              <a:t> </a:t>
            </a:r>
            <a:r>
              <a:rPr lang="hr-HR" dirty="0" err="1" smtClean="0"/>
              <a:t>presupposition</a:t>
            </a:r>
            <a:r>
              <a:rPr lang="hr-HR" dirty="0" smtClean="0"/>
              <a:t> („</a:t>
            </a:r>
            <a:r>
              <a:rPr lang="hr-HR" dirty="0" err="1" smtClean="0"/>
              <a:t>Did</a:t>
            </a:r>
            <a:r>
              <a:rPr lang="hr-HR" dirty="0" smtClean="0"/>
              <a:t> </a:t>
            </a:r>
            <a:r>
              <a:rPr lang="hr-HR" dirty="0" err="1" smtClean="0"/>
              <a:t>you</a:t>
            </a:r>
            <a:r>
              <a:rPr lang="hr-HR" dirty="0" smtClean="0"/>
              <a:t> </a:t>
            </a:r>
            <a:r>
              <a:rPr lang="hr-HR" dirty="0" err="1" smtClean="0"/>
              <a:t>see</a:t>
            </a:r>
            <a:r>
              <a:rPr lang="hr-HR" dirty="0" smtClean="0"/>
              <a:t> </a:t>
            </a:r>
            <a:r>
              <a:rPr lang="hr-HR" dirty="0" err="1" smtClean="0"/>
              <a:t>any</a:t>
            </a:r>
            <a:r>
              <a:rPr lang="hr-HR" dirty="0" smtClean="0"/>
              <a:t> </a:t>
            </a:r>
            <a:r>
              <a:rPr lang="hr-HR" dirty="0" err="1" smtClean="0"/>
              <a:t>broken</a:t>
            </a:r>
            <a:r>
              <a:rPr lang="hr-HR" dirty="0" smtClean="0"/>
              <a:t> </a:t>
            </a:r>
            <a:r>
              <a:rPr lang="hr-HR" dirty="0" err="1" smtClean="0"/>
              <a:t>glass</a:t>
            </a:r>
            <a:r>
              <a:rPr lang="hr-HR" dirty="0" smtClean="0"/>
              <a:t>?”)</a:t>
            </a:r>
            <a:endParaRPr lang="hr-HR" dirty="0"/>
          </a:p>
        </p:txBody>
      </p:sp>
    </p:spTree>
    <p:extLst>
      <p:ext uri="{BB962C8B-B14F-4D97-AF65-F5344CB8AC3E}">
        <p14:creationId xmlns:p14="http://schemas.microsoft.com/office/powerpoint/2010/main" val="1389544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smtClean="0"/>
              <a:t>Difference</a:t>
            </a:r>
            <a:r>
              <a:rPr lang="hr-HR" sz="2800" dirty="0" smtClean="0"/>
              <a:t> </a:t>
            </a:r>
            <a:r>
              <a:rPr lang="hr-HR" sz="2800" dirty="0" err="1" smtClean="0"/>
              <a:t>between</a:t>
            </a:r>
            <a:r>
              <a:rPr lang="hr-HR" sz="2800" dirty="0" smtClean="0"/>
              <a:t> </a:t>
            </a:r>
            <a:r>
              <a:rPr lang="hr-HR" sz="2800" dirty="0" err="1" smtClean="0"/>
              <a:t>examination-in-chief</a:t>
            </a:r>
            <a:r>
              <a:rPr lang="hr-HR" sz="2800" dirty="0" smtClean="0"/>
              <a:t> </a:t>
            </a:r>
            <a:r>
              <a:rPr lang="hr-HR" sz="2800" dirty="0" err="1" smtClean="0"/>
              <a:t>and</a:t>
            </a:r>
            <a:r>
              <a:rPr lang="hr-HR" sz="2800" dirty="0" smtClean="0"/>
              <a:t> </a:t>
            </a:r>
            <a:r>
              <a:rPr lang="hr-HR" sz="2800" dirty="0" err="1" smtClean="0"/>
              <a:t>cross-examination</a:t>
            </a:r>
            <a:r>
              <a:rPr lang="hr-HR" sz="2800" dirty="0" smtClean="0"/>
              <a:t> (A </a:t>
            </a:r>
            <a:r>
              <a:rPr lang="hr-HR" sz="2800" dirty="0" err="1" smtClean="0"/>
              <a:t>training</a:t>
            </a:r>
            <a:r>
              <a:rPr lang="hr-HR" sz="2800" dirty="0" smtClean="0"/>
              <a:t> manual for </a:t>
            </a:r>
            <a:r>
              <a:rPr lang="hr-HR" sz="2800" dirty="0" err="1" smtClean="0"/>
              <a:t>barristers</a:t>
            </a:r>
            <a:r>
              <a:rPr lang="hr-HR" sz="2800" dirty="0" smtClean="0"/>
              <a:t>)</a:t>
            </a:r>
            <a:endParaRPr lang="hr-HR" sz="2800" dirty="0"/>
          </a:p>
        </p:txBody>
      </p:sp>
      <p:sp>
        <p:nvSpPr>
          <p:cNvPr id="3" name="Content Placeholder 2"/>
          <p:cNvSpPr>
            <a:spLocks noGrp="1"/>
          </p:cNvSpPr>
          <p:nvPr>
            <p:ph idx="1"/>
          </p:nvPr>
        </p:nvSpPr>
        <p:spPr/>
        <p:txBody>
          <a:bodyPr>
            <a:noAutofit/>
          </a:bodyPr>
          <a:lstStyle/>
          <a:p>
            <a:r>
              <a:rPr lang="hr-HR" sz="2400" dirty="0" smtClean="0"/>
              <a:t>„In general terms, examination-in-chief is about trust, the advocate allowing the witness the freedom to tell their story in their own words, but cross-examination is about control. The cross-examiner doesn’t want the witness to tell their story in their own words; instead, the cross-examiner asks leading questions designed to convey the story of the cross-examiner’s client in words chosen by </a:t>
            </a:r>
            <a:r>
              <a:rPr lang="hr-HR" sz="2400" dirty="0" err="1" smtClean="0"/>
              <a:t>the</a:t>
            </a:r>
            <a:r>
              <a:rPr lang="hr-HR" sz="2400" dirty="0" smtClean="0"/>
              <a:t> </a:t>
            </a:r>
            <a:r>
              <a:rPr lang="hr-HR" sz="2400" dirty="0" err="1" smtClean="0"/>
              <a:t>cross-examiner</a:t>
            </a:r>
            <a:r>
              <a:rPr lang="hr-HR" sz="2400" dirty="0" smtClean="0"/>
              <a:t>” (McPeake 2010: 138)</a:t>
            </a:r>
            <a:endParaRPr lang="hr-HR" sz="2400" dirty="0"/>
          </a:p>
        </p:txBody>
      </p:sp>
    </p:spTree>
    <p:extLst>
      <p:ext uri="{BB962C8B-B14F-4D97-AF65-F5344CB8AC3E}">
        <p14:creationId xmlns:p14="http://schemas.microsoft.com/office/powerpoint/2010/main" val="5380664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Questions</a:t>
            </a:r>
            <a:r>
              <a:rPr lang="hr-HR" dirty="0"/>
              <a:t> </a:t>
            </a:r>
            <a:r>
              <a:rPr lang="hr-HR" dirty="0" err="1"/>
              <a:t>in</a:t>
            </a:r>
            <a:r>
              <a:rPr lang="hr-HR" dirty="0"/>
              <a:t> </a:t>
            </a:r>
            <a:r>
              <a:rPr lang="hr-HR" dirty="0" err="1"/>
              <a:t>the</a:t>
            </a:r>
            <a:r>
              <a:rPr lang="hr-HR" dirty="0"/>
              <a:t> </a:t>
            </a:r>
            <a:r>
              <a:rPr lang="hr-HR" dirty="0" err="1"/>
              <a:t>courtroom</a:t>
            </a:r>
            <a:endParaRPr lang="hr-HR" dirty="0"/>
          </a:p>
        </p:txBody>
      </p:sp>
      <p:sp>
        <p:nvSpPr>
          <p:cNvPr id="3" name="Content Placeholder 2"/>
          <p:cNvSpPr>
            <a:spLocks noGrp="1"/>
          </p:cNvSpPr>
          <p:nvPr>
            <p:ph idx="1"/>
          </p:nvPr>
        </p:nvSpPr>
        <p:spPr/>
        <p:txBody>
          <a:bodyPr>
            <a:normAutofit/>
          </a:bodyPr>
          <a:lstStyle/>
          <a:p>
            <a:r>
              <a:rPr lang="hr-HR" sz="2400" dirty="0" err="1" smtClean="0"/>
              <a:t>Lawyers</a:t>
            </a:r>
            <a:r>
              <a:rPr lang="hr-HR" sz="2400" dirty="0" smtClean="0"/>
              <a:t> </a:t>
            </a:r>
            <a:r>
              <a:rPr lang="hr-HR" sz="2400" dirty="0" err="1" smtClean="0"/>
              <a:t>in</a:t>
            </a:r>
            <a:r>
              <a:rPr lang="hr-HR" sz="2400" dirty="0" smtClean="0"/>
              <a:t> </a:t>
            </a:r>
            <a:r>
              <a:rPr lang="hr-HR" sz="2400" dirty="0" err="1" smtClean="0"/>
              <a:t>court</a:t>
            </a:r>
            <a:r>
              <a:rPr lang="hr-HR" sz="2400" dirty="0" smtClean="0"/>
              <a:t> – </a:t>
            </a:r>
            <a:r>
              <a:rPr lang="hr-HR" sz="2400" dirty="0" err="1" smtClean="0"/>
              <a:t>formidable</a:t>
            </a:r>
            <a:r>
              <a:rPr lang="hr-HR" sz="2400" dirty="0" smtClean="0"/>
              <a:t> </a:t>
            </a:r>
            <a:r>
              <a:rPr lang="hr-HR" sz="2400" dirty="0" err="1" smtClean="0"/>
              <a:t>users</a:t>
            </a:r>
            <a:r>
              <a:rPr lang="hr-HR" sz="2400" dirty="0" smtClean="0"/>
              <a:t> </a:t>
            </a:r>
            <a:r>
              <a:rPr lang="hr-HR" sz="2400" dirty="0" err="1" smtClean="0"/>
              <a:t>of</a:t>
            </a:r>
            <a:r>
              <a:rPr lang="hr-HR" sz="2400" dirty="0" smtClean="0"/>
              <a:t> </a:t>
            </a:r>
            <a:r>
              <a:rPr lang="hr-HR" sz="2400" dirty="0" err="1" smtClean="0"/>
              <a:t>language</a:t>
            </a:r>
            <a:endParaRPr lang="hr-HR" sz="2400" dirty="0" smtClean="0"/>
          </a:p>
          <a:p>
            <a:r>
              <a:rPr lang="hr-HR" sz="2400" dirty="0" smtClean="0"/>
              <a:t>Their power derives from the linguistic and conversational rules that the court dictates – only barristers can ask questions and witnesses must respond</a:t>
            </a:r>
          </a:p>
          <a:p>
            <a:r>
              <a:rPr lang="hr-HR" sz="2400" dirty="0" smtClean="0"/>
              <a:t>While lawyers are experts at constructing questions and constructing narratives with these questions, they ultimately rely on the way questions are asked in </a:t>
            </a:r>
            <a:r>
              <a:rPr lang="hr-HR" sz="2400" dirty="0" err="1" smtClean="0"/>
              <a:t>other</a:t>
            </a:r>
            <a:r>
              <a:rPr lang="hr-HR" sz="2400" dirty="0" smtClean="0"/>
              <a:t> </a:t>
            </a:r>
            <a:r>
              <a:rPr lang="hr-HR" sz="2400" dirty="0" err="1" smtClean="0"/>
              <a:t>situations</a:t>
            </a:r>
            <a:endParaRPr lang="hr-HR" sz="2400" dirty="0" smtClean="0"/>
          </a:p>
          <a:p>
            <a:r>
              <a:rPr lang="hr-HR" sz="2400" dirty="0" err="1" smtClean="0"/>
              <a:t>Only</a:t>
            </a:r>
            <a:r>
              <a:rPr lang="hr-HR" sz="2400" dirty="0" smtClean="0"/>
              <a:t> </a:t>
            </a:r>
            <a:r>
              <a:rPr lang="hr-HR" sz="2400" dirty="0" err="1" smtClean="0"/>
              <a:t>barristers</a:t>
            </a:r>
            <a:r>
              <a:rPr lang="hr-HR" sz="2400" dirty="0" smtClean="0"/>
              <a:t> </a:t>
            </a:r>
            <a:r>
              <a:rPr lang="hr-HR" sz="2400" dirty="0" err="1" smtClean="0"/>
              <a:t>can</a:t>
            </a:r>
            <a:r>
              <a:rPr lang="hr-HR" sz="2400" dirty="0" smtClean="0"/>
              <a:t> </a:t>
            </a:r>
            <a:r>
              <a:rPr lang="hr-HR" sz="2400" dirty="0" err="1" smtClean="0"/>
              <a:t>indulge</a:t>
            </a:r>
            <a:r>
              <a:rPr lang="hr-HR" sz="2400" dirty="0" smtClean="0"/>
              <a:t> </a:t>
            </a:r>
            <a:r>
              <a:rPr lang="hr-HR" sz="2400" dirty="0" err="1" smtClean="0"/>
              <a:t>in</a:t>
            </a:r>
            <a:r>
              <a:rPr lang="hr-HR" sz="2400" dirty="0" smtClean="0"/>
              <a:t> ‘</a:t>
            </a:r>
            <a:r>
              <a:rPr lang="hr-HR" sz="2400" dirty="0" err="1" smtClean="0"/>
              <a:t>topic</a:t>
            </a:r>
            <a:r>
              <a:rPr lang="hr-HR" sz="2400" dirty="0" smtClean="0"/>
              <a:t> management’</a:t>
            </a:r>
          </a:p>
          <a:p>
            <a:endParaRPr lang="hr-HR" sz="2400" dirty="0"/>
          </a:p>
        </p:txBody>
      </p:sp>
    </p:spTree>
    <p:extLst>
      <p:ext uri="{BB962C8B-B14F-4D97-AF65-F5344CB8AC3E}">
        <p14:creationId xmlns:p14="http://schemas.microsoft.com/office/powerpoint/2010/main" val="293056175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Summary</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courtroom</a:t>
            </a:r>
            <a:r>
              <a:rPr lang="hr-HR" dirty="0" smtClean="0"/>
              <a:t> </a:t>
            </a:r>
            <a:r>
              <a:rPr lang="hr-HR" dirty="0" err="1" smtClean="0"/>
              <a:t>has</a:t>
            </a:r>
            <a:r>
              <a:rPr lang="hr-HR" dirty="0" smtClean="0"/>
              <a:t> </a:t>
            </a:r>
            <a:r>
              <a:rPr lang="hr-HR" dirty="0" err="1" smtClean="0"/>
              <a:t>its</a:t>
            </a:r>
            <a:r>
              <a:rPr lang="hr-HR" dirty="0" smtClean="0"/>
              <a:t> </a:t>
            </a:r>
            <a:r>
              <a:rPr lang="hr-HR" dirty="0" err="1" smtClean="0"/>
              <a:t>own</a:t>
            </a:r>
            <a:r>
              <a:rPr lang="hr-HR" dirty="0" smtClean="0"/>
              <a:t> </a:t>
            </a:r>
            <a:r>
              <a:rPr lang="hr-HR" dirty="0" err="1" smtClean="0"/>
              <a:t>rules</a:t>
            </a:r>
            <a:r>
              <a:rPr lang="hr-HR" dirty="0" smtClean="0"/>
              <a:t> for </a:t>
            </a:r>
            <a:r>
              <a:rPr lang="hr-HR" dirty="0" err="1" smtClean="0"/>
              <a:t>speaking</a:t>
            </a:r>
            <a:endParaRPr lang="hr-HR" dirty="0" smtClean="0"/>
          </a:p>
          <a:p>
            <a:r>
              <a:rPr lang="hr-HR" dirty="0" err="1" smtClean="0"/>
              <a:t>Lawyers</a:t>
            </a:r>
            <a:r>
              <a:rPr lang="hr-HR" dirty="0" smtClean="0"/>
              <a:t> </a:t>
            </a:r>
            <a:r>
              <a:rPr lang="hr-HR" dirty="0" err="1" smtClean="0"/>
              <a:t>ask</a:t>
            </a:r>
            <a:r>
              <a:rPr lang="hr-HR" dirty="0" smtClean="0"/>
              <a:t> </a:t>
            </a:r>
            <a:r>
              <a:rPr lang="hr-HR" dirty="0" err="1" smtClean="0"/>
              <a:t>questions</a:t>
            </a:r>
            <a:r>
              <a:rPr lang="hr-HR" dirty="0" smtClean="0"/>
              <a:t> </a:t>
            </a:r>
            <a:r>
              <a:rPr lang="hr-HR" dirty="0" err="1" smtClean="0"/>
              <a:t>and</a:t>
            </a:r>
            <a:r>
              <a:rPr lang="hr-HR" dirty="0" smtClean="0"/>
              <a:t> </a:t>
            </a:r>
            <a:r>
              <a:rPr lang="hr-HR" dirty="0" err="1" smtClean="0"/>
              <a:t>witnesses</a:t>
            </a:r>
            <a:r>
              <a:rPr lang="hr-HR" dirty="0" smtClean="0"/>
              <a:t> </a:t>
            </a:r>
            <a:r>
              <a:rPr lang="hr-HR" dirty="0" err="1" smtClean="0"/>
              <a:t>answer</a:t>
            </a:r>
            <a:r>
              <a:rPr lang="hr-HR" dirty="0" smtClean="0"/>
              <a:t> </a:t>
            </a:r>
            <a:r>
              <a:rPr lang="hr-HR" dirty="0" err="1" smtClean="0"/>
              <a:t>them</a:t>
            </a:r>
            <a:endParaRPr lang="hr-HR" dirty="0" smtClean="0"/>
          </a:p>
          <a:p>
            <a:r>
              <a:rPr lang="hr-HR" dirty="0" err="1" smtClean="0"/>
              <a:t>There</a:t>
            </a:r>
            <a:r>
              <a:rPr lang="hr-HR" dirty="0" smtClean="0"/>
              <a:t> are </a:t>
            </a:r>
            <a:r>
              <a:rPr lang="hr-HR" dirty="0" err="1" smtClean="0"/>
              <a:t>strategies</a:t>
            </a:r>
            <a:r>
              <a:rPr lang="hr-HR" dirty="0" smtClean="0"/>
              <a:t> </a:t>
            </a:r>
            <a:r>
              <a:rPr lang="hr-HR" dirty="0" err="1" smtClean="0"/>
              <a:t>available</a:t>
            </a:r>
            <a:r>
              <a:rPr lang="hr-HR" dirty="0" smtClean="0"/>
              <a:t> to </a:t>
            </a:r>
            <a:r>
              <a:rPr lang="hr-HR" dirty="0" err="1" smtClean="0"/>
              <a:t>lawyers</a:t>
            </a:r>
            <a:r>
              <a:rPr lang="hr-HR" dirty="0" smtClean="0"/>
              <a:t> </a:t>
            </a:r>
            <a:r>
              <a:rPr lang="hr-HR" dirty="0" err="1" smtClean="0"/>
              <a:t>that</a:t>
            </a:r>
            <a:r>
              <a:rPr lang="hr-HR" dirty="0" smtClean="0"/>
              <a:t> are </a:t>
            </a:r>
            <a:r>
              <a:rPr lang="hr-HR" dirty="0" err="1" smtClean="0"/>
              <a:t>not</a:t>
            </a:r>
            <a:r>
              <a:rPr lang="hr-HR" dirty="0" smtClean="0"/>
              <a:t> </a:t>
            </a:r>
            <a:r>
              <a:rPr lang="hr-HR" dirty="0" err="1" smtClean="0"/>
              <a:t>available</a:t>
            </a:r>
            <a:r>
              <a:rPr lang="hr-HR" dirty="0" smtClean="0"/>
              <a:t> to </a:t>
            </a:r>
            <a:r>
              <a:rPr lang="hr-HR" dirty="0" err="1" smtClean="0"/>
              <a:t>witnesses</a:t>
            </a:r>
            <a:endParaRPr lang="hr-HR" dirty="0" smtClean="0"/>
          </a:p>
          <a:p>
            <a:r>
              <a:rPr lang="hr-HR" dirty="0" err="1" smtClean="0"/>
              <a:t>Different</a:t>
            </a:r>
            <a:r>
              <a:rPr lang="hr-HR" dirty="0" smtClean="0"/>
              <a:t> </a:t>
            </a:r>
            <a:r>
              <a:rPr lang="hr-HR" dirty="0" err="1" smtClean="0"/>
              <a:t>questions</a:t>
            </a:r>
            <a:r>
              <a:rPr lang="hr-HR" dirty="0" smtClean="0"/>
              <a:t> </a:t>
            </a:r>
            <a:r>
              <a:rPr lang="hr-HR" dirty="0" err="1" smtClean="0"/>
              <a:t>perform</a:t>
            </a:r>
            <a:r>
              <a:rPr lang="hr-HR" dirty="0" smtClean="0"/>
              <a:t> </a:t>
            </a:r>
            <a:r>
              <a:rPr lang="hr-HR" dirty="0" err="1" smtClean="0"/>
              <a:t>different</a:t>
            </a:r>
            <a:r>
              <a:rPr lang="hr-HR" dirty="0" smtClean="0"/>
              <a:t> </a:t>
            </a:r>
            <a:r>
              <a:rPr lang="hr-HR" dirty="0" err="1" smtClean="0"/>
              <a:t>functioins</a:t>
            </a:r>
            <a:r>
              <a:rPr lang="hr-HR" dirty="0" smtClean="0"/>
              <a:t>: </a:t>
            </a:r>
            <a:r>
              <a:rPr lang="hr-HR" dirty="0" err="1" smtClean="0"/>
              <a:t>the</a:t>
            </a:r>
            <a:r>
              <a:rPr lang="hr-HR" dirty="0" smtClean="0"/>
              <a:t> </a:t>
            </a:r>
            <a:r>
              <a:rPr lang="hr-HR" dirty="0" err="1" smtClean="0"/>
              <a:t>questioning</a:t>
            </a:r>
            <a:r>
              <a:rPr lang="hr-HR" dirty="0" smtClean="0"/>
              <a:t> </a:t>
            </a:r>
            <a:r>
              <a:rPr lang="hr-HR" dirty="0" err="1" smtClean="0"/>
              <a:t>strategy</a:t>
            </a:r>
            <a:r>
              <a:rPr lang="hr-HR" dirty="0" smtClean="0"/>
              <a:t> </a:t>
            </a:r>
            <a:r>
              <a:rPr lang="hr-HR" dirty="0" err="1" smtClean="0"/>
              <a:t>can</a:t>
            </a:r>
            <a:r>
              <a:rPr lang="hr-HR" dirty="0" smtClean="0"/>
              <a:t> </a:t>
            </a:r>
            <a:r>
              <a:rPr lang="hr-HR" dirty="0" err="1" smtClean="0"/>
              <a:t>be</a:t>
            </a:r>
            <a:r>
              <a:rPr lang="hr-HR" dirty="0" smtClean="0"/>
              <a:t> </a:t>
            </a:r>
            <a:r>
              <a:rPr lang="hr-HR" dirty="0" err="1" smtClean="0"/>
              <a:t>seen</a:t>
            </a:r>
            <a:r>
              <a:rPr lang="hr-HR" dirty="0" smtClean="0"/>
              <a:t> </a:t>
            </a:r>
            <a:r>
              <a:rPr lang="hr-HR" dirty="0" err="1" smtClean="0"/>
              <a:t>in</a:t>
            </a:r>
            <a:r>
              <a:rPr lang="hr-HR" dirty="0" smtClean="0"/>
              <a:t> </a:t>
            </a:r>
            <a:r>
              <a:rPr lang="hr-HR" dirty="0" err="1" smtClean="0"/>
              <a:t>the</a:t>
            </a:r>
            <a:r>
              <a:rPr lang="hr-HR" dirty="0" smtClean="0"/>
              <a:t> </a:t>
            </a:r>
            <a:r>
              <a:rPr lang="hr-HR" dirty="0" err="1" smtClean="0"/>
              <a:t>choice</a:t>
            </a:r>
            <a:r>
              <a:rPr lang="hr-HR" dirty="0" smtClean="0"/>
              <a:t> </a:t>
            </a:r>
            <a:r>
              <a:rPr lang="hr-HR" dirty="0" err="1" smtClean="0"/>
              <a:t>and</a:t>
            </a:r>
            <a:r>
              <a:rPr lang="hr-HR" dirty="0" smtClean="0"/>
              <a:t> </a:t>
            </a:r>
            <a:r>
              <a:rPr lang="hr-HR" dirty="0" err="1" smtClean="0"/>
              <a:t>sequencing</a:t>
            </a:r>
            <a:r>
              <a:rPr lang="hr-HR" dirty="0" smtClean="0"/>
              <a:t> </a:t>
            </a:r>
            <a:r>
              <a:rPr lang="hr-HR" dirty="0" err="1" smtClean="0"/>
              <a:t>of</a:t>
            </a:r>
            <a:r>
              <a:rPr lang="hr-HR" dirty="0" smtClean="0"/>
              <a:t> </a:t>
            </a:r>
            <a:r>
              <a:rPr lang="hr-HR" dirty="0" err="1" smtClean="0"/>
              <a:t>questions</a:t>
            </a:r>
            <a:endParaRPr lang="hr-HR" dirty="0"/>
          </a:p>
        </p:txBody>
      </p:sp>
    </p:spTree>
    <p:extLst>
      <p:ext uri="{BB962C8B-B14F-4D97-AF65-F5344CB8AC3E}">
        <p14:creationId xmlns:p14="http://schemas.microsoft.com/office/powerpoint/2010/main" val="2256609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Who </a:t>
            </a:r>
            <a:r>
              <a:rPr lang="hr-HR" dirty="0" err="1" smtClean="0"/>
              <a:t>is</a:t>
            </a:r>
            <a:r>
              <a:rPr lang="hr-HR" dirty="0" smtClean="0"/>
              <a:t> </a:t>
            </a:r>
            <a:r>
              <a:rPr lang="hr-HR" dirty="0" err="1" smtClean="0"/>
              <a:t>speaking</a:t>
            </a:r>
            <a:r>
              <a:rPr lang="hr-HR" dirty="0" smtClean="0"/>
              <a:t> to </a:t>
            </a:r>
            <a:r>
              <a:rPr lang="hr-HR" dirty="0" err="1" smtClean="0"/>
              <a:t>whom</a:t>
            </a:r>
            <a:r>
              <a:rPr lang="hr-HR" dirty="0" smtClean="0"/>
              <a:t>?</a:t>
            </a:r>
            <a:endParaRPr lang="hr-HR" dirty="0"/>
          </a:p>
        </p:txBody>
      </p:sp>
      <p:sp>
        <p:nvSpPr>
          <p:cNvPr id="3" name="Content Placeholder 2"/>
          <p:cNvSpPr>
            <a:spLocks noGrp="1"/>
          </p:cNvSpPr>
          <p:nvPr>
            <p:ph idx="1"/>
          </p:nvPr>
        </p:nvSpPr>
        <p:spPr/>
        <p:txBody>
          <a:bodyPr/>
          <a:lstStyle/>
          <a:p>
            <a:r>
              <a:rPr lang="hr-HR" dirty="0" smtClean="0"/>
              <a:t>Model </a:t>
            </a:r>
            <a:r>
              <a:rPr lang="hr-HR" dirty="0" err="1" smtClean="0"/>
              <a:t>of</a:t>
            </a:r>
            <a:r>
              <a:rPr lang="hr-HR" dirty="0" smtClean="0"/>
              <a:t> </a:t>
            </a:r>
            <a:r>
              <a:rPr lang="hr-HR" dirty="0" err="1" smtClean="0"/>
              <a:t>communication</a:t>
            </a:r>
            <a:r>
              <a:rPr lang="hr-HR" dirty="0" smtClean="0"/>
              <a:t>: </a:t>
            </a:r>
            <a:r>
              <a:rPr lang="hr-HR" dirty="0" err="1" smtClean="0"/>
              <a:t>speaker</a:t>
            </a:r>
            <a:r>
              <a:rPr lang="hr-HR" dirty="0" smtClean="0"/>
              <a:t> </a:t>
            </a:r>
            <a:r>
              <a:rPr lang="hr-HR" dirty="0" err="1" smtClean="0"/>
              <a:t>and</a:t>
            </a:r>
            <a:r>
              <a:rPr lang="hr-HR" dirty="0" smtClean="0"/>
              <a:t> </a:t>
            </a:r>
            <a:r>
              <a:rPr lang="hr-HR" dirty="0" err="1" smtClean="0"/>
              <a:t>hearer</a:t>
            </a:r>
            <a:endParaRPr lang="hr-HR" dirty="0" smtClean="0"/>
          </a:p>
          <a:p>
            <a:r>
              <a:rPr lang="hr-HR" dirty="0" err="1" smtClean="0"/>
              <a:t>Goffman</a:t>
            </a:r>
            <a:r>
              <a:rPr lang="hr-HR" dirty="0" smtClean="0"/>
              <a:t> (1981): </a:t>
            </a:r>
            <a:r>
              <a:rPr lang="hr-HR" dirty="0" err="1" smtClean="0"/>
              <a:t>these</a:t>
            </a:r>
            <a:r>
              <a:rPr lang="hr-HR" dirty="0" smtClean="0"/>
              <a:t> </a:t>
            </a:r>
            <a:r>
              <a:rPr lang="hr-HR" dirty="0" err="1" smtClean="0"/>
              <a:t>positions</a:t>
            </a:r>
            <a:r>
              <a:rPr lang="hr-HR" dirty="0" smtClean="0"/>
              <a:t> </a:t>
            </a:r>
            <a:r>
              <a:rPr lang="hr-HR" dirty="0" err="1" smtClean="0"/>
              <a:t>can</a:t>
            </a:r>
            <a:r>
              <a:rPr lang="hr-HR" dirty="0" smtClean="0"/>
              <a:t> </a:t>
            </a:r>
            <a:r>
              <a:rPr lang="hr-HR" dirty="0" err="1" smtClean="0"/>
              <a:t>be</a:t>
            </a:r>
            <a:r>
              <a:rPr lang="hr-HR" dirty="0" smtClean="0"/>
              <a:t> </a:t>
            </a:r>
            <a:r>
              <a:rPr lang="hr-HR" dirty="0" err="1" smtClean="0"/>
              <a:t>further</a:t>
            </a:r>
            <a:r>
              <a:rPr lang="hr-HR" dirty="0" smtClean="0"/>
              <a:t> </a:t>
            </a:r>
            <a:r>
              <a:rPr lang="hr-HR" dirty="0" err="1" smtClean="0"/>
              <a:t>specified</a:t>
            </a:r>
            <a:endParaRPr lang="hr-HR" dirty="0" smtClean="0"/>
          </a:p>
          <a:p>
            <a:r>
              <a:rPr lang="hr-HR" dirty="0" err="1" smtClean="0"/>
              <a:t>Hearer</a:t>
            </a:r>
            <a:r>
              <a:rPr lang="hr-HR" dirty="0" smtClean="0"/>
              <a:t> </a:t>
            </a:r>
            <a:r>
              <a:rPr lang="hr-HR" dirty="0" err="1" smtClean="0"/>
              <a:t>can</a:t>
            </a:r>
            <a:r>
              <a:rPr lang="hr-HR" dirty="0" smtClean="0"/>
              <a:t> </a:t>
            </a:r>
            <a:r>
              <a:rPr lang="hr-HR" dirty="0" err="1" smtClean="0"/>
              <a:t>be</a:t>
            </a:r>
            <a:r>
              <a:rPr lang="hr-HR" dirty="0" smtClean="0"/>
              <a:t> ‘</a:t>
            </a:r>
            <a:r>
              <a:rPr lang="hr-HR" dirty="0" err="1" smtClean="0"/>
              <a:t>ratified</a:t>
            </a:r>
            <a:r>
              <a:rPr lang="hr-HR" dirty="0" smtClean="0"/>
              <a:t>’ </a:t>
            </a:r>
            <a:r>
              <a:rPr lang="hr-HR" dirty="0" err="1" smtClean="0"/>
              <a:t>or</a:t>
            </a:r>
            <a:r>
              <a:rPr lang="hr-HR" dirty="0" smtClean="0"/>
              <a:t> ‘</a:t>
            </a:r>
            <a:r>
              <a:rPr lang="hr-HR" dirty="0" err="1" smtClean="0"/>
              <a:t>un-ratified</a:t>
            </a:r>
            <a:r>
              <a:rPr lang="hr-HR" dirty="0" smtClean="0"/>
              <a:t>’</a:t>
            </a:r>
          </a:p>
          <a:p>
            <a:r>
              <a:rPr lang="hr-HR" dirty="0" smtClean="0"/>
              <a:t>A </a:t>
            </a:r>
            <a:r>
              <a:rPr lang="hr-HR" dirty="0" err="1" smtClean="0"/>
              <a:t>ratified</a:t>
            </a:r>
            <a:r>
              <a:rPr lang="hr-HR" dirty="0" smtClean="0"/>
              <a:t> </a:t>
            </a:r>
            <a:r>
              <a:rPr lang="hr-HR" dirty="0" err="1" smtClean="0"/>
              <a:t>hearer</a:t>
            </a:r>
            <a:r>
              <a:rPr lang="hr-HR" dirty="0" smtClean="0"/>
              <a:t>: 1) ‘</a:t>
            </a:r>
            <a:r>
              <a:rPr lang="hr-HR" dirty="0" err="1" smtClean="0"/>
              <a:t>addressed</a:t>
            </a:r>
            <a:r>
              <a:rPr lang="hr-HR" dirty="0" smtClean="0"/>
              <a:t>’ </a:t>
            </a:r>
            <a:r>
              <a:rPr lang="hr-HR" dirty="0" err="1" smtClean="0"/>
              <a:t>or</a:t>
            </a:r>
            <a:r>
              <a:rPr lang="hr-HR" dirty="0" smtClean="0"/>
              <a:t> 2) ‘</a:t>
            </a:r>
            <a:r>
              <a:rPr lang="hr-HR" dirty="0" err="1" smtClean="0"/>
              <a:t>unaddressed</a:t>
            </a:r>
            <a:r>
              <a:rPr lang="hr-HR" dirty="0" smtClean="0"/>
              <a:t>’</a:t>
            </a:r>
          </a:p>
          <a:p>
            <a:r>
              <a:rPr lang="hr-HR" dirty="0" err="1" smtClean="0"/>
              <a:t>Un-ratified</a:t>
            </a:r>
            <a:r>
              <a:rPr lang="hr-HR" dirty="0" smtClean="0"/>
              <a:t> </a:t>
            </a:r>
            <a:r>
              <a:rPr lang="hr-HR" dirty="0" err="1" smtClean="0"/>
              <a:t>hearers</a:t>
            </a:r>
            <a:r>
              <a:rPr lang="hr-HR" dirty="0" smtClean="0"/>
              <a:t>: </a:t>
            </a:r>
            <a:r>
              <a:rPr lang="hr-HR" dirty="0" err="1" smtClean="0"/>
              <a:t>inadvertent</a:t>
            </a:r>
            <a:r>
              <a:rPr lang="hr-HR" dirty="0" smtClean="0"/>
              <a:t> ‘</a:t>
            </a:r>
            <a:r>
              <a:rPr lang="hr-HR" dirty="0" err="1" smtClean="0"/>
              <a:t>overhearers</a:t>
            </a:r>
            <a:r>
              <a:rPr lang="hr-HR" dirty="0" smtClean="0"/>
              <a:t>’ </a:t>
            </a:r>
            <a:r>
              <a:rPr lang="hr-HR" dirty="0" err="1" smtClean="0"/>
              <a:t>and</a:t>
            </a:r>
            <a:r>
              <a:rPr lang="hr-HR" dirty="0" smtClean="0"/>
              <a:t> </a:t>
            </a:r>
            <a:r>
              <a:rPr lang="hr-HR" dirty="0" err="1" smtClean="0"/>
              <a:t>the</a:t>
            </a:r>
            <a:r>
              <a:rPr lang="hr-HR" dirty="0" smtClean="0"/>
              <a:t> </a:t>
            </a:r>
            <a:r>
              <a:rPr lang="hr-HR" dirty="0" err="1" smtClean="0"/>
              <a:t>engineered</a:t>
            </a:r>
            <a:r>
              <a:rPr lang="hr-HR" dirty="0" smtClean="0"/>
              <a:t> ‘</a:t>
            </a:r>
            <a:r>
              <a:rPr lang="hr-HR" dirty="0" err="1" smtClean="0"/>
              <a:t>eavesdroppers</a:t>
            </a:r>
            <a:r>
              <a:rPr lang="hr-HR" dirty="0" smtClean="0"/>
              <a:t>’; </a:t>
            </a:r>
            <a:r>
              <a:rPr lang="hr-HR" dirty="0" err="1" smtClean="0"/>
              <a:t>occupy</a:t>
            </a:r>
            <a:r>
              <a:rPr lang="hr-HR" dirty="0" smtClean="0"/>
              <a:t> </a:t>
            </a:r>
            <a:r>
              <a:rPr lang="hr-HR" dirty="0" err="1" smtClean="0"/>
              <a:t>this</a:t>
            </a:r>
            <a:r>
              <a:rPr lang="hr-HR" dirty="0" smtClean="0"/>
              <a:t> role </a:t>
            </a:r>
            <a:r>
              <a:rPr lang="hr-HR" dirty="0" err="1" smtClean="0"/>
              <a:t>because</a:t>
            </a:r>
            <a:r>
              <a:rPr lang="hr-HR" dirty="0" smtClean="0"/>
              <a:t> </a:t>
            </a:r>
            <a:r>
              <a:rPr lang="hr-HR" dirty="0" err="1" smtClean="0"/>
              <a:t>of</a:t>
            </a:r>
            <a:r>
              <a:rPr lang="hr-HR" dirty="0" smtClean="0"/>
              <a:t> </a:t>
            </a:r>
            <a:r>
              <a:rPr lang="hr-HR" dirty="0" err="1" smtClean="0"/>
              <a:t>their</a:t>
            </a:r>
            <a:r>
              <a:rPr lang="hr-HR" dirty="0" smtClean="0"/>
              <a:t> </a:t>
            </a:r>
            <a:r>
              <a:rPr lang="hr-HR" dirty="0" err="1" smtClean="0"/>
              <a:t>own</a:t>
            </a:r>
            <a:r>
              <a:rPr lang="hr-HR" dirty="0" smtClean="0"/>
              <a:t> </a:t>
            </a:r>
            <a:r>
              <a:rPr lang="hr-HR" dirty="0" err="1" smtClean="0"/>
              <a:t>actions</a:t>
            </a:r>
            <a:r>
              <a:rPr lang="hr-HR" dirty="0" smtClean="0"/>
              <a:t>, </a:t>
            </a:r>
            <a:r>
              <a:rPr lang="hr-HR" dirty="0" err="1" smtClean="0"/>
              <a:t>rather</a:t>
            </a:r>
            <a:r>
              <a:rPr lang="hr-HR" dirty="0" smtClean="0"/>
              <a:t> </a:t>
            </a:r>
            <a:r>
              <a:rPr lang="hr-HR" dirty="0" err="1" smtClean="0"/>
              <a:t>than</a:t>
            </a:r>
            <a:r>
              <a:rPr lang="hr-HR" dirty="0" smtClean="0"/>
              <a:t> </a:t>
            </a:r>
            <a:r>
              <a:rPr lang="hr-HR" dirty="0" err="1" smtClean="0"/>
              <a:t>those</a:t>
            </a:r>
            <a:r>
              <a:rPr lang="hr-HR" dirty="0" smtClean="0"/>
              <a:t> </a:t>
            </a:r>
            <a:r>
              <a:rPr lang="hr-HR" dirty="0" err="1" smtClean="0"/>
              <a:t>of</a:t>
            </a:r>
            <a:r>
              <a:rPr lang="hr-HR" dirty="0" smtClean="0"/>
              <a:t> </a:t>
            </a:r>
            <a:r>
              <a:rPr lang="hr-HR" dirty="0" err="1" smtClean="0"/>
              <a:t>the</a:t>
            </a:r>
            <a:r>
              <a:rPr lang="hr-HR" dirty="0" smtClean="0"/>
              <a:t> </a:t>
            </a:r>
            <a:r>
              <a:rPr lang="hr-HR" dirty="0" err="1" smtClean="0"/>
              <a:t>speaker</a:t>
            </a:r>
            <a:endParaRPr lang="hr-HR" dirty="0"/>
          </a:p>
        </p:txBody>
      </p:sp>
    </p:spTree>
    <p:extLst>
      <p:ext uri="{BB962C8B-B14F-4D97-AF65-F5344CB8AC3E}">
        <p14:creationId xmlns:p14="http://schemas.microsoft.com/office/powerpoint/2010/main" val="2956540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Courtroom</a:t>
            </a:r>
            <a:r>
              <a:rPr lang="hr-HR" dirty="0" smtClean="0"/>
              <a:t> </a:t>
            </a:r>
            <a:r>
              <a:rPr lang="hr-HR" dirty="0" err="1" smtClean="0"/>
              <a:t>interaction</a:t>
            </a:r>
            <a:endParaRPr lang="hr-HR" dirty="0"/>
          </a:p>
        </p:txBody>
      </p:sp>
      <p:sp>
        <p:nvSpPr>
          <p:cNvPr id="3" name="Content Placeholder 2"/>
          <p:cNvSpPr>
            <a:spLocks noGrp="1"/>
          </p:cNvSpPr>
          <p:nvPr>
            <p:ph idx="1"/>
          </p:nvPr>
        </p:nvSpPr>
        <p:spPr/>
        <p:txBody>
          <a:bodyPr/>
          <a:lstStyle/>
          <a:p>
            <a:r>
              <a:rPr lang="hr-HR" dirty="0" smtClean="0"/>
              <a:t>A </a:t>
            </a:r>
            <a:r>
              <a:rPr lang="hr-HR" dirty="0" err="1" smtClean="0"/>
              <a:t>witness</a:t>
            </a:r>
            <a:r>
              <a:rPr lang="hr-HR" dirty="0" smtClean="0"/>
              <a:t> </a:t>
            </a:r>
            <a:r>
              <a:rPr lang="hr-HR" dirty="0" err="1" smtClean="0"/>
              <a:t>is</a:t>
            </a:r>
            <a:r>
              <a:rPr lang="hr-HR" dirty="0" smtClean="0"/>
              <a:t> </a:t>
            </a:r>
            <a:r>
              <a:rPr lang="hr-HR" dirty="0" err="1" smtClean="0"/>
              <a:t>ratified</a:t>
            </a:r>
            <a:r>
              <a:rPr lang="hr-HR" dirty="0" smtClean="0"/>
              <a:t> </a:t>
            </a:r>
            <a:r>
              <a:rPr lang="hr-HR" dirty="0" err="1" smtClean="0"/>
              <a:t>and</a:t>
            </a:r>
            <a:r>
              <a:rPr lang="hr-HR" dirty="0" smtClean="0"/>
              <a:t> </a:t>
            </a:r>
            <a:r>
              <a:rPr lang="hr-HR" dirty="0" err="1" smtClean="0"/>
              <a:t>addressed</a:t>
            </a:r>
            <a:endParaRPr lang="hr-HR" dirty="0" smtClean="0"/>
          </a:p>
          <a:p>
            <a:r>
              <a:rPr lang="hr-HR" dirty="0" err="1" smtClean="0"/>
              <a:t>The</a:t>
            </a:r>
            <a:r>
              <a:rPr lang="hr-HR" dirty="0" smtClean="0"/>
              <a:t> </a:t>
            </a:r>
            <a:r>
              <a:rPr lang="hr-HR" dirty="0" err="1" smtClean="0"/>
              <a:t>jury</a:t>
            </a:r>
            <a:r>
              <a:rPr lang="hr-HR" dirty="0" smtClean="0"/>
              <a:t> </a:t>
            </a:r>
            <a:r>
              <a:rPr lang="hr-HR" dirty="0" err="1" smtClean="0"/>
              <a:t>is</a:t>
            </a:r>
            <a:r>
              <a:rPr lang="hr-HR" dirty="0" smtClean="0"/>
              <a:t> </a:t>
            </a:r>
            <a:r>
              <a:rPr lang="hr-HR" dirty="0" err="1" smtClean="0"/>
              <a:t>ratified</a:t>
            </a:r>
            <a:r>
              <a:rPr lang="hr-HR" dirty="0" smtClean="0"/>
              <a:t> but </a:t>
            </a:r>
            <a:r>
              <a:rPr lang="hr-HR" dirty="0" err="1" smtClean="0"/>
              <a:t>not</a:t>
            </a:r>
            <a:r>
              <a:rPr lang="hr-HR" dirty="0" smtClean="0"/>
              <a:t> </a:t>
            </a:r>
            <a:r>
              <a:rPr lang="hr-HR" dirty="0" err="1" smtClean="0"/>
              <a:t>directly</a:t>
            </a:r>
            <a:r>
              <a:rPr lang="hr-HR" dirty="0" smtClean="0"/>
              <a:t> </a:t>
            </a:r>
            <a:r>
              <a:rPr lang="hr-HR" dirty="0" err="1" smtClean="0"/>
              <a:t>addressed</a:t>
            </a:r>
            <a:r>
              <a:rPr lang="hr-HR" dirty="0" smtClean="0"/>
              <a:t> </a:t>
            </a:r>
            <a:r>
              <a:rPr lang="hr-HR" dirty="0" err="1" smtClean="0"/>
              <a:t>during</a:t>
            </a:r>
            <a:r>
              <a:rPr lang="hr-HR" dirty="0" smtClean="0"/>
              <a:t> </a:t>
            </a:r>
            <a:r>
              <a:rPr lang="hr-HR" dirty="0" err="1" smtClean="0"/>
              <a:t>the</a:t>
            </a:r>
            <a:r>
              <a:rPr lang="hr-HR" dirty="0" smtClean="0"/>
              <a:t> </a:t>
            </a:r>
            <a:r>
              <a:rPr lang="hr-HR" dirty="0" err="1" smtClean="0"/>
              <a:t>examination-in-chief</a:t>
            </a:r>
            <a:r>
              <a:rPr lang="hr-HR" dirty="0" smtClean="0"/>
              <a:t> </a:t>
            </a:r>
            <a:r>
              <a:rPr lang="hr-HR" dirty="0" err="1" smtClean="0"/>
              <a:t>and</a:t>
            </a:r>
            <a:r>
              <a:rPr lang="hr-HR" dirty="0" smtClean="0"/>
              <a:t> </a:t>
            </a:r>
            <a:r>
              <a:rPr lang="hr-HR" dirty="0" err="1" smtClean="0"/>
              <a:t>cross-examination</a:t>
            </a:r>
            <a:endParaRPr lang="hr-HR" dirty="0"/>
          </a:p>
        </p:txBody>
      </p:sp>
    </p:spTree>
    <p:extLst>
      <p:ext uri="{BB962C8B-B14F-4D97-AF65-F5344CB8AC3E}">
        <p14:creationId xmlns:p14="http://schemas.microsoft.com/office/powerpoint/2010/main" val="202976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Who </a:t>
            </a:r>
            <a:r>
              <a:rPr lang="hr-HR" dirty="0" err="1" smtClean="0"/>
              <a:t>is</a:t>
            </a:r>
            <a:r>
              <a:rPr lang="hr-HR" dirty="0" smtClean="0"/>
              <a:t> </a:t>
            </a:r>
            <a:r>
              <a:rPr lang="hr-HR" dirty="0" err="1" smtClean="0"/>
              <a:t>speaking</a:t>
            </a:r>
            <a:r>
              <a:rPr lang="hr-HR" dirty="0" smtClean="0"/>
              <a:t> to </a:t>
            </a:r>
            <a:r>
              <a:rPr lang="hr-HR" dirty="0" err="1" smtClean="0"/>
              <a:t>whom</a:t>
            </a:r>
            <a:r>
              <a:rPr lang="hr-HR" dirty="0" smtClean="0"/>
              <a:t>?</a:t>
            </a:r>
            <a:endParaRPr lang="hr-HR" dirty="0"/>
          </a:p>
        </p:txBody>
      </p:sp>
      <p:sp>
        <p:nvSpPr>
          <p:cNvPr id="3" name="Content Placeholder 2"/>
          <p:cNvSpPr>
            <a:spLocks noGrp="1"/>
          </p:cNvSpPr>
          <p:nvPr>
            <p:ph idx="1"/>
          </p:nvPr>
        </p:nvSpPr>
        <p:spPr/>
        <p:txBody>
          <a:bodyPr>
            <a:normAutofit/>
          </a:bodyPr>
          <a:lstStyle/>
          <a:p>
            <a:r>
              <a:rPr lang="hr-HR" sz="2400" dirty="0" smtClean="0"/>
              <a:t>Courtroom interactions, such as the questioning of witnesses, are best understood as addressed to the jury</a:t>
            </a:r>
          </a:p>
          <a:p>
            <a:r>
              <a:rPr lang="hr-HR" sz="2400" dirty="0" smtClean="0"/>
              <a:t>If the jury is the addressee, the addresser is not a person, but the interaction between lawyer and witness</a:t>
            </a:r>
          </a:p>
          <a:p>
            <a:r>
              <a:rPr lang="hr-HR" sz="2400" dirty="0" smtClean="0"/>
              <a:t>Lawyers want to control this interaction as much as possible because it constitutes an address to the jury</a:t>
            </a:r>
            <a:endParaRPr lang="hr-HR" sz="2400" dirty="0"/>
          </a:p>
        </p:txBody>
      </p:sp>
    </p:spTree>
    <p:extLst>
      <p:ext uri="{BB962C8B-B14F-4D97-AF65-F5344CB8AC3E}">
        <p14:creationId xmlns:p14="http://schemas.microsoft.com/office/powerpoint/2010/main" val="404906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800" dirty="0" err="1" smtClean="0"/>
              <a:t>Compare</a:t>
            </a:r>
            <a:r>
              <a:rPr lang="hr-HR" sz="4800" dirty="0" smtClean="0"/>
              <a:t> </a:t>
            </a:r>
            <a:r>
              <a:rPr lang="hr-HR" sz="4800" dirty="0" err="1"/>
              <a:t>the</a:t>
            </a:r>
            <a:r>
              <a:rPr lang="hr-HR" sz="4800" dirty="0"/>
              <a:t> </a:t>
            </a:r>
            <a:r>
              <a:rPr lang="hr-HR" sz="4800" dirty="0" err="1"/>
              <a:t>versions</a:t>
            </a:r>
            <a:r>
              <a:rPr lang="hr-HR" sz="4800" dirty="0"/>
              <a:t> </a:t>
            </a:r>
            <a:r>
              <a:rPr lang="hr-HR" sz="4800" dirty="0" err="1"/>
              <a:t>of</a:t>
            </a:r>
            <a:r>
              <a:rPr lang="hr-HR" sz="4800" dirty="0"/>
              <a:t> </a:t>
            </a:r>
            <a:r>
              <a:rPr lang="hr-HR" sz="4800" dirty="0" err="1"/>
              <a:t>the</a:t>
            </a:r>
            <a:r>
              <a:rPr lang="hr-HR" sz="4800" dirty="0"/>
              <a:t> same event</a:t>
            </a:r>
            <a:endParaRPr lang="hr-HR" sz="4800" dirty="0"/>
          </a:p>
        </p:txBody>
      </p:sp>
      <p:sp>
        <p:nvSpPr>
          <p:cNvPr id="3" name="Content Placeholder 2"/>
          <p:cNvSpPr>
            <a:spLocks noGrp="1"/>
          </p:cNvSpPr>
          <p:nvPr>
            <p:ph idx="1"/>
          </p:nvPr>
        </p:nvSpPr>
        <p:spPr/>
        <p:txBody>
          <a:bodyPr>
            <a:normAutofit fontScale="85000" lnSpcReduction="20000"/>
          </a:bodyPr>
          <a:lstStyle/>
          <a:p>
            <a:pPr marL="0" indent="0">
              <a:buNone/>
            </a:pPr>
            <a:r>
              <a:rPr lang="hr-HR" b="1" dirty="0" err="1" smtClean="0"/>
              <a:t>Version</a:t>
            </a:r>
            <a:r>
              <a:rPr lang="hr-HR" b="1" dirty="0" smtClean="0"/>
              <a:t> 3 </a:t>
            </a:r>
          </a:p>
          <a:p>
            <a:pPr marL="0" indent="0">
              <a:buNone/>
            </a:pPr>
            <a:r>
              <a:rPr lang="hr-HR" dirty="0" smtClean="0"/>
              <a:t>(I=</a:t>
            </a:r>
            <a:r>
              <a:rPr lang="hr-HR" dirty="0" err="1" smtClean="0"/>
              <a:t>Interviewing</a:t>
            </a:r>
            <a:r>
              <a:rPr lang="hr-HR" dirty="0" smtClean="0"/>
              <a:t> </a:t>
            </a:r>
            <a:r>
              <a:rPr lang="hr-HR" dirty="0" err="1"/>
              <a:t>officer</a:t>
            </a:r>
            <a:r>
              <a:rPr lang="hr-HR" dirty="0"/>
              <a:t> W=</a:t>
            </a:r>
            <a:r>
              <a:rPr lang="hr-HR" dirty="0" err="1"/>
              <a:t>Witness</a:t>
            </a:r>
            <a:r>
              <a:rPr lang="hr-HR" dirty="0"/>
              <a:t>; </a:t>
            </a:r>
            <a:r>
              <a:rPr lang="hr-HR" dirty="0" smtClean="0"/>
              <a:t>(.)=short pause (</a:t>
            </a:r>
            <a:r>
              <a:rPr lang="hr-HR" dirty="0" err="1" smtClean="0"/>
              <a:t>numbers</a:t>
            </a:r>
            <a:r>
              <a:rPr lang="hr-HR" dirty="0" smtClean="0"/>
              <a:t>)=period </a:t>
            </a:r>
            <a:r>
              <a:rPr lang="hr-HR" dirty="0" err="1"/>
              <a:t>of</a:t>
            </a:r>
            <a:r>
              <a:rPr lang="hr-HR" dirty="0"/>
              <a:t> </a:t>
            </a:r>
            <a:r>
              <a:rPr lang="hr-HR" dirty="0" err="1"/>
              <a:t>silence</a:t>
            </a:r>
            <a:r>
              <a:rPr lang="hr-HR" dirty="0"/>
              <a:t> </a:t>
            </a:r>
            <a:r>
              <a:rPr lang="hr-HR" dirty="0" err="1"/>
              <a:t>in</a:t>
            </a:r>
            <a:r>
              <a:rPr lang="hr-HR" dirty="0"/>
              <a:t> </a:t>
            </a:r>
            <a:r>
              <a:rPr lang="hr-HR" dirty="0" err="1"/>
              <a:t>seconds</a:t>
            </a:r>
            <a:r>
              <a:rPr lang="hr-HR" dirty="0"/>
              <a:t>)</a:t>
            </a:r>
            <a:br>
              <a:rPr lang="hr-HR" dirty="0"/>
            </a:br>
            <a:endParaRPr lang="hr-HR" b="1" dirty="0" smtClean="0"/>
          </a:p>
          <a:p>
            <a:r>
              <a:rPr lang="hr-HR" dirty="0" smtClean="0"/>
              <a:t>I</a:t>
            </a:r>
            <a:r>
              <a:rPr lang="hr-HR" dirty="0" smtClean="0"/>
              <a:t>: </a:t>
            </a:r>
            <a:r>
              <a:rPr lang="hr-HR" dirty="0" err="1" smtClean="0"/>
              <a:t>was</a:t>
            </a:r>
            <a:r>
              <a:rPr lang="hr-HR" dirty="0" smtClean="0"/>
              <a:t> he </a:t>
            </a:r>
            <a:r>
              <a:rPr lang="hr-HR" dirty="0" err="1" smtClean="0"/>
              <a:t>still</a:t>
            </a:r>
            <a:r>
              <a:rPr lang="hr-HR" dirty="0" smtClean="0"/>
              <a:t> </a:t>
            </a:r>
            <a:r>
              <a:rPr lang="hr-HR" dirty="0" err="1" smtClean="0"/>
              <a:t>in</a:t>
            </a:r>
            <a:r>
              <a:rPr lang="hr-HR" dirty="0" smtClean="0"/>
              <a:t> </a:t>
            </a:r>
            <a:r>
              <a:rPr lang="hr-HR" dirty="0" err="1" smtClean="0"/>
              <a:t>the</a:t>
            </a:r>
            <a:r>
              <a:rPr lang="hr-HR" dirty="0" smtClean="0"/>
              <a:t> </a:t>
            </a:r>
            <a:r>
              <a:rPr lang="hr-HR" dirty="0" err="1" smtClean="0"/>
              <a:t>chair</a:t>
            </a:r>
            <a:r>
              <a:rPr lang="hr-HR" dirty="0" smtClean="0"/>
              <a:t> at </a:t>
            </a:r>
            <a:r>
              <a:rPr lang="hr-HR" dirty="0" err="1" smtClean="0"/>
              <a:t>this</a:t>
            </a:r>
            <a:r>
              <a:rPr lang="hr-HR" dirty="0" smtClean="0"/>
              <a:t> time?</a:t>
            </a:r>
          </a:p>
          <a:p>
            <a:r>
              <a:rPr lang="hr-HR" dirty="0" smtClean="0"/>
              <a:t>W: (.) </a:t>
            </a:r>
            <a:r>
              <a:rPr lang="hr-HR" dirty="0" err="1" smtClean="0"/>
              <a:t>yeh</a:t>
            </a:r>
            <a:r>
              <a:rPr lang="hr-HR" dirty="0" smtClean="0"/>
              <a:t>.</a:t>
            </a:r>
          </a:p>
          <a:p>
            <a:r>
              <a:rPr lang="hr-HR" dirty="0" smtClean="0"/>
              <a:t>I: </a:t>
            </a:r>
            <a:r>
              <a:rPr lang="hr-HR" dirty="0" err="1" smtClean="0"/>
              <a:t>yeh</a:t>
            </a:r>
            <a:r>
              <a:rPr lang="hr-HR" dirty="0" smtClean="0"/>
              <a:t>, (.) </a:t>
            </a:r>
            <a:r>
              <a:rPr lang="hr-HR" dirty="0" err="1" smtClean="0"/>
              <a:t>and</a:t>
            </a:r>
            <a:r>
              <a:rPr lang="hr-HR" dirty="0" smtClean="0"/>
              <a:t> </a:t>
            </a:r>
            <a:r>
              <a:rPr lang="hr-HR" dirty="0" err="1" smtClean="0"/>
              <a:t>you</a:t>
            </a:r>
            <a:r>
              <a:rPr lang="hr-HR" dirty="0" smtClean="0"/>
              <a:t> </a:t>
            </a:r>
            <a:r>
              <a:rPr lang="hr-HR" dirty="0" err="1" smtClean="0"/>
              <a:t>say</a:t>
            </a:r>
            <a:r>
              <a:rPr lang="hr-HR" dirty="0" smtClean="0"/>
              <a:t> he </a:t>
            </a:r>
            <a:r>
              <a:rPr lang="hr-HR" dirty="0" err="1" smtClean="0"/>
              <a:t>was</a:t>
            </a:r>
            <a:r>
              <a:rPr lang="hr-HR" dirty="0" smtClean="0"/>
              <a:t> </a:t>
            </a:r>
            <a:r>
              <a:rPr lang="hr-HR" dirty="0" err="1" smtClean="0"/>
              <a:t>proper</a:t>
            </a:r>
            <a:r>
              <a:rPr lang="hr-HR" dirty="0" smtClean="0"/>
              <a:t> </a:t>
            </a:r>
            <a:r>
              <a:rPr lang="hr-HR" dirty="0" err="1" smtClean="0"/>
              <a:t>drunk</a:t>
            </a:r>
            <a:r>
              <a:rPr lang="hr-HR" dirty="0" smtClean="0"/>
              <a:t>?</a:t>
            </a:r>
          </a:p>
          <a:p>
            <a:r>
              <a:rPr lang="hr-HR" dirty="0" smtClean="0"/>
              <a:t>W: </a:t>
            </a:r>
            <a:r>
              <a:rPr lang="hr-HR" dirty="0" err="1" smtClean="0"/>
              <a:t>yeh</a:t>
            </a:r>
            <a:r>
              <a:rPr lang="hr-HR" dirty="0" smtClean="0"/>
              <a:t>.</a:t>
            </a:r>
          </a:p>
          <a:p>
            <a:r>
              <a:rPr lang="hr-HR" dirty="0" smtClean="0"/>
              <a:t>I: (.) OK (.) y-</a:t>
            </a:r>
            <a:r>
              <a:rPr lang="hr-HR" dirty="0" err="1" smtClean="0"/>
              <a:t>you</a:t>
            </a:r>
            <a:r>
              <a:rPr lang="hr-HR" dirty="0" smtClean="0"/>
              <a:t> </a:t>
            </a:r>
            <a:r>
              <a:rPr lang="hr-HR" dirty="0" err="1" smtClean="0"/>
              <a:t>said</a:t>
            </a:r>
            <a:r>
              <a:rPr lang="hr-HR" dirty="0" smtClean="0"/>
              <a:t> some </a:t>
            </a:r>
            <a:r>
              <a:rPr lang="hr-HR" dirty="0" err="1" smtClean="0"/>
              <a:t>was</a:t>
            </a:r>
            <a:r>
              <a:rPr lang="hr-HR" dirty="0" smtClean="0"/>
              <a:t> </a:t>
            </a:r>
            <a:r>
              <a:rPr lang="hr-HR" dirty="0" err="1" smtClean="0"/>
              <a:t>it</a:t>
            </a:r>
            <a:r>
              <a:rPr lang="hr-HR" dirty="0" smtClean="0"/>
              <a:t> how </a:t>
            </a:r>
            <a:r>
              <a:rPr lang="hr-HR" dirty="0" err="1" smtClean="0"/>
              <a:t>long</a:t>
            </a:r>
            <a:r>
              <a:rPr lang="hr-HR" dirty="0" smtClean="0"/>
              <a:t> (.) </a:t>
            </a:r>
            <a:r>
              <a:rPr lang="hr-HR" dirty="0" err="1" smtClean="0"/>
              <a:t>before</a:t>
            </a:r>
            <a:r>
              <a:rPr lang="hr-HR" dirty="0" smtClean="0"/>
              <a:t> </a:t>
            </a:r>
            <a:r>
              <a:rPr lang="hr-HR" dirty="0" err="1" smtClean="0"/>
              <a:t>the</a:t>
            </a:r>
            <a:r>
              <a:rPr lang="hr-HR" dirty="0" smtClean="0"/>
              <a:t> </a:t>
            </a:r>
            <a:r>
              <a:rPr lang="hr-HR" dirty="0" err="1" smtClean="0"/>
              <a:t>man</a:t>
            </a:r>
            <a:r>
              <a:rPr lang="hr-HR" dirty="0" smtClean="0"/>
              <a:t> </a:t>
            </a:r>
            <a:r>
              <a:rPr lang="hr-HR" dirty="0" err="1" smtClean="0"/>
              <a:t>flipped</a:t>
            </a:r>
            <a:r>
              <a:rPr lang="hr-HR" dirty="0" smtClean="0"/>
              <a:t>?</a:t>
            </a:r>
          </a:p>
          <a:p>
            <a:r>
              <a:rPr lang="hr-HR" dirty="0" smtClean="0"/>
              <a:t>W: </a:t>
            </a:r>
            <a:r>
              <a:rPr lang="hr-HR" dirty="0" err="1" smtClean="0"/>
              <a:t>say</a:t>
            </a:r>
            <a:r>
              <a:rPr lang="hr-HR" dirty="0" smtClean="0"/>
              <a:t> </a:t>
            </a:r>
            <a:r>
              <a:rPr lang="hr-HR" dirty="0" err="1" smtClean="0"/>
              <a:t>about</a:t>
            </a:r>
            <a:r>
              <a:rPr lang="hr-HR" dirty="0" smtClean="0"/>
              <a:t> </a:t>
            </a:r>
            <a:r>
              <a:rPr lang="hr-HR" dirty="0" err="1" smtClean="0"/>
              <a:t>phhh</a:t>
            </a:r>
            <a:r>
              <a:rPr lang="hr-HR" dirty="0" smtClean="0"/>
              <a:t> (.) </a:t>
            </a:r>
            <a:r>
              <a:rPr lang="hr-HR" dirty="0" err="1" smtClean="0"/>
              <a:t>not</a:t>
            </a:r>
            <a:r>
              <a:rPr lang="hr-HR" dirty="0" smtClean="0"/>
              <a:t> </a:t>
            </a:r>
            <a:r>
              <a:rPr lang="hr-HR" dirty="0" err="1" smtClean="0"/>
              <a:t>quite</a:t>
            </a:r>
            <a:r>
              <a:rPr lang="hr-HR" dirty="0" smtClean="0"/>
              <a:t> sure </a:t>
            </a:r>
            <a:r>
              <a:rPr lang="hr-HR" dirty="0" err="1" smtClean="0"/>
              <a:t>because</a:t>
            </a:r>
            <a:r>
              <a:rPr lang="hr-HR" dirty="0" smtClean="0"/>
              <a:t> </a:t>
            </a:r>
            <a:r>
              <a:rPr lang="hr-HR" dirty="0" err="1" smtClean="0"/>
              <a:t>they</a:t>
            </a:r>
            <a:r>
              <a:rPr lang="hr-HR" dirty="0" smtClean="0"/>
              <a:t> </a:t>
            </a:r>
            <a:r>
              <a:rPr lang="hr-HR" dirty="0" err="1" smtClean="0"/>
              <a:t>was</a:t>
            </a:r>
            <a:r>
              <a:rPr lang="hr-HR" dirty="0" smtClean="0"/>
              <a:t> </a:t>
            </a:r>
            <a:r>
              <a:rPr lang="hr-HR" dirty="0" err="1" smtClean="0"/>
              <a:t>quite</a:t>
            </a:r>
            <a:r>
              <a:rPr lang="hr-HR" dirty="0" smtClean="0"/>
              <a:t> – </a:t>
            </a:r>
            <a:r>
              <a:rPr lang="hr-HR" dirty="0" err="1" smtClean="0"/>
              <a:t>arguing</a:t>
            </a:r>
            <a:r>
              <a:rPr lang="hr-HR" dirty="0" smtClean="0"/>
              <a:t> for </a:t>
            </a:r>
            <a:r>
              <a:rPr lang="hr-HR" dirty="0" err="1" smtClean="0"/>
              <a:t>quite</a:t>
            </a:r>
            <a:r>
              <a:rPr lang="hr-HR" dirty="0" smtClean="0"/>
              <a:t> a </a:t>
            </a:r>
            <a:r>
              <a:rPr lang="hr-HR" dirty="0" err="1" smtClean="0"/>
              <a:t>long</a:t>
            </a:r>
            <a:r>
              <a:rPr lang="hr-HR" dirty="0" smtClean="0"/>
              <a:t> time.</a:t>
            </a:r>
          </a:p>
          <a:p>
            <a:r>
              <a:rPr lang="hr-HR" dirty="0" smtClean="0"/>
              <a:t>I: (10.2) OK </a:t>
            </a:r>
            <a:r>
              <a:rPr lang="hr-HR" dirty="0" err="1" smtClean="0"/>
              <a:t>and</a:t>
            </a:r>
            <a:r>
              <a:rPr lang="hr-HR" dirty="0" smtClean="0"/>
              <a:t> </a:t>
            </a:r>
            <a:r>
              <a:rPr lang="hr-HR" dirty="0" err="1" smtClean="0"/>
              <a:t>suddenly</a:t>
            </a:r>
            <a:r>
              <a:rPr lang="hr-HR" dirty="0" smtClean="0"/>
              <a:t> </a:t>
            </a:r>
            <a:r>
              <a:rPr lang="hr-HR" dirty="0" err="1" smtClean="0"/>
              <a:t>the</a:t>
            </a:r>
            <a:r>
              <a:rPr lang="hr-HR" dirty="0" smtClean="0"/>
              <a:t> </a:t>
            </a:r>
            <a:r>
              <a:rPr lang="hr-HR" dirty="0" err="1" smtClean="0"/>
              <a:t>man</a:t>
            </a:r>
            <a:r>
              <a:rPr lang="hr-HR" dirty="0" smtClean="0"/>
              <a:t> </a:t>
            </a:r>
            <a:r>
              <a:rPr lang="hr-HR" dirty="0" err="1" smtClean="0"/>
              <a:t>flips</a:t>
            </a:r>
            <a:r>
              <a:rPr lang="hr-HR" dirty="0" smtClean="0"/>
              <a:t>?</a:t>
            </a:r>
            <a:endParaRPr lang="hr-HR" dirty="0"/>
          </a:p>
        </p:txBody>
      </p:sp>
    </p:spTree>
    <p:extLst>
      <p:ext uri="{BB962C8B-B14F-4D97-AF65-F5344CB8AC3E}">
        <p14:creationId xmlns:p14="http://schemas.microsoft.com/office/powerpoint/2010/main" val="355265130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Erving Goffman</a:t>
            </a:r>
            <a:r>
              <a:rPr lang="en-US" dirty="0"/>
              <a:t> (</a:t>
            </a:r>
            <a:r>
              <a:rPr lang="en-US" dirty="0" smtClean="0"/>
              <a:t>1922-1982</a:t>
            </a:r>
            <a:r>
              <a:rPr lang="hr-HR" dirty="0" smtClean="0"/>
              <a:t>)</a:t>
            </a:r>
            <a:endParaRPr lang="hr-HR" dirty="0"/>
          </a:p>
        </p:txBody>
      </p:sp>
      <p:sp>
        <p:nvSpPr>
          <p:cNvPr id="3" name="Content Placeholder 2"/>
          <p:cNvSpPr>
            <a:spLocks noGrp="1"/>
          </p:cNvSpPr>
          <p:nvPr>
            <p:ph idx="1"/>
          </p:nvPr>
        </p:nvSpPr>
        <p:spPr/>
        <p:txBody>
          <a:bodyPr/>
          <a:lstStyle/>
          <a:p>
            <a:r>
              <a:rPr lang="en-US" dirty="0" smtClean="0"/>
              <a:t>Benjamin </a:t>
            </a:r>
            <a:r>
              <a:rPr lang="en-US" dirty="0"/>
              <a:t>Franklin Professor of Anthropology and Sociology at the University of Pennsylvania, </a:t>
            </a:r>
            <a:r>
              <a:rPr lang="en-US" dirty="0" smtClean="0"/>
              <a:t>one </a:t>
            </a:r>
            <a:r>
              <a:rPr lang="en-US" dirty="0"/>
              <a:t>of the foremost sociologists of the twentieth century</a:t>
            </a:r>
            <a:endParaRPr lang="hr-HR" dirty="0"/>
          </a:p>
        </p:txBody>
      </p:sp>
    </p:spTree>
    <p:extLst>
      <p:ext uri="{BB962C8B-B14F-4D97-AF65-F5344CB8AC3E}">
        <p14:creationId xmlns:p14="http://schemas.microsoft.com/office/powerpoint/2010/main" val="30886343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Goffman</a:t>
            </a:r>
            <a:r>
              <a:rPr lang="hr-HR" dirty="0" smtClean="0"/>
              <a:t>: </a:t>
            </a:r>
            <a:r>
              <a:rPr lang="hr-HR" dirty="0" err="1" smtClean="0"/>
              <a:t>Production</a:t>
            </a:r>
            <a:r>
              <a:rPr lang="hr-HR" dirty="0" smtClean="0"/>
              <a:t> </a:t>
            </a:r>
            <a:r>
              <a:rPr lang="hr-HR" dirty="0" err="1" smtClean="0"/>
              <a:t>formats</a:t>
            </a:r>
            <a:endParaRPr lang="hr-HR" dirty="0"/>
          </a:p>
        </p:txBody>
      </p:sp>
      <p:sp>
        <p:nvSpPr>
          <p:cNvPr id="3" name="Content Placeholder 2"/>
          <p:cNvSpPr>
            <a:spLocks noGrp="1"/>
          </p:cNvSpPr>
          <p:nvPr>
            <p:ph idx="1"/>
          </p:nvPr>
        </p:nvSpPr>
        <p:spPr/>
        <p:txBody>
          <a:bodyPr/>
          <a:lstStyle/>
          <a:p>
            <a:r>
              <a:rPr lang="en-US" dirty="0"/>
              <a:t>For Goffman, the term 'speaker' can have various meanings. As such, more precise terminology is necessary in order to properly identify the source of an utterance. </a:t>
            </a:r>
            <a:endParaRPr lang="hr-HR" dirty="0" smtClean="0"/>
          </a:p>
          <a:p>
            <a:r>
              <a:rPr lang="en-US" dirty="0" smtClean="0"/>
              <a:t>Goffman's </a:t>
            </a:r>
            <a:r>
              <a:rPr lang="en-US" dirty="0"/>
              <a:t>solution to this problem is his concept of the </a:t>
            </a:r>
            <a:r>
              <a:rPr lang="en-US" dirty="0" smtClean="0">
                <a:hlinkClick r:id="rId2"/>
              </a:rPr>
              <a:t>‘</a:t>
            </a:r>
            <a:r>
              <a:rPr lang="hr-HR" dirty="0" err="1" smtClean="0"/>
              <a:t>production</a:t>
            </a:r>
            <a:r>
              <a:rPr lang="hr-HR" dirty="0" smtClean="0"/>
              <a:t> format’</a:t>
            </a:r>
            <a:r>
              <a:rPr lang="en-US" dirty="0" smtClean="0"/>
              <a:t>, </a:t>
            </a:r>
            <a:r>
              <a:rPr lang="en-US" dirty="0"/>
              <a:t>which comprises the following ways in which we can consider a speaker:</a:t>
            </a:r>
            <a:endParaRPr lang="hr-HR" dirty="0"/>
          </a:p>
        </p:txBody>
      </p:sp>
    </p:spTree>
    <p:extLst>
      <p:ext uri="{BB962C8B-B14F-4D97-AF65-F5344CB8AC3E}">
        <p14:creationId xmlns:p14="http://schemas.microsoft.com/office/powerpoint/2010/main" val="21086633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Production</a:t>
            </a:r>
            <a:r>
              <a:rPr lang="hr-HR" dirty="0" smtClean="0"/>
              <a:t> </a:t>
            </a:r>
            <a:r>
              <a:rPr lang="hr-HR" dirty="0" err="1" smtClean="0"/>
              <a:t>formats</a:t>
            </a:r>
            <a:endParaRPr lang="hr-HR" dirty="0"/>
          </a:p>
        </p:txBody>
      </p:sp>
      <p:sp>
        <p:nvSpPr>
          <p:cNvPr id="3" name="Content Placeholder 2"/>
          <p:cNvSpPr>
            <a:spLocks noGrp="1"/>
          </p:cNvSpPr>
          <p:nvPr>
            <p:ph idx="1"/>
          </p:nvPr>
        </p:nvSpPr>
        <p:spPr/>
        <p:txBody>
          <a:bodyPr>
            <a:normAutofit fontScale="77500" lnSpcReduction="20000"/>
          </a:bodyPr>
          <a:lstStyle/>
          <a:p>
            <a:r>
              <a:rPr lang="en-US" i="1" dirty="0"/>
              <a:t>Animator </a:t>
            </a:r>
            <a:r>
              <a:rPr lang="en-US" dirty="0"/>
              <a:t>– the animator is what Goffman calls the 'sounding box' through which utterances are made. Usually this is simply a human being, but at other times it might be merged with a piece of technology such as a telephone or a speaker system.</a:t>
            </a:r>
          </a:p>
          <a:p>
            <a:r>
              <a:rPr lang="en-US" i="1" dirty="0"/>
              <a:t>• Author </a:t>
            </a:r>
            <a:r>
              <a:rPr lang="en-US" dirty="0"/>
              <a:t>– the author is the individual who composes the words uttered by the animator. This could, of course, be the same individual, or it may be a speechwriter who has written the words for a politician to animate, the lyricist who writes the songs for an animator to sing, or the academic who is quoted by a student.</a:t>
            </a:r>
          </a:p>
          <a:p>
            <a:r>
              <a:rPr lang="en-US" i="1" dirty="0"/>
              <a:t>• Principal </a:t>
            </a:r>
            <a:r>
              <a:rPr lang="en-US" dirty="0"/>
              <a:t>– the individual or party whose beliefs and viewpoint are represented by the words uttered. Again, the principal could be the same person as the animator (and/or the author). On the other hand, we could have a situation where each is different: for example, the animator could be a politician giving a speech, the author the speechwriter who has written the words for them to speak, and the principal the governing political party for whom the politician and the speechwriter work</a:t>
            </a:r>
          </a:p>
          <a:p>
            <a:endParaRPr lang="hr-HR" dirty="0"/>
          </a:p>
        </p:txBody>
      </p:sp>
    </p:spTree>
    <p:extLst>
      <p:ext uri="{BB962C8B-B14F-4D97-AF65-F5344CB8AC3E}">
        <p14:creationId xmlns:p14="http://schemas.microsoft.com/office/powerpoint/2010/main" val="113399952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Voices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endParaRPr lang="hr-HR" dirty="0"/>
          </a:p>
        </p:txBody>
      </p:sp>
      <p:sp>
        <p:nvSpPr>
          <p:cNvPr id="3" name="Content Placeholder 2"/>
          <p:cNvSpPr>
            <a:spLocks noGrp="1"/>
          </p:cNvSpPr>
          <p:nvPr>
            <p:ph idx="1"/>
          </p:nvPr>
        </p:nvSpPr>
        <p:spPr/>
        <p:txBody>
          <a:bodyPr/>
          <a:lstStyle/>
          <a:p>
            <a:r>
              <a:rPr lang="hr-HR" dirty="0" smtClean="0"/>
              <a:t>In </a:t>
            </a:r>
            <a:r>
              <a:rPr lang="hr-HR" dirty="0" err="1" smtClean="0"/>
              <a:t>the</a:t>
            </a:r>
            <a:r>
              <a:rPr lang="hr-HR" dirty="0" smtClean="0"/>
              <a:t> </a:t>
            </a:r>
            <a:r>
              <a:rPr lang="hr-HR" dirty="0" err="1" smtClean="0"/>
              <a:t>context</a:t>
            </a:r>
            <a:r>
              <a:rPr lang="hr-HR" dirty="0" smtClean="0"/>
              <a:t> </a:t>
            </a:r>
            <a:r>
              <a:rPr lang="hr-HR" dirty="0" err="1" smtClean="0"/>
              <a:t>of</a:t>
            </a:r>
            <a:r>
              <a:rPr lang="hr-HR" dirty="0" smtClean="0"/>
              <a:t> </a:t>
            </a:r>
            <a:r>
              <a:rPr lang="hr-HR" dirty="0" err="1" smtClean="0"/>
              <a:t>Shipman’s</a:t>
            </a:r>
            <a:r>
              <a:rPr lang="hr-HR" dirty="0" smtClean="0"/>
              <a:t> </a:t>
            </a:r>
            <a:r>
              <a:rPr lang="hr-HR" dirty="0" err="1" smtClean="0"/>
              <a:t>trial</a:t>
            </a:r>
            <a:r>
              <a:rPr lang="hr-HR" dirty="0" smtClean="0"/>
              <a:t>, </a:t>
            </a:r>
            <a:r>
              <a:rPr lang="hr-HR" dirty="0" err="1" smtClean="0"/>
              <a:t>the</a:t>
            </a:r>
            <a:r>
              <a:rPr lang="hr-HR" dirty="0" smtClean="0"/>
              <a:t> principal </a:t>
            </a:r>
            <a:r>
              <a:rPr lang="hr-HR" dirty="0" err="1" smtClean="0"/>
              <a:t>in</a:t>
            </a:r>
            <a:r>
              <a:rPr lang="hr-HR" dirty="0" smtClean="0"/>
              <a:t> </a:t>
            </a:r>
            <a:r>
              <a:rPr lang="hr-HR" dirty="0" err="1" smtClean="0"/>
              <a:t>the</a:t>
            </a:r>
            <a:r>
              <a:rPr lang="hr-HR" dirty="0" smtClean="0"/>
              <a:t> </a:t>
            </a:r>
            <a:r>
              <a:rPr lang="hr-HR" dirty="0" err="1" smtClean="0"/>
              <a:t>cross-examination</a:t>
            </a:r>
            <a:r>
              <a:rPr lang="hr-HR" dirty="0" smtClean="0"/>
              <a:t> </a:t>
            </a:r>
            <a:r>
              <a:rPr lang="hr-HR" dirty="0" err="1" smtClean="0"/>
              <a:t>is</a:t>
            </a:r>
            <a:r>
              <a:rPr lang="hr-HR" dirty="0" smtClean="0"/>
              <a:t> </a:t>
            </a:r>
            <a:r>
              <a:rPr lang="hr-HR" dirty="0" err="1" smtClean="0"/>
              <a:t>the</a:t>
            </a:r>
            <a:r>
              <a:rPr lang="hr-HR" dirty="0" smtClean="0"/>
              <a:t> </a:t>
            </a:r>
            <a:r>
              <a:rPr lang="hr-HR" dirty="0" err="1" smtClean="0"/>
              <a:t>prosecution</a:t>
            </a:r>
            <a:r>
              <a:rPr lang="hr-HR" dirty="0" smtClean="0"/>
              <a:t>, </a:t>
            </a:r>
            <a:r>
              <a:rPr lang="hr-HR" dirty="0" err="1" smtClean="0"/>
              <a:t>the</a:t>
            </a:r>
            <a:r>
              <a:rPr lang="hr-HR" dirty="0" smtClean="0"/>
              <a:t> </a:t>
            </a:r>
            <a:r>
              <a:rPr lang="hr-HR" dirty="0" err="1" smtClean="0"/>
              <a:t>state</a:t>
            </a:r>
            <a:r>
              <a:rPr lang="hr-HR" dirty="0" smtClean="0"/>
              <a:t>: </a:t>
            </a:r>
            <a:r>
              <a:rPr lang="hr-HR" dirty="0" err="1" smtClean="0"/>
              <a:t>an</a:t>
            </a:r>
            <a:r>
              <a:rPr lang="hr-HR" dirty="0" smtClean="0"/>
              <a:t> </a:t>
            </a:r>
            <a:r>
              <a:rPr lang="hr-HR" dirty="0" err="1" smtClean="0"/>
              <a:t>institutional</a:t>
            </a:r>
            <a:r>
              <a:rPr lang="hr-HR" dirty="0" smtClean="0"/>
              <a:t> </a:t>
            </a:r>
            <a:r>
              <a:rPr lang="hr-HR" dirty="0" err="1" smtClean="0"/>
              <a:t>or</a:t>
            </a:r>
            <a:r>
              <a:rPr lang="hr-HR" dirty="0" smtClean="0"/>
              <a:t> </a:t>
            </a:r>
            <a:r>
              <a:rPr lang="hr-HR" dirty="0" err="1" smtClean="0"/>
              <a:t>abstract</a:t>
            </a:r>
            <a:r>
              <a:rPr lang="hr-HR" dirty="0" smtClean="0"/>
              <a:t> </a:t>
            </a:r>
            <a:r>
              <a:rPr lang="hr-HR" dirty="0" err="1" smtClean="0"/>
              <a:t>entity</a:t>
            </a:r>
            <a:endParaRPr lang="hr-HR" dirty="0" smtClean="0"/>
          </a:p>
          <a:p>
            <a:r>
              <a:rPr lang="hr-HR" dirty="0" err="1" smtClean="0"/>
              <a:t>The</a:t>
            </a:r>
            <a:r>
              <a:rPr lang="hr-HR" dirty="0" smtClean="0"/>
              <a:t> animator </a:t>
            </a:r>
            <a:r>
              <a:rPr lang="hr-HR" dirty="0" err="1" smtClean="0"/>
              <a:t>is</a:t>
            </a:r>
            <a:r>
              <a:rPr lang="hr-HR" dirty="0" smtClean="0"/>
              <a:t> </a:t>
            </a:r>
            <a:r>
              <a:rPr lang="hr-HR" dirty="0" err="1" smtClean="0"/>
              <a:t>composed</a:t>
            </a:r>
            <a:r>
              <a:rPr lang="hr-HR" dirty="0" smtClean="0"/>
              <a:t> </a:t>
            </a:r>
            <a:r>
              <a:rPr lang="hr-HR" dirty="0" err="1" smtClean="0"/>
              <a:t>of</a:t>
            </a:r>
            <a:r>
              <a:rPr lang="hr-HR" dirty="0" smtClean="0"/>
              <a:t> </a:t>
            </a:r>
            <a:r>
              <a:rPr lang="hr-HR" dirty="0" err="1" smtClean="0"/>
              <a:t>both</a:t>
            </a:r>
            <a:r>
              <a:rPr lang="hr-HR" dirty="0" smtClean="0"/>
              <a:t> </a:t>
            </a:r>
            <a:r>
              <a:rPr lang="hr-HR" dirty="0" err="1" smtClean="0"/>
              <a:t>the</a:t>
            </a:r>
            <a:r>
              <a:rPr lang="hr-HR" dirty="0" smtClean="0"/>
              <a:t> </a:t>
            </a:r>
            <a:r>
              <a:rPr lang="hr-HR" dirty="0" err="1" smtClean="0"/>
              <a:t>cross-examining</a:t>
            </a:r>
            <a:r>
              <a:rPr lang="hr-HR" dirty="0" smtClean="0"/>
              <a:t> </a:t>
            </a:r>
            <a:r>
              <a:rPr lang="hr-HR" dirty="0" err="1" smtClean="0"/>
              <a:t>barrister</a:t>
            </a:r>
            <a:r>
              <a:rPr lang="hr-HR" dirty="0" smtClean="0"/>
              <a:t> </a:t>
            </a:r>
            <a:r>
              <a:rPr lang="hr-HR" dirty="0" err="1" smtClean="0"/>
              <a:t>and</a:t>
            </a:r>
            <a:r>
              <a:rPr lang="hr-HR" dirty="0" smtClean="0"/>
              <a:t> </a:t>
            </a:r>
            <a:r>
              <a:rPr lang="hr-HR" dirty="0" err="1" smtClean="0"/>
              <a:t>the</a:t>
            </a:r>
            <a:r>
              <a:rPr lang="hr-HR" dirty="0" smtClean="0"/>
              <a:t> </a:t>
            </a:r>
            <a:r>
              <a:rPr lang="hr-HR" dirty="0" err="1" smtClean="0"/>
              <a:t>accused</a:t>
            </a:r>
            <a:endParaRPr lang="hr-HR" dirty="0" smtClean="0"/>
          </a:p>
          <a:p>
            <a:r>
              <a:rPr lang="hr-HR" dirty="0" err="1" smtClean="0"/>
              <a:t>The</a:t>
            </a:r>
            <a:r>
              <a:rPr lang="hr-HR" dirty="0" smtClean="0"/>
              <a:t> </a:t>
            </a:r>
            <a:r>
              <a:rPr lang="hr-HR" dirty="0" err="1" smtClean="0"/>
              <a:t>barrister</a:t>
            </a:r>
            <a:r>
              <a:rPr lang="hr-HR" dirty="0" smtClean="0"/>
              <a:t> </a:t>
            </a:r>
            <a:r>
              <a:rPr lang="hr-HR" dirty="0" err="1" smtClean="0"/>
              <a:t>and</a:t>
            </a:r>
            <a:r>
              <a:rPr lang="hr-HR" dirty="0" smtClean="0"/>
              <a:t> </a:t>
            </a:r>
            <a:r>
              <a:rPr lang="hr-HR" dirty="0" err="1" smtClean="0"/>
              <a:t>witness</a:t>
            </a:r>
            <a:r>
              <a:rPr lang="hr-HR" dirty="0" smtClean="0"/>
              <a:t> </a:t>
            </a:r>
            <a:r>
              <a:rPr lang="hr-HR" dirty="0" err="1" smtClean="0"/>
              <a:t>together</a:t>
            </a:r>
            <a:r>
              <a:rPr lang="hr-HR" dirty="0" smtClean="0"/>
              <a:t> </a:t>
            </a:r>
            <a:r>
              <a:rPr lang="hr-HR" dirty="0" err="1" smtClean="0"/>
              <a:t>comprise</a:t>
            </a:r>
            <a:r>
              <a:rPr lang="hr-HR" dirty="0" smtClean="0"/>
              <a:t> </a:t>
            </a:r>
            <a:r>
              <a:rPr lang="hr-HR" dirty="0" err="1" smtClean="0"/>
              <a:t>the</a:t>
            </a:r>
            <a:r>
              <a:rPr lang="hr-HR" dirty="0" smtClean="0"/>
              <a:t> </a:t>
            </a:r>
            <a:r>
              <a:rPr lang="hr-HR" dirty="0" err="1" smtClean="0"/>
              <a:t>author</a:t>
            </a:r>
            <a:r>
              <a:rPr lang="hr-HR" dirty="0" smtClean="0"/>
              <a:t>; </a:t>
            </a:r>
            <a:r>
              <a:rPr lang="hr-HR" dirty="0" err="1" smtClean="0"/>
              <a:t>in</a:t>
            </a:r>
            <a:r>
              <a:rPr lang="hr-HR" dirty="0" smtClean="0"/>
              <a:t> </a:t>
            </a:r>
            <a:r>
              <a:rPr lang="hr-HR" dirty="0" err="1" smtClean="0"/>
              <a:t>cross-examination</a:t>
            </a:r>
            <a:r>
              <a:rPr lang="hr-HR" dirty="0" smtClean="0"/>
              <a:t>, </a:t>
            </a:r>
            <a:r>
              <a:rPr lang="hr-HR" dirty="0" err="1" smtClean="0"/>
              <a:t>the</a:t>
            </a:r>
            <a:r>
              <a:rPr lang="hr-HR" dirty="0" smtClean="0"/>
              <a:t> </a:t>
            </a:r>
            <a:r>
              <a:rPr lang="hr-HR" dirty="0" err="1" smtClean="0"/>
              <a:t>barrister</a:t>
            </a:r>
            <a:r>
              <a:rPr lang="hr-HR" dirty="0" smtClean="0"/>
              <a:t> </a:t>
            </a:r>
            <a:r>
              <a:rPr lang="hr-HR" dirty="0" err="1" smtClean="0"/>
              <a:t>will</a:t>
            </a:r>
            <a:r>
              <a:rPr lang="hr-HR" dirty="0" smtClean="0"/>
              <a:t> </a:t>
            </a:r>
            <a:r>
              <a:rPr lang="hr-HR" dirty="0" err="1" smtClean="0"/>
              <a:t>seek</a:t>
            </a:r>
            <a:r>
              <a:rPr lang="hr-HR" dirty="0" smtClean="0"/>
              <a:t> to </a:t>
            </a:r>
            <a:r>
              <a:rPr lang="hr-HR" dirty="0" err="1" smtClean="0"/>
              <a:t>be</a:t>
            </a:r>
            <a:r>
              <a:rPr lang="hr-HR" dirty="0" smtClean="0"/>
              <a:t> </a:t>
            </a:r>
            <a:r>
              <a:rPr lang="hr-HR" dirty="0" err="1" smtClean="0"/>
              <a:t>the</a:t>
            </a:r>
            <a:r>
              <a:rPr lang="hr-HR" dirty="0" smtClean="0"/>
              <a:t> </a:t>
            </a:r>
            <a:r>
              <a:rPr lang="hr-HR" dirty="0" err="1" smtClean="0"/>
              <a:t>author</a:t>
            </a:r>
            <a:r>
              <a:rPr lang="hr-HR" dirty="0" smtClean="0"/>
              <a:t> as </a:t>
            </a:r>
            <a:r>
              <a:rPr lang="hr-HR" dirty="0" err="1" smtClean="0"/>
              <a:t>much</a:t>
            </a:r>
            <a:r>
              <a:rPr lang="hr-HR" dirty="0" smtClean="0"/>
              <a:t> as </a:t>
            </a:r>
            <a:r>
              <a:rPr lang="hr-HR" dirty="0" err="1" smtClean="0"/>
              <a:t>possible</a:t>
            </a:r>
            <a:r>
              <a:rPr lang="hr-HR" dirty="0" smtClean="0"/>
              <a:t>; </a:t>
            </a:r>
            <a:r>
              <a:rPr lang="hr-HR" dirty="0" err="1" smtClean="0"/>
              <a:t>the</a:t>
            </a:r>
            <a:r>
              <a:rPr lang="hr-HR" dirty="0" smtClean="0"/>
              <a:t> </a:t>
            </a:r>
            <a:r>
              <a:rPr lang="hr-HR" dirty="0" err="1" smtClean="0"/>
              <a:t>examination-in-chief</a:t>
            </a:r>
            <a:r>
              <a:rPr lang="hr-HR" dirty="0" smtClean="0"/>
              <a:t> </a:t>
            </a:r>
            <a:r>
              <a:rPr lang="hr-HR" dirty="0" err="1" smtClean="0"/>
              <a:t>allows</a:t>
            </a:r>
            <a:r>
              <a:rPr lang="hr-HR" dirty="0" smtClean="0"/>
              <a:t> </a:t>
            </a:r>
            <a:r>
              <a:rPr lang="hr-HR" dirty="0" err="1" smtClean="0"/>
              <a:t>the</a:t>
            </a:r>
            <a:r>
              <a:rPr lang="hr-HR" dirty="0" smtClean="0"/>
              <a:t> </a:t>
            </a:r>
            <a:r>
              <a:rPr lang="hr-HR" dirty="0" err="1" smtClean="0"/>
              <a:t>witness</a:t>
            </a:r>
            <a:r>
              <a:rPr lang="hr-HR" dirty="0" smtClean="0"/>
              <a:t> a </a:t>
            </a:r>
            <a:r>
              <a:rPr lang="hr-HR" dirty="0" err="1"/>
              <a:t>l</a:t>
            </a:r>
            <a:r>
              <a:rPr lang="hr-HR" dirty="0" err="1" smtClean="0"/>
              <a:t>arger</a:t>
            </a:r>
            <a:r>
              <a:rPr lang="hr-HR" dirty="0" smtClean="0"/>
              <a:t> </a:t>
            </a:r>
            <a:r>
              <a:rPr lang="hr-HR" dirty="0" err="1" smtClean="0"/>
              <a:t>part</a:t>
            </a:r>
            <a:r>
              <a:rPr lang="hr-HR" dirty="0" smtClean="0"/>
              <a:t> </a:t>
            </a:r>
            <a:r>
              <a:rPr lang="hr-HR" dirty="0" err="1" smtClean="0"/>
              <a:t>of</a:t>
            </a:r>
            <a:r>
              <a:rPr lang="hr-HR" dirty="0" smtClean="0"/>
              <a:t> </a:t>
            </a:r>
            <a:r>
              <a:rPr lang="hr-HR" dirty="0" err="1" smtClean="0"/>
              <a:t>both</a:t>
            </a:r>
            <a:r>
              <a:rPr lang="hr-HR" dirty="0" smtClean="0"/>
              <a:t> </a:t>
            </a:r>
            <a:r>
              <a:rPr lang="hr-HR" dirty="0" err="1" smtClean="0"/>
              <a:t>the</a:t>
            </a:r>
            <a:r>
              <a:rPr lang="hr-HR" dirty="0" smtClean="0"/>
              <a:t> </a:t>
            </a:r>
            <a:r>
              <a:rPr lang="hr-HR" dirty="0" err="1" smtClean="0"/>
              <a:t>author</a:t>
            </a:r>
            <a:r>
              <a:rPr lang="hr-HR" dirty="0" smtClean="0"/>
              <a:t> </a:t>
            </a:r>
            <a:r>
              <a:rPr lang="hr-HR" dirty="0" err="1" smtClean="0"/>
              <a:t>and</a:t>
            </a:r>
            <a:r>
              <a:rPr lang="hr-HR" dirty="0" smtClean="0"/>
              <a:t> animator </a:t>
            </a:r>
            <a:r>
              <a:rPr lang="hr-HR" dirty="0" err="1" smtClean="0"/>
              <a:t>roles</a:t>
            </a:r>
            <a:endParaRPr lang="hr-HR" dirty="0" smtClean="0"/>
          </a:p>
          <a:p>
            <a:endParaRPr lang="hr-HR" dirty="0"/>
          </a:p>
        </p:txBody>
      </p:sp>
    </p:spTree>
    <p:extLst>
      <p:ext uri="{BB962C8B-B14F-4D97-AF65-F5344CB8AC3E}">
        <p14:creationId xmlns:p14="http://schemas.microsoft.com/office/powerpoint/2010/main" val="13455039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Voices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lawyer</a:t>
            </a:r>
            <a:r>
              <a:rPr lang="hr-HR" dirty="0" smtClean="0"/>
              <a:t> </a:t>
            </a:r>
            <a:r>
              <a:rPr lang="hr-HR" dirty="0" err="1" smtClean="0"/>
              <a:t>has</a:t>
            </a:r>
            <a:r>
              <a:rPr lang="hr-HR" dirty="0" smtClean="0"/>
              <a:t> a </a:t>
            </a:r>
            <a:r>
              <a:rPr lang="hr-HR" dirty="0" err="1" smtClean="0"/>
              <a:t>representative</a:t>
            </a:r>
            <a:r>
              <a:rPr lang="hr-HR" dirty="0" smtClean="0"/>
              <a:t> role, but </a:t>
            </a:r>
            <a:r>
              <a:rPr lang="hr-HR" dirty="0" err="1" smtClean="0"/>
              <a:t>it</a:t>
            </a:r>
            <a:r>
              <a:rPr lang="hr-HR" dirty="0" smtClean="0"/>
              <a:t> </a:t>
            </a:r>
            <a:r>
              <a:rPr lang="hr-HR" dirty="0" err="1" smtClean="0"/>
              <a:t>is</a:t>
            </a:r>
            <a:r>
              <a:rPr lang="hr-HR" dirty="0" smtClean="0"/>
              <a:t> one </a:t>
            </a:r>
            <a:r>
              <a:rPr lang="hr-HR" dirty="0" err="1" smtClean="0"/>
              <a:t>that</a:t>
            </a:r>
            <a:r>
              <a:rPr lang="hr-HR" dirty="0" smtClean="0"/>
              <a:t> </a:t>
            </a:r>
            <a:r>
              <a:rPr lang="hr-HR" dirty="0" err="1" smtClean="0"/>
              <a:t>represents</a:t>
            </a:r>
            <a:r>
              <a:rPr lang="hr-HR" dirty="0" smtClean="0"/>
              <a:t> a </a:t>
            </a:r>
            <a:r>
              <a:rPr lang="hr-HR" dirty="0" err="1" smtClean="0"/>
              <a:t>number</a:t>
            </a:r>
            <a:r>
              <a:rPr lang="hr-HR" dirty="0" smtClean="0"/>
              <a:t> </a:t>
            </a:r>
            <a:r>
              <a:rPr lang="hr-HR" dirty="0" err="1" smtClean="0"/>
              <a:t>of</a:t>
            </a:r>
            <a:r>
              <a:rPr lang="hr-HR" dirty="0" smtClean="0"/>
              <a:t> </a:t>
            </a:r>
            <a:r>
              <a:rPr lang="hr-HR" dirty="0" err="1" smtClean="0"/>
              <a:t>other</a:t>
            </a:r>
            <a:r>
              <a:rPr lang="hr-HR" dirty="0" smtClean="0"/>
              <a:t> </a:t>
            </a:r>
            <a:r>
              <a:rPr lang="hr-HR" dirty="0" err="1" smtClean="0"/>
              <a:t>texts</a:t>
            </a:r>
            <a:r>
              <a:rPr lang="hr-HR" dirty="0" smtClean="0"/>
              <a:t>, </a:t>
            </a:r>
            <a:r>
              <a:rPr lang="hr-HR" dirty="0" err="1" smtClean="0"/>
              <a:t>positions</a:t>
            </a:r>
            <a:r>
              <a:rPr lang="hr-HR" dirty="0" smtClean="0"/>
              <a:t>, </a:t>
            </a:r>
            <a:r>
              <a:rPr lang="hr-HR" dirty="0" err="1" smtClean="0"/>
              <a:t>arguments</a:t>
            </a:r>
            <a:r>
              <a:rPr lang="hr-HR" dirty="0" smtClean="0"/>
              <a:t> </a:t>
            </a:r>
            <a:r>
              <a:rPr lang="hr-HR" dirty="0" err="1" smtClean="0"/>
              <a:t>and</a:t>
            </a:r>
            <a:r>
              <a:rPr lang="hr-HR" dirty="0" smtClean="0"/>
              <a:t> </a:t>
            </a:r>
            <a:r>
              <a:rPr lang="hr-HR" dirty="0" err="1" smtClean="0"/>
              <a:t>institutions</a:t>
            </a:r>
            <a:endParaRPr lang="hr-HR" dirty="0" smtClean="0"/>
          </a:p>
          <a:p>
            <a:r>
              <a:rPr lang="hr-HR" dirty="0" err="1" smtClean="0"/>
              <a:t>Bearing</a:t>
            </a:r>
            <a:r>
              <a:rPr lang="hr-HR" dirty="0" smtClean="0"/>
              <a:t> </a:t>
            </a:r>
            <a:r>
              <a:rPr lang="hr-HR" dirty="0" err="1" smtClean="0"/>
              <a:t>in</a:t>
            </a:r>
            <a:r>
              <a:rPr lang="hr-HR" dirty="0" smtClean="0"/>
              <a:t> </a:t>
            </a:r>
            <a:r>
              <a:rPr lang="hr-HR" dirty="0" err="1" smtClean="0"/>
              <a:t>mind</a:t>
            </a:r>
            <a:r>
              <a:rPr lang="hr-HR" dirty="0" smtClean="0"/>
              <a:t> </a:t>
            </a:r>
            <a:r>
              <a:rPr lang="hr-HR" dirty="0" err="1" smtClean="0"/>
              <a:t>Goffman’s</a:t>
            </a:r>
            <a:r>
              <a:rPr lang="hr-HR" dirty="0" smtClean="0"/>
              <a:t> </a:t>
            </a:r>
            <a:r>
              <a:rPr lang="hr-HR" dirty="0" err="1" smtClean="0"/>
              <a:t>framework</a:t>
            </a:r>
            <a:r>
              <a:rPr lang="hr-HR" dirty="0" smtClean="0"/>
              <a:t> </a:t>
            </a:r>
            <a:r>
              <a:rPr lang="hr-HR" dirty="0" err="1" smtClean="0"/>
              <a:t>helps</a:t>
            </a:r>
            <a:r>
              <a:rPr lang="hr-HR" dirty="0" smtClean="0"/>
              <a:t> to </a:t>
            </a:r>
            <a:r>
              <a:rPr lang="hr-HR" dirty="0" err="1" smtClean="0"/>
              <a:t>remember</a:t>
            </a:r>
            <a:r>
              <a:rPr lang="hr-HR" dirty="0" smtClean="0"/>
              <a:t> </a:t>
            </a:r>
            <a:r>
              <a:rPr lang="hr-HR" dirty="0" err="1" smtClean="0"/>
              <a:t>that</a:t>
            </a:r>
            <a:r>
              <a:rPr lang="hr-HR" dirty="0" smtClean="0"/>
              <a:t> </a:t>
            </a:r>
            <a:r>
              <a:rPr lang="hr-HR" dirty="0" err="1" smtClean="0"/>
              <a:t>when</a:t>
            </a:r>
            <a:r>
              <a:rPr lang="hr-HR" dirty="0" smtClean="0"/>
              <a:t> </a:t>
            </a:r>
            <a:r>
              <a:rPr lang="hr-HR" dirty="0" err="1" smtClean="0"/>
              <a:t>lawyers</a:t>
            </a:r>
            <a:r>
              <a:rPr lang="hr-HR" dirty="0" smtClean="0"/>
              <a:t> </a:t>
            </a:r>
            <a:r>
              <a:rPr lang="hr-HR" dirty="0" err="1" smtClean="0"/>
              <a:t>speak</a:t>
            </a:r>
            <a:r>
              <a:rPr lang="hr-HR" dirty="0" smtClean="0"/>
              <a:t> </a:t>
            </a:r>
            <a:r>
              <a:rPr lang="hr-HR" dirty="0" err="1" smtClean="0"/>
              <a:t>in</a:t>
            </a:r>
            <a:r>
              <a:rPr lang="hr-HR" dirty="0" smtClean="0"/>
              <a:t> </a:t>
            </a:r>
            <a:r>
              <a:rPr lang="hr-HR" dirty="0" err="1" smtClean="0"/>
              <a:t>court</a:t>
            </a:r>
            <a:r>
              <a:rPr lang="hr-HR" dirty="0" smtClean="0"/>
              <a:t>, </a:t>
            </a:r>
            <a:r>
              <a:rPr lang="hr-HR" dirty="0" err="1" smtClean="0"/>
              <a:t>there</a:t>
            </a:r>
            <a:r>
              <a:rPr lang="hr-HR" dirty="0" smtClean="0"/>
              <a:t> </a:t>
            </a:r>
            <a:r>
              <a:rPr lang="hr-HR" dirty="0" err="1" smtClean="0"/>
              <a:t>may</a:t>
            </a:r>
            <a:r>
              <a:rPr lang="hr-HR" dirty="0" smtClean="0"/>
              <a:t> </a:t>
            </a:r>
            <a:r>
              <a:rPr lang="hr-HR" dirty="0" err="1" smtClean="0"/>
              <a:t>be</a:t>
            </a:r>
            <a:r>
              <a:rPr lang="hr-HR" dirty="0" smtClean="0"/>
              <a:t> a </a:t>
            </a:r>
            <a:r>
              <a:rPr lang="hr-HR" dirty="0" err="1" smtClean="0"/>
              <a:t>great</a:t>
            </a:r>
            <a:r>
              <a:rPr lang="hr-HR" dirty="0" smtClean="0"/>
              <a:t> </a:t>
            </a:r>
            <a:r>
              <a:rPr lang="hr-HR" dirty="0" err="1" smtClean="0"/>
              <a:t>deal</a:t>
            </a:r>
            <a:r>
              <a:rPr lang="hr-HR" dirty="0" smtClean="0"/>
              <a:t> </a:t>
            </a:r>
            <a:r>
              <a:rPr lang="hr-HR" dirty="0" err="1" smtClean="0"/>
              <a:t>of</a:t>
            </a:r>
            <a:r>
              <a:rPr lang="hr-HR" dirty="0" smtClean="0"/>
              <a:t> </a:t>
            </a:r>
            <a:r>
              <a:rPr lang="hr-HR" dirty="0" err="1" smtClean="0"/>
              <a:t>history</a:t>
            </a:r>
            <a:r>
              <a:rPr lang="hr-HR" dirty="0" smtClean="0"/>
              <a:t> </a:t>
            </a:r>
            <a:r>
              <a:rPr lang="hr-HR" dirty="0" err="1" smtClean="0"/>
              <a:t>behind</a:t>
            </a:r>
            <a:r>
              <a:rPr lang="hr-HR" dirty="0" smtClean="0"/>
              <a:t> </a:t>
            </a:r>
            <a:r>
              <a:rPr lang="hr-HR" dirty="0" err="1" smtClean="0"/>
              <a:t>their</a:t>
            </a:r>
            <a:r>
              <a:rPr lang="hr-HR" dirty="0" smtClean="0"/>
              <a:t> </a:t>
            </a:r>
            <a:r>
              <a:rPr lang="hr-HR" dirty="0" err="1" smtClean="0"/>
              <a:t>words</a:t>
            </a:r>
            <a:endParaRPr lang="hr-HR" dirty="0"/>
          </a:p>
        </p:txBody>
      </p:sp>
    </p:spTree>
    <p:extLst>
      <p:ext uri="{BB962C8B-B14F-4D97-AF65-F5344CB8AC3E}">
        <p14:creationId xmlns:p14="http://schemas.microsoft.com/office/powerpoint/2010/main" val="33260413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Summary </a:t>
            </a:r>
            <a:endParaRPr lang="hr-HR" dirty="0"/>
          </a:p>
        </p:txBody>
      </p:sp>
      <p:sp>
        <p:nvSpPr>
          <p:cNvPr id="3" name="Content Placeholder 2"/>
          <p:cNvSpPr>
            <a:spLocks noGrp="1"/>
          </p:cNvSpPr>
          <p:nvPr>
            <p:ph idx="1"/>
          </p:nvPr>
        </p:nvSpPr>
        <p:spPr/>
        <p:txBody>
          <a:bodyPr/>
          <a:lstStyle/>
          <a:p>
            <a:r>
              <a:rPr lang="hr-HR" dirty="0" err="1" smtClean="0"/>
              <a:t>Courtroom</a:t>
            </a:r>
            <a:r>
              <a:rPr lang="hr-HR" dirty="0" smtClean="0"/>
              <a:t> </a:t>
            </a:r>
            <a:r>
              <a:rPr lang="hr-HR" dirty="0" err="1" smtClean="0"/>
              <a:t>interactions</a:t>
            </a:r>
            <a:r>
              <a:rPr lang="hr-HR" dirty="0" smtClean="0"/>
              <a:t> are </a:t>
            </a:r>
            <a:r>
              <a:rPr lang="hr-HR" dirty="0" err="1" smtClean="0"/>
              <a:t>highly</a:t>
            </a:r>
            <a:r>
              <a:rPr lang="hr-HR" dirty="0" smtClean="0"/>
              <a:t> </a:t>
            </a:r>
            <a:r>
              <a:rPr lang="hr-HR" dirty="0" err="1" smtClean="0"/>
              <a:t>structured</a:t>
            </a:r>
            <a:endParaRPr lang="hr-HR" dirty="0" smtClean="0"/>
          </a:p>
          <a:p>
            <a:r>
              <a:rPr lang="hr-HR" dirty="0" smtClean="0"/>
              <a:t>More </a:t>
            </a:r>
            <a:r>
              <a:rPr lang="hr-HR" dirty="0" err="1" smtClean="0"/>
              <a:t>than</a:t>
            </a:r>
            <a:r>
              <a:rPr lang="hr-HR" dirty="0" smtClean="0"/>
              <a:t>  one </a:t>
            </a:r>
            <a:r>
              <a:rPr lang="hr-HR" dirty="0" err="1" smtClean="0"/>
              <a:t>person</a:t>
            </a:r>
            <a:r>
              <a:rPr lang="hr-HR" dirty="0" smtClean="0"/>
              <a:t> </a:t>
            </a:r>
            <a:r>
              <a:rPr lang="hr-HR" dirty="0" err="1" smtClean="0"/>
              <a:t>may</a:t>
            </a:r>
            <a:r>
              <a:rPr lang="hr-HR" dirty="0" smtClean="0"/>
              <a:t> </a:t>
            </a:r>
            <a:r>
              <a:rPr lang="hr-HR" dirty="0" err="1" smtClean="0"/>
              <a:t>contribute</a:t>
            </a:r>
            <a:r>
              <a:rPr lang="hr-HR" dirty="0" smtClean="0"/>
              <a:t> to </a:t>
            </a:r>
            <a:r>
              <a:rPr lang="hr-HR" dirty="0" err="1" smtClean="0"/>
              <a:t>the</a:t>
            </a:r>
            <a:r>
              <a:rPr lang="hr-HR" dirty="0" smtClean="0"/>
              <a:t> </a:t>
            </a:r>
            <a:r>
              <a:rPr lang="hr-HR" dirty="0" err="1" smtClean="0"/>
              <a:t>author</a:t>
            </a:r>
            <a:r>
              <a:rPr lang="hr-HR" dirty="0" smtClean="0"/>
              <a:t>, animator </a:t>
            </a:r>
            <a:r>
              <a:rPr lang="hr-HR" dirty="0" err="1" smtClean="0"/>
              <a:t>and</a:t>
            </a:r>
            <a:r>
              <a:rPr lang="hr-HR" dirty="0" smtClean="0"/>
              <a:t> principal </a:t>
            </a:r>
            <a:r>
              <a:rPr lang="hr-HR" dirty="0" err="1" smtClean="0"/>
              <a:t>roles</a:t>
            </a:r>
            <a:endParaRPr lang="hr-HR" dirty="0" smtClean="0"/>
          </a:p>
          <a:p>
            <a:r>
              <a:rPr lang="hr-HR" dirty="0" err="1" smtClean="0"/>
              <a:t>The</a:t>
            </a:r>
            <a:r>
              <a:rPr lang="hr-HR" dirty="0" smtClean="0"/>
              <a:t> </a:t>
            </a:r>
            <a:r>
              <a:rPr lang="hr-HR" dirty="0" err="1" smtClean="0"/>
              <a:t>question</a:t>
            </a:r>
            <a:r>
              <a:rPr lang="hr-HR" dirty="0" smtClean="0"/>
              <a:t> </a:t>
            </a:r>
            <a:r>
              <a:rPr lang="hr-HR" dirty="0" err="1" smtClean="0"/>
              <a:t>and</a:t>
            </a:r>
            <a:r>
              <a:rPr lang="hr-HR" dirty="0" smtClean="0"/>
              <a:t> </a:t>
            </a:r>
            <a:r>
              <a:rPr lang="hr-HR" dirty="0" err="1" smtClean="0"/>
              <a:t>answer</a:t>
            </a:r>
            <a:r>
              <a:rPr lang="hr-HR" dirty="0" smtClean="0"/>
              <a:t> </a:t>
            </a:r>
            <a:r>
              <a:rPr lang="hr-HR" dirty="0" err="1" smtClean="0"/>
              <a:t>routine</a:t>
            </a:r>
            <a:r>
              <a:rPr lang="hr-HR" dirty="0" smtClean="0"/>
              <a:t> </a:t>
            </a:r>
            <a:r>
              <a:rPr lang="hr-HR" dirty="0" err="1" smtClean="0"/>
              <a:t>can</a:t>
            </a:r>
            <a:r>
              <a:rPr lang="hr-HR" dirty="0" smtClean="0"/>
              <a:t> </a:t>
            </a:r>
            <a:r>
              <a:rPr lang="hr-HR" dirty="0" err="1" smtClean="0"/>
              <a:t>be</a:t>
            </a:r>
            <a:r>
              <a:rPr lang="hr-HR" dirty="0" smtClean="0"/>
              <a:t> </a:t>
            </a:r>
            <a:r>
              <a:rPr lang="hr-HR" dirty="0" err="1" smtClean="0"/>
              <a:t>understood</a:t>
            </a:r>
            <a:r>
              <a:rPr lang="hr-HR" dirty="0" smtClean="0"/>
              <a:t> as </a:t>
            </a:r>
            <a:r>
              <a:rPr lang="hr-HR" dirty="0" err="1" smtClean="0"/>
              <a:t>the</a:t>
            </a:r>
            <a:r>
              <a:rPr lang="hr-HR" dirty="0" smtClean="0"/>
              <a:t> </a:t>
            </a:r>
            <a:r>
              <a:rPr lang="hr-HR" dirty="0" err="1" smtClean="0"/>
              <a:t>addresser</a:t>
            </a:r>
            <a:r>
              <a:rPr lang="hr-HR" dirty="0" smtClean="0"/>
              <a:t> to </a:t>
            </a:r>
            <a:r>
              <a:rPr lang="hr-HR" dirty="0" err="1" smtClean="0"/>
              <a:t>an</a:t>
            </a:r>
            <a:r>
              <a:rPr lang="hr-HR" dirty="0" smtClean="0"/>
              <a:t> </a:t>
            </a:r>
            <a:r>
              <a:rPr lang="hr-HR" dirty="0" err="1" smtClean="0"/>
              <a:t>addressee</a:t>
            </a:r>
            <a:r>
              <a:rPr lang="hr-HR" dirty="0" smtClean="0"/>
              <a:t>; </a:t>
            </a:r>
            <a:r>
              <a:rPr lang="hr-HR" dirty="0" err="1" smtClean="0"/>
              <a:t>the</a:t>
            </a:r>
            <a:r>
              <a:rPr lang="hr-HR" dirty="0" smtClean="0"/>
              <a:t> </a:t>
            </a:r>
            <a:r>
              <a:rPr lang="hr-HR" dirty="0" err="1" smtClean="0"/>
              <a:t>jury</a:t>
            </a:r>
            <a:endParaRPr lang="hr-HR" dirty="0"/>
          </a:p>
        </p:txBody>
      </p:sp>
    </p:spTree>
    <p:extLst>
      <p:ext uri="{BB962C8B-B14F-4D97-AF65-F5344CB8AC3E}">
        <p14:creationId xmlns:p14="http://schemas.microsoft.com/office/powerpoint/2010/main" val="29459729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Conclusion</a:t>
            </a:r>
            <a:r>
              <a:rPr lang="hr-HR" dirty="0" smtClean="0"/>
              <a:t> </a:t>
            </a:r>
            <a:endParaRPr lang="hr-HR" dirty="0"/>
          </a:p>
        </p:txBody>
      </p:sp>
      <p:sp>
        <p:nvSpPr>
          <p:cNvPr id="3" name="Content Placeholder 2"/>
          <p:cNvSpPr>
            <a:spLocks noGrp="1"/>
          </p:cNvSpPr>
          <p:nvPr>
            <p:ph idx="1"/>
          </p:nvPr>
        </p:nvSpPr>
        <p:spPr/>
        <p:txBody>
          <a:bodyPr/>
          <a:lstStyle/>
          <a:p>
            <a:r>
              <a:rPr lang="hr-HR" dirty="0" smtClean="0"/>
              <a:t>To </a:t>
            </a:r>
            <a:r>
              <a:rPr lang="hr-HR" dirty="0" err="1" smtClean="0"/>
              <a:t>understand</a:t>
            </a:r>
            <a:r>
              <a:rPr lang="hr-HR" dirty="0" smtClean="0"/>
              <a:t> a </a:t>
            </a:r>
            <a:r>
              <a:rPr lang="hr-HR" dirty="0" err="1" smtClean="0"/>
              <a:t>text</a:t>
            </a:r>
            <a:r>
              <a:rPr lang="hr-HR" dirty="0" smtClean="0"/>
              <a:t>, </a:t>
            </a:r>
            <a:r>
              <a:rPr lang="hr-HR" dirty="0" err="1" smtClean="0"/>
              <a:t>it</a:t>
            </a:r>
            <a:r>
              <a:rPr lang="hr-HR" dirty="0" smtClean="0"/>
              <a:t> </a:t>
            </a:r>
            <a:r>
              <a:rPr lang="hr-HR" dirty="0" err="1" smtClean="0"/>
              <a:t>may</a:t>
            </a:r>
            <a:r>
              <a:rPr lang="hr-HR" dirty="0" smtClean="0"/>
              <a:t> </a:t>
            </a:r>
            <a:r>
              <a:rPr lang="hr-HR" dirty="0" err="1" smtClean="0"/>
              <a:t>be</a:t>
            </a:r>
            <a:r>
              <a:rPr lang="hr-HR" dirty="0" smtClean="0"/>
              <a:t> </a:t>
            </a:r>
            <a:r>
              <a:rPr lang="hr-HR" dirty="0" err="1" smtClean="0"/>
              <a:t>necessary</a:t>
            </a:r>
            <a:r>
              <a:rPr lang="hr-HR" dirty="0" smtClean="0"/>
              <a:t> to </a:t>
            </a:r>
            <a:r>
              <a:rPr lang="hr-HR" dirty="0" err="1" smtClean="0"/>
              <a:t>have</a:t>
            </a:r>
            <a:r>
              <a:rPr lang="hr-HR" dirty="0" smtClean="0"/>
              <a:t> some </a:t>
            </a:r>
            <a:r>
              <a:rPr lang="hr-HR" dirty="0" err="1" smtClean="0"/>
              <a:t>insight</a:t>
            </a:r>
            <a:r>
              <a:rPr lang="hr-HR" dirty="0" smtClean="0"/>
              <a:t> </a:t>
            </a:r>
            <a:r>
              <a:rPr lang="hr-HR" dirty="0" err="1" smtClean="0"/>
              <a:t>into</a:t>
            </a:r>
            <a:r>
              <a:rPr lang="hr-HR" dirty="0" smtClean="0"/>
              <a:t> how </a:t>
            </a:r>
            <a:r>
              <a:rPr lang="hr-HR" dirty="0" err="1" smtClean="0"/>
              <a:t>it</a:t>
            </a:r>
            <a:r>
              <a:rPr lang="hr-HR" dirty="0" smtClean="0"/>
              <a:t> </a:t>
            </a:r>
            <a:r>
              <a:rPr lang="hr-HR" dirty="0" err="1" smtClean="0"/>
              <a:t>was</a:t>
            </a:r>
            <a:r>
              <a:rPr lang="hr-HR" dirty="0" smtClean="0"/>
              <a:t> </a:t>
            </a:r>
            <a:r>
              <a:rPr lang="hr-HR" dirty="0" err="1" smtClean="0"/>
              <a:t>produced</a:t>
            </a:r>
            <a:endParaRPr lang="hr-HR" dirty="0" smtClean="0"/>
          </a:p>
          <a:p>
            <a:r>
              <a:rPr lang="hr-HR" dirty="0" err="1" smtClean="0"/>
              <a:t>This</a:t>
            </a:r>
            <a:r>
              <a:rPr lang="hr-HR" dirty="0" smtClean="0"/>
              <a:t> </a:t>
            </a:r>
            <a:r>
              <a:rPr lang="hr-HR" dirty="0" err="1" smtClean="0"/>
              <a:t>is</a:t>
            </a:r>
            <a:r>
              <a:rPr lang="hr-HR" dirty="0" smtClean="0"/>
              <a:t> </a:t>
            </a:r>
            <a:r>
              <a:rPr lang="hr-HR" dirty="0" err="1" smtClean="0"/>
              <a:t>especially</a:t>
            </a:r>
            <a:r>
              <a:rPr lang="hr-HR" dirty="0" smtClean="0"/>
              <a:t> </a:t>
            </a:r>
            <a:r>
              <a:rPr lang="hr-HR" dirty="0" err="1" smtClean="0"/>
              <a:t>important</a:t>
            </a:r>
            <a:r>
              <a:rPr lang="hr-HR" dirty="0" smtClean="0"/>
              <a:t> </a:t>
            </a:r>
            <a:r>
              <a:rPr lang="hr-HR" dirty="0" err="1" smtClean="0"/>
              <a:t>in</a:t>
            </a:r>
            <a:r>
              <a:rPr lang="hr-HR" dirty="0" smtClean="0"/>
              <a:t> </a:t>
            </a:r>
            <a:r>
              <a:rPr lang="hr-HR" dirty="0" err="1" smtClean="0"/>
              <a:t>relation</a:t>
            </a:r>
            <a:r>
              <a:rPr lang="hr-HR" dirty="0" smtClean="0"/>
              <a:t> to </a:t>
            </a:r>
            <a:r>
              <a:rPr lang="hr-HR" dirty="0" err="1" smtClean="0"/>
              <a:t>witness</a:t>
            </a:r>
            <a:r>
              <a:rPr lang="hr-HR" dirty="0" smtClean="0"/>
              <a:t> </a:t>
            </a:r>
            <a:r>
              <a:rPr lang="hr-HR" dirty="0" err="1" smtClean="0"/>
              <a:t>statements</a:t>
            </a:r>
            <a:r>
              <a:rPr lang="hr-HR" dirty="0" smtClean="0"/>
              <a:t> </a:t>
            </a:r>
            <a:r>
              <a:rPr lang="hr-HR" dirty="0" err="1" smtClean="0"/>
              <a:t>because</a:t>
            </a:r>
            <a:r>
              <a:rPr lang="hr-HR" dirty="0" smtClean="0"/>
              <a:t> </a:t>
            </a:r>
            <a:r>
              <a:rPr lang="hr-HR" dirty="0" err="1" smtClean="0"/>
              <a:t>they</a:t>
            </a:r>
            <a:r>
              <a:rPr lang="hr-HR" dirty="0" smtClean="0"/>
              <a:t> </a:t>
            </a:r>
            <a:r>
              <a:rPr lang="hr-HR" dirty="0" err="1" smtClean="0"/>
              <a:t>inform</a:t>
            </a:r>
            <a:r>
              <a:rPr lang="hr-HR" dirty="0" smtClean="0"/>
              <a:t> </a:t>
            </a:r>
            <a:r>
              <a:rPr lang="hr-HR" dirty="0" err="1" smtClean="0"/>
              <a:t>the</a:t>
            </a:r>
            <a:r>
              <a:rPr lang="hr-HR" dirty="0" smtClean="0"/>
              <a:t> </a:t>
            </a:r>
            <a:r>
              <a:rPr lang="hr-HR" dirty="0" err="1" smtClean="0"/>
              <a:t>questions</a:t>
            </a:r>
            <a:r>
              <a:rPr lang="hr-HR" dirty="0" smtClean="0"/>
              <a:t> </a:t>
            </a:r>
            <a:r>
              <a:rPr lang="hr-HR" dirty="0" err="1" smtClean="0"/>
              <a:t>asked</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endParaRPr lang="hr-HR" dirty="0" smtClean="0"/>
          </a:p>
          <a:p>
            <a:r>
              <a:rPr lang="hr-HR" dirty="0" err="1" smtClean="0"/>
              <a:t>Being</a:t>
            </a:r>
            <a:r>
              <a:rPr lang="hr-HR" dirty="0" smtClean="0"/>
              <a:t> </a:t>
            </a:r>
            <a:r>
              <a:rPr lang="hr-HR" dirty="0" err="1" smtClean="0"/>
              <a:t>familiar</a:t>
            </a:r>
            <a:r>
              <a:rPr lang="hr-HR" dirty="0" smtClean="0"/>
              <a:t> </a:t>
            </a:r>
            <a:r>
              <a:rPr lang="hr-HR" dirty="0" err="1" smtClean="0"/>
              <a:t>with</a:t>
            </a:r>
            <a:r>
              <a:rPr lang="hr-HR" dirty="0" smtClean="0"/>
              <a:t> </a:t>
            </a:r>
            <a:r>
              <a:rPr lang="hr-HR" dirty="0" err="1" smtClean="0"/>
              <a:t>the</a:t>
            </a:r>
            <a:r>
              <a:rPr lang="hr-HR" dirty="0" smtClean="0"/>
              <a:t> </a:t>
            </a:r>
            <a:r>
              <a:rPr lang="hr-HR" dirty="0" err="1" smtClean="0"/>
              <a:t>rules</a:t>
            </a:r>
            <a:r>
              <a:rPr lang="hr-HR" dirty="0" smtClean="0"/>
              <a:t> </a:t>
            </a:r>
            <a:r>
              <a:rPr lang="hr-HR" dirty="0" err="1" smtClean="0"/>
              <a:t>of</a:t>
            </a:r>
            <a:r>
              <a:rPr lang="hr-HR" dirty="0" smtClean="0"/>
              <a:t> </a:t>
            </a:r>
            <a:r>
              <a:rPr lang="hr-HR" dirty="0" err="1" smtClean="0"/>
              <a:t>the</a:t>
            </a:r>
            <a:r>
              <a:rPr lang="hr-HR" dirty="0" smtClean="0"/>
              <a:t> </a:t>
            </a:r>
            <a:r>
              <a:rPr lang="hr-HR" dirty="0" err="1" smtClean="0"/>
              <a:t>courtroom</a:t>
            </a:r>
            <a:r>
              <a:rPr lang="hr-HR" dirty="0" smtClean="0"/>
              <a:t> </a:t>
            </a:r>
            <a:r>
              <a:rPr lang="hr-HR" dirty="0" err="1" smtClean="0"/>
              <a:t>is</a:t>
            </a:r>
            <a:r>
              <a:rPr lang="hr-HR" dirty="0" smtClean="0"/>
              <a:t> </a:t>
            </a:r>
            <a:r>
              <a:rPr lang="hr-HR" dirty="0" err="1" smtClean="0"/>
              <a:t>important</a:t>
            </a:r>
            <a:r>
              <a:rPr lang="hr-HR" dirty="0" smtClean="0"/>
              <a:t> </a:t>
            </a:r>
            <a:r>
              <a:rPr lang="hr-HR" dirty="0" err="1" smtClean="0"/>
              <a:t>in</a:t>
            </a:r>
            <a:r>
              <a:rPr lang="hr-HR" dirty="0" smtClean="0"/>
              <a:t> </a:t>
            </a:r>
            <a:r>
              <a:rPr lang="hr-HR" dirty="0" err="1" smtClean="0"/>
              <a:t>understanding</a:t>
            </a:r>
            <a:r>
              <a:rPr lang="hr-HR" dirty="0" smtClean="0"/>
              <a:t> how </a:t>
            </a:r>
            <a:r>
              <a:rPr lang="hr-HR" dirty="0" err="1" smtClean="0"/>
              <a:t>participants</a:t>
            </a:r>
            <a:r>
              <a:rPr lang="hr-HR" dirty="0" smtClean="0"/>
              <a:t> make </a:t>
            </a:r>
            <a:r>
              <a:rPr lang="hr-HR" dirty="0" err="1" smtClean="0"/>
              <a:t>their</a:t>
            </a:r>
            <a:r>
              <a:rPr lang="hr-HR" dirty="0" smtClean="0"/>
              <a:t> </a:t>
            </a:r>
            <a:r>
              <a:rPr lang="hr-HR" dirty="0" err="1" smtClean="0"/>
              <a:t>arguments</a:t>
            </a:r>
            <a:endParaRPr lang="hr-HR" dirty="0" smtClean="0"/>
          </a:p>
          <a:p>
            <a:r>
              <a:rPr lang="hr-HR" dirty="0" err="1" smtClean="0"/>
              <a:t>While</a:t>
            </a:r>
            <a:r>
              <a:rPr lang="hr-HR" dirty="0" smtClean="0"/>
              <a:t> </a:t>
            </a:r>
            <a:r>
              <a:rPr lang="hr-HR" dirty="0" err="1" smtClean="0"/>
              <a:t>conversations</a:t>
            </a:r>
            <a:r>
              <a:rPr lang="hr-HR" dirty="0" smtClean="0"/>
              <a:t> </a:t>
            </a:r>
            <a:r>
              <a:rPr lang="hr-HR" dirty="0" err="1" smtClean="0"/>
              <a:t>in</a:t>
            </a:r>
            <a:r>
              <a:rPr lang="hr-HR" dirty="0" smtClean="0"/>
              <a:t> a </a:t>
            </a:r>
            <a:r>
              <a:rPr lang="hr-HR" dirty="0" err="1" smtClean="0"/>
              <a:t>legal</a:t>
            </a:r>
            <a:r>
              <a:rPr lang="hr-HR" dirty="0" smtClean="0"/>
              <a:t> </a:t>
            </a:r>
            <a:r>
              <a:rPr lang="hr-HR" dirty="0" err="1" smtClean="0"/>
              <a:t>context</a:t>
            </a:r>
            <a:r>
              <a:rPr lang="hr-HR" dirty="0" smtClean="0"/>
              <a:t> </a:t>
            </a:r>
            <a:r>
              <a:rPr lang="hr-HR" dirty="0" err="1" smtClean="0"/>
              <a:t>rely</a:t>
            </a:r>
            <a:r>
              <a:rPr lang="hr-HR" dirty="0" smtClean="0"/>
              <a:t> on </a:t>
            </a:r>
            <a:r>
              <a:rPr lang="hr-HR" dirty="0" err="1" smtClean="0"/>
              <a:t>the</a:t>
            </a:r>
            <a:r>
              <a:rPr lang="hr-HR" dirty="0" smtClean="0"/>
              <a:t> </a:t>
            </a:r>
            <a:r>
              <a:rPr lang="hr-HR" dirty="0" err="1" smtClean="0"/>
              <a:t>rules</a:t>
            </a:r>
            <a:r>
              <a:rPr lang="hr-HR" dirty="0" smtClean="0"/>
              <a:t> </a:t>
            </a:r>
            <a:r>
              <a:rPr lang="hr-HR" dirty="0" err="1" smtClean="0"/>
              <a:t>of</a:t>
            </a:r>
            <a:r>
              <a:rPr lang="hr-HR" dirty="0" smtClean="0"/>
              <a:t> </a:t>
            </a:r>
            <a:r>
              <a:rPr lang="hr-HR" dirty="0" err="1" smtClean="0"/>
              <a:t>ordinary</a:t>
            </a:r>
            <a:r>
              <a:rPr lang="hr-HR" dirty="0" smtClean="0"/>
              <a:t> </a:t>
            </a:r>
            <a:r>
              <a:rPr lang="hr-HR" dirty="0" err="1" smtClean="0"/>
              <a:t>conversation</a:t>
            </a:r>
            <a:r>
              <a:rPr lang="hr-HR" smtClean="0"/>
              <a:t>, </a:t>
            </a:r>
            <a:r>
              <a:rPr lang="hr-HR" dirty="0" err="1" smtClean="0"/>
              <a:t>these</a:t>
            </a:r>
            <a:r>
              <a:rPr lang="hr-HR" dirty="0" smtClean="0"/>
              <a:t> </a:t>
            </a:r>
            <a:r>
              <a:rPr lang="hr-HR" dirty="0" err="1" smtClean="0"/>
              <a:t>routines</a:t>
            </a:r>
            <a:r>
              <a:rPr lang="hr-HR" dirty="0" smtClean="0"/>
              <a:t> are </a:t>
            </a:r>
            <a:r>
              <a:rPr lang="hr-HR" dirty="0" err="1" smtClean="0"/>
              <a:t>supplemented</a:t>
            </a:r>
            <a:r>
              <a:rPr lang="hr-HR" dirty="0" smtClean="0"/>
              <a:t> </a:t>
            </a:r>
            <a:r>
              <a:rPr lang="hr-HR" dirty="0" err="1" smtClean="0"/>
              <a:t>and</a:t>
            </a:r>
            <a:r>
              <a:rPr lang="hr-HR" dirty="0" smtClean="0"/>
              <a:t> </a:t>
            </a:r>
            <a:r>
              <a:rPr lang="hr-HR" dirty="0" err="1" smtClean="0"/>
              <a:t>embedded</a:t>
            </a:r>
            <a:r>
              <a:rPr lang="hr-HR" dirty="0" smtClean="0"/>
              <a:t> </a:t>
            </a:r>
            <a:r>
              <a:rPr lang="hr-HR" dirty="0" err="1" smtClean="0"/>
              <a:t>in</a:t>
            </a:r>
            <a:r>
              <a:rPr lang="hr-HR" dirty="0" smtClean="0"/>
              <a:t> </a:t>
            </a:r>
            <a:r>
              <a:rPr lang="hr-HR" dirty="0" err="1" smtClean="0"/>
              <a:t>conventions</a:t>
            </a:r>
            <a:r>
              <a:rPr lang="hr-HR" dirty="0" smtClean="0"/>
              <a:t> </a:t>
            </a:r>
            <a:r>
              <a:rPr lang="hr-HR" dirty="0" err="1" smtClean="0"/>
              <a:t>stipulated</a:t>
            </a:r>
            <a:r>
              <a:rPr lang="hr-HR" dirty="0" smtClean="0"/>
              <a:t> </a:t>
            </a:r>
            <a:r>
              <a:rPr lang="hr-HR" dirty="0" err="1" smtClean="0"/>
              <a:t>by</a:t>
            </a:r>
            <a:r>
              <a:rPr lang="hr-HR" dirty="0" smtClean="0"/>
              <a:t> </a:t>
            </a:r>
            <a:r>
              <a:rPr lang="hr-HR" dirty="0" err="1" smtClean="0"/>
              <a:t>the</a:t>
            </a:r>
            <a:r>
              <a:rPr lang="hr-HR" dirty="0" smtClean="0"/>
              <a:t> </a:t>
            </a:r>
            <a:r>
              <a:rPr lang="hr-HR" dirty="0" err="1" smtClean="0"/>
              <a:t>law</a:t>
            </a:r>
            <a:r>
              <a:rPr lang="hr-HR" dirty="0" smtClean="0"/>
              <a:t>, </a:t>
            </a:r>
            <a:r>
              <a:rPr lang="hr-HR" dirty="0" err="1" smtClean="0"/>
              <a:t>its</a:t>
            </a:r>
            <a:r>
              <a:rPr lang="hr-HR" dirty="0" smtClean="0"/>
              <a:t> </a:t>
            </a:r>
            <a:r>
              <a:rPr lang="hr-HR" dirty="0" err="1" smtClean="0"/>
              <a:t>practices</a:t>
            </a:r>
            <a:r>
              <a:rPr lang="hr-HR" dirty="0" smtClean="0"/>
              <a:t> </a:t>
            </a:r>
            <a:r>
              <a:rPr lang="hr-HR" dirty="0" err="1" smtClean="0"/>
              <a:t>and</a:t>
            </a:r>
            <a:r>
              <a:rPr lang="hr-HR" dirty="0" smtClean="0"/>
              <a:t> </a:t>
            </a:r>
            <a:r>
              <a:rPr lang="hr-HR" dirty="0" err="1" smtClean="0"/>
              <a:t>institutions</a:t>
            </a:r>
            <a:endParaRPr lang="hr-HR" dirty="0"/>
          </a:p>
        </p:txBody>
      </p:sp>
    </p:spTree>
    <p:extLst>
      <p:ext uri="{BB962C8B-B14F-4D97-AF65-F5344CB8AC3E}">
        <p14:creationId xmlns:p14="http://schemas.microsoft.com/office/powerpoint/2010/main" val="390918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a:t>Compare</a:t>
            </a:r>
            <a:r>
              <a:rPr lang="hr-HR" dirty="0"/>
              <a:t> </a:t>
            </a:r>
            <a:r>
              <a:rPr lang="hr-HR" dirty="0" err="1"/>
              <a:t>the</a:t>
            </a:r>
            <a:r>
              <a:rPr lang="hr-HR" dirty="0"/>
              <a:t> </a:t>
            </a:r>
            <a:r>
              <a:rPr lang="hr-HR" dirty="0" err="1"/>
              <a:t>versions</a:t>
            </a:r>
            <a:r>
              <a:rPr lang="hr-HR" dirty="0"/>
              <a:t> </a:t>
            </a:r>
            <a:r>
              <a:rPr lang="hr-HR" dirty="0" err="1"/>
              <a:t>of</a:t>
            </a:r>
            <a:r>
              <a:rPr lang="hr-HR" dirty="0"/>
              <a:t> </a:t>
            </a:r>
            <a:r>
              <a:rPr lang="hr-HR" dirty="0" err="1"/>
              <a:t>the</a:t>
            </a:r>
            <a:r>
              <a:rPr lang="hr-HR" dirty="0"/>
              <a:t> same event</a:t>
            </a:r>
          </a:p>
        </p:txBody>
      </p:sp>
      <p:sp>
        <p:nvSpPr>
          <p:cNvPr id="3" name="Content Placeholder 2"/>
          <p:cNvSpPr>
            <a:spLocks noGrp="1"/>
          </p:cNvSpPr>
          <p:nvPr>
            <p:ph idx="1"/>
          </p:nvPr>
        </p:nvSpPr>
        <p:spPr/>
        <p:txBody>
          <a:bodyPr>
            <a:normAutofit fontScale="85000" lnSpcReduction="20000"/>
          </a:bodyPr>
          <a:lstStyle/>
          <a:p>
            <a:r>
              <a:rPr lang="hr-HR" dirty="0" err="1" smtClean="0"/>
              <a:t>Version</a:t>
            </a:r>
            <a:r>
              <a:rPr lang="hr-HR" dirty="0" smtClean="0"/>
              <a:t> 4</a:t>
            </a:r>
          </a:p>
          <a:p>
            <a:r>
              <a:rPr lang="hr-HR" dirty="0" smtClean="0"/>
              <a:t>I: OK (10.4) </a:t>
            </a:r>
            <a:r>
              <a:rPr lang="hr-HR" dirty="0" err="1" smtClean="0"/>
              <a:t>so</a:t>
            </a:r>
            <a:r>
              <a:rPr lang="hr-HR" dirty="0" smtClean="0"/>
              <a:t> </a:t>
            </a:r>
            <a:r>
              <a:rPr lang="hr-HR" dirty="0" err="1" smtClean="0"/>
              <a:t>when</a:t>
            </a:r>
            <a:r>
              <a:rPr lang="hr-HR" dirty="0" smtClean="0"/>
              <a:t> </a:t>
            </a:r>
            <a:r>
              <a:rPr lang="hr-HR" dirty="0" err="1" smtClean="0"/>
              <a:t>you</a:t>
            </a:r>
            <a:r>
              <a:rPr lang="hr-HR" dirty="0" smtClean="0"/>
              <a:t> </a:t>
            </a:r>
            <a:r>
              <a:rPr lang="hr-HR" dirty="0" err="1" smtClean="0"/>
              <a:t>say</a:t>
            </a:r>
            <a:r>
              <a:rPr lang="hr-HR" dirty="0" smtClean="0"/>
              <a:t> he </a:t>
            </a:r>
            <a:r>
              <a:rPr lang="hr-HR" dirty="0" err="1" smtClean="0"/>
              <a:t>wa</a:t>
            </a:r>
            <a:r>
              <a:rPr lang="hr-HR" dirty="0" smtClean="0"/>
              <a:t>-he </a:t>
            </a:r>
            <a:r>
              <a:rPr lang="hr-HR" dirty="0" err="1" smtClean="0"/>
              <a:t>continued</a:t>
            </a:r>
            <a:r>
              <a:rPr lang="hr-HR" dirty="0" smtClean="0"/>
              <a:t> to </a:t>
            </a:r>
            <a:r>
              <a:rPr lang="hr-HR" dirty="0" err="1" smtClean="0"/>
              <a:t>argue</a:t>
            </a:r>
            <a:r>
              <a:rPr lang="hr-HR" dirty="0" smtClean="0"/>
              <a:t> a bit, </a:t>
            </a:r>
            <a:r>
              <a:rPr lang="hr-HR" dirty="0" err="1" smtClean="0"/>
              <a:t>is</a:t>
            </a:r>
            <a:r>
              <a:rPr lang="hr-HR" dirty="0" smtClean="0"/>
              <a:t> </a:t>
            </a:r>
            <a:r>
              <a:rPr lang="hr-HR" dirty="0" err="1" smtClean="0"/>
              <a:t>that</a:t>
            </a:r>
            <a:r>
              <a:rPr lang="hr-HR" dirty="0" smtClean="0"/>
              <a:t> </a:t>
            </a:r>
            <a:r>
              <a:rPr lang="hr-HR" dirty="0" err="1" smtClean="0"/>
              <a:t>when</a:t>
            </a:r>
            <a:r>
              <a:rPr lang="hr-HR" dirty="0" smtClean="0"/>
              <a:t> he </a:t>
            </a:r>
            <a:r>
              <a:rPr lang="hr-HR" dirty="0" err="1" smtClean="0"/>
              <a:t>was</a:t>
            </a:r>
            <a:r>
              <a:rPr lang="hr-HR" dirty="0" smtClean="0"/>
              <a:t> </a:t>
            </a:r>
            <a:r>
              <a:rPr lang="hr-HR" dirty="0" err="1" smtClean="0"/>
              <a:t>shouting</a:t>
            </a:r>
            <a:r>
              <a:rPr lang="hr-HR" dirty="0" smtClean="0"/>
              <a:t> (.) </a:t>
            </a:r>
            <a:r>
              <a:rPr lang="hr-HR" dirty="0" err="1" smtClean="0"/>
              <a:t>urm</a:t>
            </a:r>
            <a:r>
              <a:rPr lang="hr-HR" dirty="0" smtClean="0"/>
              <a:t> (.)</a:t>
            </a:r>
            <a:r>
              <a:rPr lang="hr-HR" dirty="0" err="1" smtClean="0"/>
              <a:t>you</a:t>
            </a:r>
            <a:r>
              <a:rPr lang="hr-HR" dirty="0" smtClean="0"/>
              <a:t> </a:t>
            </a:r>
            <a:r>
              <a:rPr lang="hr-HR" dirty="0" err="1" smtClean="0"/>
              <a:t>bastards</a:t>
            </a:r>
            <a:r>
              <a:rPr lang="hr-HR" dirty="0" smtClean="0"/>
              <a:t> </a:t>
            </a:r>
            <a:r>
              <a:rPr lang="hr-HR" dirty="0" err="1" smtClean="0"/>
              <a:t>I’ll</a:t>
            </a:r>
            <a:r>
              <a:rPr lang="hr-HR" dirty="0" smtClean="0"/>
              <a:t> </a:t>
            </a:r>
            <a:r>
              <a:rPr lang="hr-HR" dirty="0" err="1" smtClean="0"/>
              <a:t>knock</a:t>
            </a:r>
            <a:r>
              <a:rPr lang="hr-HR" dirty="0" smtClean="0"/>
              <a:t> </a:t>
            </a:r>
            <a:r>
              <a:rPr lang="hr-HR" dirty="0" err="1" smtClean="0"/>
              <a:t>you</a:t>
            </a:r>
            <a:r>
              <a:rPr lang="hr-HR" dirty="0" smtClean="0"/>
              <a:t> </a:t>
            </a:r>
            <a:r>
              <a:rPr lang="hr-HR" dirty="0" err="1" smtClean="0"/>
              <a:t>out</a:t>
            </a:r>
            <a:r>
              <a:rPr lang="hr-HR" dirty="0" smtClean="0"/>
              <a:t>?</a:t>
            </a:r>
          </a:p>
          <a:p>
            <a:r>
              <a:rPr lang="hr-HR" dirty="0" smtClean="0"/>
              <a:t>W: </a:t>
            </a:r>
            <a:r>
              <a:rPr lang="hr-HR" dirty="0" err="1" smtClean="0"/>
              <a:t>yeh</a:t>
            </a:r>
            <a:r>
              <a:rPr lang="hr-HR" dirty="0" smtClean="0"/>
              <a:t>.</a:t>
            </a:r>
          </a:p>
          <a:p>
            <a:r>
              <a:rPr lang="hr-HR" dirty="0" smtClean="0"/>
              <a:t>I: (9.2) </a:t>
            </a:r>
            <a:r>
              <a:rPr lang="hr-HR" dirty="0" err="1" smtClean="0"/>
              <a:t>who</a:t>
            </a:r>
            <a:r>
              <a:rPr lang="hr-HR" dirty="0" smtClean="0"/>
              <a:t> </a:t>
            </a:r>
            <a:r>
              <a:rPr lang="hr-HR" dirty="0" err="1" smtClean="0"/>
              <a:t>was</a:t>
            </a:r>
            <a:r>
              <a:rPr lang="hr-HR" dirty="0" smtClean="0"/>
              <a:t> he </a:t>
            </a:r>
            <a:r>
              <a:rPr lang="hr-HR" dirty="0" err="1" smtClean="0"/>
              <a:t>saying</a:t>
            </a:r>
            <a:r>
              <a:rPr lang="hr-HR" dirty="0" smtClean="0"/>
              <a:t> </a:t>
            </a:r>
            <a:r>
              <a:rPr lang="hr-HR" dirty="0" err="1" smtClean="0"/>
              <a:t>that</a:t>
            </a:r>
            <a:r>
              <a:rPr lang="hr-HR" dirty="0" smtClean="0"/>
              <a:t> to?</a:t>
            </a:r>
          </a:p>
          <a:p>
            <a:r>
              <a:rPr lang="hr-HR" dirty="0" smtClean="0"/>
              <a:t>W: to </a:t>
            </a:r>
            <a:r>
              <a:rPr lang="hr-HR" dirty="0" err="1" smtClean="0"/>
              <a:t>Kegs</a:t>
            </a:r>
            <a:r>
              <a:rPr lang="hr-HR" dirty="0" smtClean="0"/>
              <a:t>.</a:t>
            </a:r>
          </a:p>
          <a:p>
            <a:r>
              <a:rPr lang="hr-HR" dirty="0" smtClean="0"/>
              <a:t>I: (11.8) he </a:t>
            </a:r>
            <a:r>
              <a:rPr lang="hr-HR" dirty="0" err="1" smtClean="0"/>
              <a:t>said</a:t>
            </a:r>
            <a:r>
              <a:rPr lang="hr-HR" dirty="0" smtClean="0"/>
              <a:t> </a:t>
            </a:r>
            <a:r>
              <a:rPr lang="hr-HR" dirty="0" err="1" smtClean="0"/>
              <a:t>that</a:t>
            </a:r>
            <a:r>
              <a:rPr lang="hr-HR" dirty="0" smtClean="0"/>
              <a:t> to </a:t>
            </a:r>
            <a:r>
              <a:rPr lang="hr-HR" dirty="0" err="1" smtClean="0"/>
              <a:t>Kevin</a:t>
            </a:r>
            <a:r>
              <a:rPr lang="hr-HR" dirty="0" smtClean="0"/>
              <a:t> (2.9) </a:t>
            </a:r>
            <a:r>
              <a:rPr lang="hr-HR" dirty="0" err="1" smtClean="0"/>
              <a:t>this</a:t>
            </a:r>
            <a:r>
              <a:rPr lang="hr-HR" dirty="0" smtClean="0"/>
              <a:t> </a:t>
            </a:r>
            <a:r>
              <a:rPr lang="hr-HR" dirty="0" err="1" smtClean="0"/>
              <a:t>went</a:t>
            </a:r>
            <a:r>
              <a:rPr lang="hr-HR" dirty="0" smtClean="0"/>
              <a:t> on for how </a:t>
            </a:r>
            <a:r>
              <a:rPr lang="hr-HR" dirty="0" err="1" smtClean="0"/>
              <a:t>long</a:t>
            </a:r>
            <a:r>
              <a:rPr lang="hr-HR" dirty="0" smtClean="0"/>
              <a:t>?</a:t>
            </a:r>
          </a:p>
          <a:p>
            <a:r>
              <a:rPr lang="hr-HR" dirty="0" smtClean="0"/>
              <a:t>W: </a:t>
            </a:r>
            <a:r>
              <a:rPr lang="hr-HR" dirty="0" err="1" smtClean="0"/>
              <a:t>about</a:t>
            </a:r>
            <a:r>
              <a:rPr lang="hr-HR" dirty="0" smtClean="0"/>
              <a:t> </a:t>
            </a:r>
            <a:r>
              <a:rPr lang="hr-HR" dirty="0" err="1" smtClean="0"/>
              <a:t>not</a:t>
            </a:r>
            <a:r>
              <a:rPr lang="hr-HR" dirty="0" smtClean="0"/>
              <a:t> </a:t>
            </a:r>
            <a:r>
              <a:rPr lang="hr-HR" dirty="0" err="1" smtClean="0"/>
              <a:t>act-not</a:t>
            </a:r>
            <a:r>
              <a:rPr lang="hr-HR" dirty="0" smtClean="0"/>
              <a:t> </a:t>
            </a:r>
            <a:r>
              <a:rPr lang="hr-HR" dirty="0" err="1" smtClean="0"/>
              <a:t>actually</a:t>
            </a:r>
            <a:r>
              <a:rPr lang="hr-HR" dirty="0" smtClean="0"/>
              <a:t> sure how </a:t>
            </a:r>
            <a:r>
              <a:rPr lang="hr-HR" dirty="0" err="1" smtClean="0"/>
              <a:t>long</a:t>
            </a:r>
            <a:r>
              <a:rPr lang="hr-HR" dirty="0" smtClean="0"/>
              <a:t> </a:t>
            </a:r>
            <a:r>
              <a:rPr lang="hr-HR" dirty="0" err="1" smtClean="0"/>
              <a:t>it</a:t>
            </a:r>
            <a:r>
              <a:rPr lang="hr-HR" dirty="0" smtClean="0"/>
              <a:t> </a:t>
            </a:r>
            <a:r>
              <a:rPr lang="hr-HR" dirty="0" err="1" smtClean="0"/>
              <a:t>went</a:t>
            </a:r>
            <a:r>
              <a:rPr lang="hr-HR" dirty="0" smtClean="0"/>
              <a:t> (.) on for.</a:t>
            </a:r>
          </a:p>
          <a:p>
            <a:r>
              <a:rPr lang="hr-HR" dirty="0" smtClean="0"/>
              <a:t>I: how </a:t>
            </a:r>
            <a:r>
              <a:rPr lang="hr-HR" dirty="0" err="1" smtClean="0"/>
              <a:t>long</a:t>
            </a:r>
            <a:r>
              <a:rPr lang="hr-HR" dirty="0" smtClean="0"/>
              <a:t> do </a:t>
            </a:r>
            <a:r>
              <a:rPr lang="hr-HR" dirty="0" err="1" smtClean="0"/>
              <a:t>you</a:t>
            </a:r>
            <a:r>
              <a:rPr lang="hr-HR" dirty="0" smtClean="0"/>
              <a:t> </a:t>
            </a:r>
            <a:r>
              <a:rPr lang="hr-HR" dirty="0" err="1" smtClean="0"/>
              <a:t>think</a:t>
            </a:r>
            <a:r>
              <a:rPr lang="hr-HR" dirty="0" smtClean="0"/>
              <a:t>?</a:t>
            </a:r>
          </a:p>
          <a:p>
            <a:r>
              <a:rPr lang="hr-HR" dirty="0" smtClean="0"/>
              <a:t>W: </a:t>
            </a:r>
            <a:r>
              <a:rPr lang="hr-HR" dirty="0" err="1" smtClean="0"/>
              <a:t>say</a:t>
            </a:r>
            <a:r>
              <a:rPr lang="hr-HR" dirty="0" smtClean="0"/>
              <a:t> </a:t>
            </a:r>
            <a:r>
              <a:rPr lang="hr-HR" dirty="0" err="1" smtClean="0"/>
              <a:t>about</a:t>
            </a:r>
            <a:r>
              <a:rPr lang="hr-HR" dirty="0" smtClean="0"/>
              <a:t> (.) </a:t>
            </a:r>
            <a:r>
              <a:rPr lang="hr-HR" dirty="0" err="1" smtClean="0"/>
              <a:t>say</a:t>
            </a:r>
            <a:r>
              <a:rPr lang="hr-HR" dirty="0" smtClean="0"/>
              <a:t> </a:t>
            </a:r>
            <a:r>
              <a:rPr lang="hr-HR" dirty="0" err="1" smtClean="0"/>
              <a:t>about</a:t>
            </a:r>
            <a:r>
              <a:rPr lang="hr-HR" dirty="0" smtClean="0"/>
              <a:t> 10 </a:t>
            </a:r>
            <a:r>
              <a:rPr lang="hr-HR" dirty="0" err="1" smtClean="0"/>
              <a:t>minutes</a:t>
            </a:r>
            <a:r>
              <a:rPr lang="hr-HR" dirty="0" smtClean="0"/>
              <a:t>.</a:t>
            </a:r>
          </a:p>
          <a:p>
            <a:r>
              <a:rPr lang="hr-HR" dirty="0" smtClean="0"/>
              <a:t>I: (4.2) </a:t>
            </a:r>
            <a:r>
              <a:rPr lang="hr-HR" dirty="0" err="1" smtClean="0"/>
              <a:t>this</a:t>
            </a:r>
            <a:r>
              <a:rPr lang="hr-HR" dirty="0" smtClean="0"/>
              <a:t> </a:t>
            </a:r>
            <a:r>
              <a:rPr lang="hr-HR" dirty="0" err="1" smtClean="0"/>
              <a:t>went</a:t>
            </a:r>
            <a:r>
              <a:rPr lang="hr-HR" dirty="0" smtClean="0"/>
              <a:t> on for </a:t>
            </a:r>
            <a:r>
              <a:rPr lang="hr-HR" dirty="0" err="1" smtClean="0"/>
              <a:t>about</a:t>
            </a:r>
            <a:r>
              <a:rPr lang="hr-HR" dirty="0" smtClean="0"/>
              <a:t> 10 </a:t>
            </a:r>
            <a:r>
              <a:rPr lang="hr-HR" dirty="0" err="1" smtClean="0"/>
              <a:t>minutes</a:t>
            </a:r>
            <a:r>
              <a:rPr lang="hr-HR" dirty="0" smtClean="0"/>
              <a:t> (.) </a:t>
            </a:r>
            <a:r>
              <a:rPr lang="hr-HR" dirty="0" err="1" smtClean="0"/>
              <a:t>suddenly</a:t>
            </a:r>
            <a:r>
              <a:rPr lang="hr-HR" dirty="0" smtClean="0"/>
              <a:t> </a:t>
            </a:r>
            <a:r>
              <a:rPr lang="hr-HR" dirty="0" err="1" smtClean="0"/>
              <a:t>the</a:t>
            </a:r>
            <a:r>
              <a:rPr lang="hr-HR" dirty="0" smtClean="0"/>
              <a:t> </a:t>
            </a:r>
            <a:r>
              <a:rPr lang="hr-HR" dirty="0" err="1" smtClean="0"/>
              <a:t>man</a:t>
            </a:r>
            <a:r>
              <a:rPr lang="hr-HR" dirty="0" smtClean="0"/>
              <a:t> </a:t>
            </a:r>
            <a:r>
              <a:rPr lang="hr-HR" dirty="0" err="1" smtClean="0"/>
              <a:t>flip</a:t>
            </a:r>
            <a:r>
              <a:rPr lang="hr-HR" dirty="0" smtClean="0"/>
              <a:t> – </a:t>
            </a:r>
            <a:r>
              <a:rPr lang="hr-HR" dirty="0" err="1" smtClean="0"/>
              <a:t>flipped</a:t>
            </a:r>
            <a:r>
              <a:rPr lang="hr-HR" dirty="0" smtClean="0"/>
              <a:t>.</a:t>
            </a:r>
            <a:endParaRPr lang="hr-HR" dirty="0"/>
          </a:p>
        </p:txBody>
      </p:sp>
    </p:spTree>
    <p:extLst>
      <p:ext uri="{BB962C8B-B14F-4D97-AF65-F5344CB8AC3E}">
        <p14:creationId xmlns:p14="http://schemas.microsoft.com/office/powerpoint/2010/main" val="1672908424"/>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319</TotalTime>
  <Words>5748</Words>
  <Application>Microsoft Office PowerPoint</Application>
  <PresentationFormat>Widescreen</PresentationFormat>
  <Paragraphs>412</Paragraphs>
  <Slides>86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86</vt:i4>
      </vt:variant>
    </vt:vector>
  </HeadingPairs>
  <TitlesOfParts>
    <vt:vector size="89" baseType="lpstr">
      <vt:lpstr>Arial</vt:lpstr>
      <vt:lpstr>Corbel</vt:lpstr>
      <vt:lpstr>Depth</vt:lpstr>
      <vt:lpstr>Language in the courtroom </vt:lpstr>
      <vt:lpstr>Preview</vt:lpstr>
      <vt:lpstr>Language in the courtroom:  witness statements</vt:lpstr>
      <vt:lpstr>Witness statements</vt:lpstr>
      <vt:lpstr>Example</vt:lpstr>
      <vt:lpstr>Comment</vt:lpstr>
      <vt:lpstr>A case</vt:lpstr>
      <vt:lpstr>Compare the versions of the same event</vt:lpstr>
      <vt:lpstr>Compare the versions of the same event</vt:lpstr>
      <vt:lpstr>Final statement</vt:lpstr>
      <vt:lpstr>Activity</vt:lpstr>
      <vt:lpstr>Comment</vt:lpstr>
      <vt:lpstr>Witness statements</vt:lpstr>
      <vt:lpstr>Example</vt:lpstr>
      <vt:lpstr>„Silly questions”: Example</vt:lpstr>
      <vt:lpstr>Comment</vt:lpstr>
      <vt:lpstr>Witness statements</vt:lpstr>
      <vt:lpstr>Activity</vt:lpstr>
      <vt:lpstr>Adversarial system (common law)</vt:lpstr>
      <vt:lpstr>Inquisitorial system (civil law)</vt:lpstr>
      <vt:lpstr>Conversation analysis (CA)</vt:lpstr>
      <vt:lpstr>Types of questions</vt:lpstr>
      <vt:lpstr>Closed questions</vt:lpstr>
      <vt:lpstr>Activity: Consider the following questions. How controlling are they?Why?Does it depend on who is asking?</vt:lpstr>
      <vt:lpstr>Questions in the courtroom</vt:lpstr>
      <vt:lpstr>Comment</vt:lpstr>
      <vt:lpstr>Questioning strategies</vt:lpstr>
      <vt:lpstr>Questions in the courtroom</vt:lpstr>
      <vt:lpstr>Activity: Look at the following examination-in-chief for open and closed questions. Is there a line of questioning or is the order of questions not important?</vt:lpstr>
      <vt:lpstr>Cont.</vt:lpstr>
      <vt:lpstr>Cont.</vt:lpstr>
      <vt:lpstr>Cont.</vt:lpstr>
      <vt:lpstr>Cont.</vt:lpstr>
      <vt:lpstr>Cont.</vt:lpstr>
      <vt:lpstr>Comment: examination-in-chief</vt:lpstr>
      <vt:lpstr>The counter argument: cross-examination</vt:lpstr>
      <vt:lpstr>Cont.</vt:lpstr>
      <vt:lpstr>Cont.</vt:lpstr>
      <vt:lpstr>Cont.</vt:lpstr>
      <vt:lpstr>Cont.</vt:lpstr>
      <vt:lpstr>Cont.</vt:lpstr>
      <vt:lpstr>Cont.</vt:lpstr>
      <vt:lpstr>Cont.</vt:lpstr>
      <vt:lpstr>Cont.</vt:lpstr>
      <vt:lpstr>Cont.</vt:lpstr>
      <vt:lpstr>Activity:</vt:lpstr>
      <vt:lpstr>Comment</vt:lpstr>
      <vt:lpstr>Comment: differences regarding examination-in-chief</vt:lpstr>
      <vt:lpstr>Activity</vt:lpstr>
      <vt:lpstr>Comment </vt:lpstr>
      <vt:lpstr>Comment </vt:lpstr>
      <vt:lpstr>Harold Frederick Shipman(14 Jan. 1946 – 13 Jan. 2004)</vt:lpstr>
      <vt:lpstr>Jury instructions</vt:lpstr>
      <vt:lpstr>Jury instructions</vt:lpstr>
      <vt:lpstr>Language and Power</vt:lpstr>
      <vt:lpstr>Non-verbal communication</vt:lpstr>
      <vt:lpstr>Rules of interaction</vt:lpstr>
      <vt:lpstr>Primary and secondary realities</vt:lpstr>
      <vt:lpstr>Adress forms in the courtroom</vt:lpstr>
      <vt:lpstr>Police</vt:lpstr>
      <vt:lpstr>Linguistic attributes of power</vt:lpstr>
      <vt:lpstr>Speech attributes of powerlessness</vt:lpstr>
      <vt:lpstr>Linguistic indicators of power</vt:lpstr>
      <vt:lpstr>Coherence and cohesion</vt:lpstr>
      <vt:lpstr>Turn-taking</vt:lpstr>
      <vt:lpstr>Turn-taking</vt:lpstr>
      <vt:lpstr>Turn-taking</vt:lpstr>
      <vt:lpstr>Questioning</vt:lpstr>
      <vt:lpstr>Coercion in questioning</vt:lpstr>
      <vt:lpstr>Coercion in questioning</vt:lpstr>
      <vt:lpstr>Politeness</vt:lpstr>
      <vt:lpstr>Examining questions</vt:lpstr>
      <vt:lpstr>Presuppositions</vt:lpstr>
      <vt:lpstr>Difference between examination-in-chief and cross-examination (A training manual for barristers)</vt:lpstr>
      <vt:lpstr>Questions in the courtroom</vt:lpstr>
      <vt:lpstr>Summary</vt:lpstr>
      <vt:lpstr>Who is speaking to whom?</vt:lpstr>
      <vt:lpstr>Courtroom interaction</vt:lpstr>
      <vt:lpstr>Who is speaking to whom?</vt:lpstr>
      <vt:lpstr>Erving Goffman (1922-1982)</vt:lpstr>
      <vt:lpstr>Goffman: Production formats</vt:lpstr>
      <vt:lpstr>Production formats</vt:lpstr>
      <vt:lpstr>Voices in the courtroom</vt:lpstr>
      <vt:lpstr>Voices in the courtroom</vt:lpstr>
      <vt:lpstr>Summary </vt:lpstr>
      <vt:lpstr>Conclusion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Law 4</dc:title>
  <dc:creator>Admin</dc:creator>
  <cp:lastModifiedBy>Windows User</cp:lastModifiedBy>
  <cp:revision>22</cp:revision>
  <dcterms:created xsi:type="dcterms:W3CDTF">2016-04-26T21:26:32Z</dcterms:created>
  <dcterms:modified xsi:type="dcterms:W3CDTF">2019-05-21T09:40:37Z</dcterms:modified>
</cp:coreProperties>
</file>