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5"/>
  </p:notesMasterIdLst>
  <p:sldIdLst>
    <p:sldId id="256" r:id="rId2"/>
    <p:sldId id="336" r:id="rId3"/>
    <p:sldId id="258" r:id="rId4"/>
    <p:sldId id="259" r:id="rId5"/>
    <p:sldId id="356" r:id="rId6"/>
    <p:sldId id="364" r:id="rId7"/>
    <p:sldId id="292" r:id="rId8"/>
    <p:sldId id="358" r:id="rId9"/>
    <p:sldId id="361" r:id="rId10"/>
    <p:sldId id="362" r:id="rId11"/>
    <p:sldId id="360" r:id="rId12"/>
    <p:sldId id="298" r:id="rId13"/>
    <p:sldId id="299" r:id="rId14"/>
    <p:sldId id="351" r:id="rId15"/>
    <p:sldId id="350" r:id="rId16"/>
    <p:sldId id="303" r:id="rId17"/>
    <p:sldId id="352" r:id="rId18"/>
    <p:sldId id="353" r:id="rId19"/>
    <p:sldId id="363" r:id="rId20"/>
    <p:sldId id="357" r:id="rId21"/>
    <p:sldId id="319" r:id="rId22"/>
    <p:sldId id="342" r:id="rId23"/>
    <p:sldId id="349" r:id="rId24"/>
    <p:sldId id="317" r:id="rId25"/>
    <p:sldId id="338" r:id="rId26"/>
    <p:sldId id="339" r:id="rId27"/>
    <p:sldId id="340" r:id="rId28"/>
    <p:sldId id="316" r:id="rId29"/>
    <p:sldId id="262" r:id="rId30"/>
    <p:sldId id="273" r:id="rId31"/>
    <p:sldId id="365" r:id="rId32"/>
    <p:sldId id="263" r:id="rId33"/>
    <p:sldId id="264" r:id="rId34"/>
    <p:sldId id="265" r:id="rId35"/>
    <p:sldId id="266" r:id="rId36"/>
    <p:sldId id="269" r:id="rId37"/>
    <p:sldId id="341" r:id="rId38"/>
    <p:sldId id="305" r:id="rId39"/>
    <p:sldId id="310" r:id="rId40"/>
    <p:sldId id="307" r:id="rId41"/>
    <p:sldId id="277" r:id="rId42"/>
    <p:sldId id="278" r:id="rId43"/>
    <p:sldId id="279" r:id="rId44"/>
    <p:sldId id="280" r:id="rId45"/>
    <p:sldId id="281" r:id="rId46"/>
    <p:sldId id="320" r:id="rId47"/>
    <p:sldId id="291" r:id="rId48"/>
    <p:sldId id="285" r:id="rId49"/>
    <p:sldId id="286" r:id="rId50"/>
    <p:sldId id="287" r:id="rId51"/>
    <p:sldId id="354" r:id="rId52"/>
    <p:sldId id="321" r:id="rId53"/>
    <p:sldId id="322" r:id="rId54"/>
    <p:sldId id="323" r:id="rId55"/>
    <p:sldId id="324" r:id="rId56"/>
    <p:sldId id="327" r:id="rId57"/>
    <p:sldId id="329" r:id="rId58"/>
    <p:sldId id="330" r:id="rId59"/>
    <p:sldId id="344" r:id="rId60"/>
    <p:sldId id="333" r:id="rId61"/>
    <p:sldId id="334" r:id="rId62"/>
    <p:sldId id="345" r:id="rId63"/>
    <p:sldId id="348" r:id="rId6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B81E04-5AC4-40B7-A566-5A02561A38A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712C455-B3E7-4AF0-B45C-F7B94021F853}">
      <dgm:prSet phldrT="[Text]"/>
      <dgm:spPr/>
      <dgm:t>
        <a:bodyPr/>
        <a:lstStyle/>
        <a:p>
          <a:r>
            <a:rPr lang="hr-HR" dirty="0" err="1" smtClean="0"/>
            <a:t>sign</a:t>
          </a:r>
          <a:endParaRPr lang="hr-HR" dirty="0"/>
        </a:p>
      </dgm:t>
    </dgm:pt>
    <dgm:pt modelId="{F679E9D5-678A-4FFE-A54B-9FA5CAD2C8AD}" type="parTrans" cxnId="{4080C7C6-673E-4ED4-AB1A-73CC5A7CFF55}">
      <dgm:prSet/>
      <dgm:spPr/>
      <dgm:t>
        <a:bodyPr/>
        <a:lstStyle/>
        <a:p>
          <a:endParaRPr lang="hr-HR"/>
        </a:p>
      </dgm:t>
    </dgm:pt>
    <dgm:pt modelId="{6DEC455B-8A38-4B72-BDE4-98912E1C22D2}" type="sibTrans" cxnId="{4080C7C6-673E-4ED4-AB1A-73CC5A7CFF55}">
      <dgm:prSet/>
      <dgm:spPr/>
      <dgm:t>
        <a:bodyPr/>
        <a:lstStyle/>
        <a:p>
          <a:endParaRPr lang="hr-HR"/>
        </a:p>
      </dgm:t>
    </dgm:pt>
    <dgm:pt modelId="{BFBFA20E-DE2B-4314-BFA3-2D15D19D0CAE}">
      <dgm:prSet phldrT="[Text]"/>
      <dgm:spPr/>
      <dgm:t>
        <a:bodyPr/>
        <a:lstStyle/>
        <a:p>
          <a:r>
            <a:rPr lang="hr-HR" dirty="0" err="1" smtClean="0"/>
            <a:t>communication</a:t>
          </a:r>
          <a:endParaRPr lang="hr-HR" dirty="0"/>
        </a:p>
      </dgm:t>
    </dgm:pt>
    <dgm:pt modelId="{BF9ACB25-12DE-44E4-8701-F92AE617A920}" type="parTrans" cxnId="{66F7DCA6-712D-4666-94B6-26811F4B663A}">
      <dgm:prSet/>
      <dgm:spPr/>
      <dgm:t>
        <a:bodyPr/>
        <a:lstStyle/>
        <a:p>
          <a:endParaRPr lang="hr-HR"/>
        </a:p>
      </dgm:t>
    </dgm:pt>
    <dgm:pt modelId="{27870654-5C28-4BFC-BB0C-D9B43BB9F1E4}" type="sibTrans" cxnId="{66F7DCA6-712D-4666-94B6-26811F4B663A}">
      <dgm:prSet/>
      <dgm:spPr/>
      <dgm:t>
        <a:bodyPr/>
        <a:lstStyle/>
        <a:p>
          <a:endParaRPr lang="hr-HR"/>
        </a:p>
      </dgm:t>
    </dgm:pt>
    <dgm:pt modelId="{2F03BF3E-201E-482A-B839-B9EFFFE6A392}">
      <dgm:prSet phldrT="[Text]"/>
      <dgm:spPr/>
      <dgm:t>
        <a:bodyPr/>
        <a:lstStyle/>
        <a:p>
          <a:r>
            <a:rPr lang="hr-HR" dirty="0" smtClean="0"/>
            <a:t>human</a:t>
          </a:r>
          <a:endParaRPr lang="hr-HR" dirty="0"/>
        </a:p>
      </dgm:t>
    </dgm:pt>
    <dgm:pt modelId="{A9BBB60A-38E2-4046-A08E-7B5CE99F8905}" type="parTrans" cxnId="{DCF4F03E-7622-43B6-9528-67BCDE237DA0}">
      <dgm:prSet/>
      <dgm:spPr/>
      <dgm:t>
        <a:bodyPr/>
        <a:lstStyle/>
        <a:p>
          <a:endParaRPr lang="hr-HR"/>
        </a:p>
      </dgm:t>
    </dgm:pt>
    <dgm:pt modelId="{95E00BC0-B053-4DF0-B8B4-81E936D242E5}" type="sibTrans" cxnId="{DCF4F03E-7622-43B6-9528-67BCDE237DA0}">
      <dgm:prSet/>
      <dgm:spPr/>
      <dgm:t>
        <a:bodyPr/>
        <a:lstStyle/>
        <a:p>
          <a:endParaRPr lang="hr-HR"/>
        </a:p>
      </dgm:t>
    </dgm:pt>
    <dgm:pt modelId="{99CE5E22-FE5D-4BE8-AB68-4F2BD62A9C04}">
      <dgm:prSet phldrT="[Text]"/>
      <dgm:spPr/>
      <dgm:t>
        <a:bodyPr/>
        <a:lstStyle/>
        <a:p>
          <a:r>
            <a:rPr lang="hr-HR" dirty="0" err="1" smtClean="0"/>
            <a:t>animal</a:t>
          </a:r>
          <a:endParaRPr lang="hr-HR" dirty="0"/>
        </a:p>
      </dgm:t>
    </dgm:pt>
    <dgm:pt modelId="{607D0747-821D-4B46-A9D3-447A9F85B2CD}" type="parTrans" cxnId="{698DECC3-EFEE-496C-91D4-D0F656348206}">
      <dgm:prSet/>
      <dgm:spPr/>
      <dgm:t>
        <a:bodyPr/>
        <a:lstStyle/>
        <a:p>
          <a:endParaRPr lang="hr-HR"/>
        </a:p>
      </dgm:t>
    </dgm:pt>
    <dgm:pt modelId="{227F1802-3C78-4843-A60D-A5F02AE95407}" type="sibTrans" cxnId="{698DECC3-EFEE-496C-91D4-D0F656348206}">
      <dgm:prSet/>
      <dgm:spPr/>
      <dgm:t>
        <a:bodyPr/>
        <a:lstStyle/>
        <a:p>
          <a:endParaRPr lang="hr-HR"/>
        </a:p>
      </dgm:t>
    </dgm:pt>
    <dgm:pt modelId="{4AAF7642-0D01-43B3-B21C-AA4749AACFDD}" type="pres">
      <dgm:prSet presAssocID="{80B81E04-5AC4-40B7-A566-5A02561A38A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D259CB9-61F8-4672-A10B-B66AF9F188D9}" type="pres">
      <dgm:prSet presAssocID="{D712C455-B3E7-4AF0-B45C-F7B94021F853}" presName="root1" presStyleCnt="0"/>
      <dgm:spPr/>
    </dgm:pt>
    <dgm:pt modelId="{B6049FFB-7C93-4631-9B89-014FA88A9917}" type="pres">
      <dgm:prSet presAssocID="{D712C455-B3E7-4AF0-B45C-F7B94021F85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2DE69E8-2768-4E12-846C-5B254A167F21}" type="pres">
      <dgm:prSet presAssocID="{D712C455-B3E7-4AF0-B45C-F7B94021F853}" presName="level2hierChild" presStyleCnt="0"/>
      <dgm:spPr/>
    </dgm:pt>
    <dgm:pt modelId="{1DAC84E4-D130-49D6-8671-DED8B8A51163}" type="pres">
      <dgm:prSet presAssocID="{BF9ACB25-12DE-44E4-8701-F92AE617A920}" presName="conn2-1" presStyleLbl="parChTrans1D2" presStyleIdx="0" presStyleCnt="1"/>
      <dgm:spPr/>
      <dgm:t>
        <a:bodyPr/>
        <a:lstStyle/>
        <a:p>
          <a:endParaRPr lang="hr-HR"/>
        </a:p>
      </dgm:t>
    </dgm:pt>
    <dgm:pt modelId="{D46E00BA-D404-42D3-804A-4359EBCE0BE3}" type="pres">
      <dgm:prSet presAssocID="{BF9ACB25-12DE-44E4-8701-F92AE617A920}" presName="connTx" presStyleLbl="parChTrans1D2" presStyleIdx="0" presStyleCnt="1"/>
      <dgm:spPr/>
      <dgm:t>
        <a:bodyPr/>
        <a:lstStyle/>
        <a:p>
          <a:endParaRPr lang="hr-HR"/>
        </a:p>
      </dgm:t>
    </dgm:pt>
    <dgm:pt modelId="{52766CCF-4F20-4F82-8C15-0D2BEF4E8D9A}" type="pres">
      <dgm:prSet presAssocID="{BFBFA20E-DE2B-4314-BFA3-2D15D19D0CAE}" presName="root2" presStyleCnt="0"/>
      <dgm:spPr/>
    </dgm:pt>
    <dgm:pt modelId="{84DBA3A2-3D6D-462B-8FB6-442C949A5B54}" type="pres">
      <dgm:prSet presAssocID="{BFBFA20E-DE2B-4314-BFA3-2D15D19D0CAE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0E89161-5AB6-4AD7-9F9B-8B7B1A71677A}" type="pres">
      <dgm:prSet presAssocID="{BFBFA20E-DE2B-4314-BFA3-2D15D19D0CAE}" presName="level3hierChild" presStyleCnt="0"/>
      <dgm:spPr/>
    </dgm:pt>
    <dgm:pt modelId="{D5C9F5CB-FCE9-4B2A-AA8F-7392C112E092}" type="pres">
      <dgm:prSet presAssocID="{A9BBB60A-38E2-4046-A08E-7B5CE99F8905}" presName="conn2-1" presStyleLbl="parChTrans1D3" presStyleIdx="0" presStyleCnt="2"/>
      <dgm:spPr/>
      <dgm:t>
        <a:bodyPr/>
        <a:lstStyle/>
        <a:p>
          <a:endParaRPr lang="hr-HR"/>
        </a:p>
      </dgm:t>
    </dgm:pt>
    <dgm:pt modelId="{AFF0CAF0-2FC2-47ED-AD9E-167352BF5F42}" type="pres">
      <dgm:prSet presAssocID="{A9BBB60A-38E2-4046-A08E-7B5CE99F8905}" presName="connTx" presStyleLbl="parChTrans1D3" presStyleIdx="0" presStyleCnt="2"/>
      <dgm:spPr/>
      <dgm:t>
        <a:bodyPr/>
        <a:lstStyle/>
        <a:p>
          <a:endParaRPr lang="hr-HR"/>
        </a:p>
      </dgm:t>
    </dgm:pt>
    <dgm:pt modelId="{513A3B2E-7882-4EE8-B9E8-1ECE25025D65}" type="pres">
      <dgm:prSet presAssocID="{2F03BF3E-201E-482A-B839-B9EFFFE6A392}" presName="root2" presStyleCnt="0"/>
      <dgm:spPr/>
    </dgm:pt>
    <dgm:pt modelId="{FBDAE81D-394E-46BE-92FB-49A897F18DDD}" type="pres">
      <dgm:prSet presAssocID="{2F03BF3E-201E-482A-B839-B9EFFFE6A39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5479876-D52E-4C4B-856E-0FF67D4C6D96}" type="pres">
      <dgm:prSet presAssocID="{2F03BF3E-201E-482A-B839-B9EFFFE6A392}" presName="level3hierChild" presStyleCnt="0"/>
      <dgm:spPr/>
    </dgm:pt>
    <dgm:pt modelId="{5C659D0B-26B1-4306-8877-3F5A220ACE89}" type="pres">
      <dgm:prSet presAssocID="{607D0747-821D-4B46-A9D3-447A9F85B2CD}" presName="conn2-1" presStyleLbl="parChTrans1D3" presStyleIdx="1" presStyleCnt="2"/>
      <dgm:spPr/>
      <dgm:t>
        <a:bodyPr/>
        <a:lstStyle/>
        <a:p>
          <a:endParaRPr lang="hr-HR"/>
        </a:p>
      </dgm:t>
    </dgm:pt>
    <dgm:pt modelId="{8B936A20-6B45-4679-A2BF-4C99948CF17E}" type="pres">
      <dgm:prSet presAssocID="{607D0747-821D-4B46-A9D3-447A9F85B2CD}" presName="connTx" presStyleLbl="parChTrans1D3" presStyleIdx="1" presStyleCnt="2"/>
      <dgm:spPr/>
      <dgm:t>
        <a:bodyPr/>
        <a:lstStyle/>
        <a:p>
          <a:endParaRPr lang="hr-HR"/>
        </a:p>
      </dgm:t>
    </dgm:pt>
    <dgm:pt modelId="{83085EFF-90FB-4094-AE34-D9CD4335B812}" type="pres">
      <dgm:prSet presAssocID="{99CE5E22-FE5D-4BE8-AB68-4F2BD62A9C04}" presName="root2" presStyleCnt="0"/>
      <dgm:spPr/>
    </dgm:pt>
    <dgm:pt modelId="{0C8E4B6E-383B-4F2A-B2C8-4B9A4301E677}" type="pres">
      <dgm:prSet presAssocID="{99CE5E22-FE5D-4BE8-AB68-4F2BD62A9C0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4C1B178-2353-4564-92CB-6E18D7933CA9}" type="pres">
      <dgm:prSet presAssocID="{99CE5E22-FE5D-4BE8-AB68-4F2BD62A9C04}" presName="level3hierChild" presStyleCnt="0"/>
      <dgm:spPr/>
    </dgm:pt>
  </dgm:ptLst>
  <dgm:cxnLst>
    <dgm:cxn modelId="{DCF4F03E-7622-43B6-9528-67BCDE237DA0}" srcId="{BFBFA20E-DE2B-4314-BFA3-2D15D19D0CAE}" destId="{2F03BF3E-201E-482A-B839-B9EFFFE6A392}" srcOrd="0" destOrd="0" parTransId="{A9BBB60A-38E2-4046-A08E-7B5CE99F8905}" sibTransId="{95E00BC0-B053-4DF0-B8B4-81E936D242E5}"/>
    <dgm:cxn modelId="{EA746518-DBFA-42C4-8AFA-4177BF18D0CB}" type="presOf" srcId="{D712C455-B3E7-4AF0-B45C-F7B94021F853}" destId="{B6049FFB-7C93-4631-9B89-014FA88A9917}" srcOrd="0" destOrd="0" presId="urn:microsoft.com/office/officeart/2005/8/layout/hierarchy2"/>
    <dgm:cxn modelId="{698DECC3-EFEE-496C-91D4-D0F656348206}" srcId="{BFBFA20E-DE2B-4314-BFA3-2D15D19D0CAE}" destId="{99CE5E22-FE5D-4BE8-AB68-4F2BD62A9C04}" srcOrd="1" destOrd="0" parTransId="{607D0747-821D-4B46-A9D3-447A9F85B2CD}" sibTransId="{227F1802-3C78-4843-A60D-A5F02AE95407}"/>
    <dgm:cxn modelId="{90542524-55D1-4D19-A343-04F70E86A733}" type="presOf" srcId="{607D0747-821D-4B46-A9D3-447A9F85B2CD}" destId="{5C659D0B-26B1-4306-8877-3F5A220ACE89}" srcOrd="0" destOrd="0" presId="urn:microsoft.com/office/officeart/2005/8/layout/hierarchy2"/>
    <dgm:cxn modelId="{2B4EACA9-0637-414D-B9C2-05DD61B0C232}" type="presOf" srcId="{A9BBB60A-38E2-4046-A08E-7B5CE99F8905}" destId="{AFF0CAF0-2FC2-47ED-AD9E-167352BF5F42}" srcOrd="1" destOrd="0" presId="urn:microsoft.com/office/officeart/2005/8/layout/hierarchy2"/>
    <dgm:cxn modelId="{4080C7C6-673E-4ED4-AB1A-73CC5A7CFF55}" srcId="{80B81E04-5AC4-40B7-A566-5A02561A38AF}" destId="{D712C455-B3E7-4AF0-B45C-F7B94021F853}" srcOrd="0" destOrd="0" parTransId="{F679E9D5-678A-4FFE-A54B-9FA5CAD2C8AD}" sibTransId="{6DEC455B-8A38-4B72-BDE4-98912E1C22D2}"/>
    <dgm:cxn modelId="{0F3FD60A-D267-49B5-90D0-E57D785EEEB1}" type="presOf" srcId="{607D0747-821D-4B46-A9D3-447A9F85B2CD}" destId="{8B936A20-6B45-4679-A2BF-4C99948CF17E}" srcOrd="1" destOrd="0" presId="urn:microsoft.com/office/officeart/2005/8/layout/hierarchy2"/>
    <dgm:cxn modelId="{0594F95E-AD2D-46AF-854F-525F7143F1C1}" type="presOf" srcId="{99CE5E22-FE5D-4BE8-AB68-4F2BD62A9C04}" destId="{0C8E4B6E-383B-4F2A-B2C8-4B9A4301E677}" srcOrd="0" destOrd="0" presId="urn:microsoft.com/office/officeart/2005/8/layout/hierarchy2"/>
    <dgm:cxn modelId="{66F7DCA6-712D-4666-94B6-26811F4B663A}" srcId="{D712C455-B3E7-4AF0-B45C-F7B94021F853}" destId="{BFBFA20E-DE2B-4314-BFA3-2D15D19D0CAE}" srcOrd="0" destOrd="0" parTransId="{BF9ACB25-12DE-44E4-8701-F92AE617A920}" sibTransId="{27870654-5C28-4BFC-BB0C-D9B43BB9F1E4}"/>
    <dgm:cxn modelId="{7EFD0F37-9991-4D15-88F8-B1DB702A1D22}" type="presOf" srcId="{2F03BF3E-201E-482A-B839-B9EFFFE6A392}" destId="{FBDAE81D-394E-46BE-92FB-49A897F18DDD}" srcOrd="0" destOrd="0" presId="urn:microsoft.com/office/officeart/2005/8/layout/hierarchy2"/>
    <dgm:cxn modelId="{48E738E1-C96E-4C11-BCD4-01FA970E632E}" type="presOf" srcId="{A9BBB60A-38E2-4046-A08E-7B5CE99F8905}" destId="{D5C9F5CB-FCE9-4B2A-AA8F-7392C112E092}" srcOrd="0" destOrd="0" presId="urn:microsoft.com/office/officeart/2005/8/layout/hierarchy2"/>
    <dgm:cxn modelId="{BC82755A-4C89-4140-8750-8F5BE7B446B7}" type="presOf" srcId="{BF9ACB25-12DE-44E4-8701-F92AE617A920}" destId="{1DAC84E4-D130-49D6-8671-DED8B8A51163}" srcOrd="0" destOrd="0" presId="urn:microsoft.com/office/officeart/2005/8/layout/hierarchy2"/>
    <dgm:cxn modelId="{5B77106A-E05F-4B4C-AE8C-AD090B1474D8}" type="presOf" srcId="{BF9ACB25-12DE-44E4-8701-F92AE617A920}" destId="{D46E00BA-D404-42D3-804A-4359EBCE0BE3}" srcOrd="1" destOrd="0" presId="urn:microsoft.com/office/officeart/2005/8/layout/hierarchy2"/>
    <dgm:cxn modelId="{7F93BCC4-EEC7-4D88-801D-342510DB8A90}" type="presOf" srcId="{80B81E04-5AC4-40B7-A566-5A02561A38AF}" destId="{4AAF7642-0D01-43B3-B21C-AA4749AACFDD}" srcOrd="0" destOrd="0" presId="urn:microsoft.com/office/officeart/2005/8/layout/hierarchy2"/>
    <dgm:cxn modelId="{10366D52-082F-48CF-81EC-06D4C9CDBC20}" type="presOf" srcId="{BFBFA20E-DE2B-4314-BFA3-2D15D19D0CAE}" destId="{84DBA3A2-3D6D-462B-8FB6-442C949A5B54}" srcOrd="0" destOrd="0" presId="urn:microsoft.com/office/officeart/2005/8/layout/hierarchy2"/>
    <dgm:cxn modelId="{9288155C-7352-4788-9A17-5C7799DC6896}" type="presParOf" srcId="{4AAF7642-0D01-43B3-B21C-AA4749AACFDD}" destId="{7D259CB9-61F8-4672-A10B-B66AF9F188D9}" srcOrd="0" destOrd="0" presId="urn:microsoft.com/office/officeart/2005/8/layout/hierarchy2"/>
    <dgm:cxn modelId="{09126CCF-D572-43A7-A332-0F8C2AD21E2C}" type="presParOf" srcId="{7D259CB9-61F8-4672-A10B-B66AF9F188D9}" destId="{B6049FFB-7C93-4631-9B89-014FA88A9917}" srcOrd="0" destOrd="0" presId="urn:microsoft.com/office/officeart/2005/8/layout/hierarchy2"/>
    <dgm:cxn modelId="{E6CD006B-8522-46BF-A763-7F1DA1B48C59}" type="presParOf" srcId="{7D259CB9-61F8-4672-A10B-B66AF9F188D9}" destId="{52DE69E8-2768-4E12-846C-5B254A167F21}" srcOrd="1" destOrd="0" presId="urn:microsoft.com/office/officeart/2005/8/layout/hierarchy2"/>
    <dgm:cxn modelId="{761E7AF9-879B-4376-9C60-28141A1F0D79}" type="presParOf" srcId="{52DE69E8-2768-4E12-846C-5B254A167F21}" destId="{1DAC84E4-D130-49D6-8671-DED8B8A51163}" srcOrd="0" destOrd="0" presId="urn:microsoft.com/office/officeart/2005/8/layout/hierarchy2"/>
    <dgm:cxn modelId="{746C7D3C-7628-4601-9107-E0777DAF8C24}" type="presParOf" srcId="{1DAC84E4-D130-49D6-8671-DED8B8A51163}" destId="{D46E00BA-D404-42D3-804A-4359EBCE0BE3}" srcOrd="0" destOrd="0" presId="urn:microsoft.com/office/officeart/2005/8/layout/hierarchy2"/>
    <dgm:cxn modelId="{191A39F5-941E-4A4F-A9BA-1BB81C941FE0}" type="presParOf" srcId="{52DE69E8-2768-4E12-846C-5B254A167F21}" destId="{52766CCF-4F20-4F82-8C15-0D2BEF4E8D9A}" srcOrd="1" destOrd="0" presId="urn:microsoft.com/office/officeart/2005/8/layout/hierarchy2"/>
    <dgm:cxn modelId="{81842747-47BA-47DE-A9CC-070513CF6767}" type="presParOf" srcId="{52766CCF-4F20-4F82-8C15-0D2BEF4E8D9A}" destId="{84DBA3A2-3D6D-462B-8FB6-442C949A5B54}" srcOrd="0" destOrd="0" presId="urn:microsoft.com/office/officeart/2005/8/layout/hierarchy2"/>
    <dgm:cxn modelId="{826F7593-08D3-4604-B65C-4C5382924877}" type="presParOf" srcId="{52766CCF-4F20-4F82-8C15-0D2BEF4E8D9A}" destId="{90E89161-5AB6-4AD7-9F9B-8B7B1A71677A}" srcOrd="1" destOrd="0" presId="urn:microsoft.com/office/officeart/2005/8/layout/hierarchy2"/>
    <dgm:cxn modelId="{88835F95-934B-4F2D-8F62-EA6560593C13}" type="presParOf" srcId="{90E89161-5AB6-4AD7-9F9B-8B7B1A71677A}" destId="{D5C9F5CB-FCE9-4B2A-AA8F-7392C112E092}" srcOrd="0" destOrd="0" presId="urn:microsoft.com/office/officeart/2005/8/layout/hierarchy2"/>
    <dgm:cxn modelId="{C16479D8-3B73-42DD-9732-F5A90F7AD23C}" type="presParOf" srcId="{D5C9F5CB-FCE9-4B2A-AA8F-7392C112E092}" destId="{AFF0CAF0-2FC2-47ED-AD9E-167352BF5F42}" srcOrd="0" destOrd="0" presId="urn:microsoft.com/office/officeart/2005/8/layout/hierarchy2"/>
    <dgm:cxn modelId="{4E1AD494-72CD-4323-AD61-CC287D9800B5}" type="presParOf" srcId="{90E89161-5AB6-4AD7-9F9B-8B7B1A71677A}" destId="{513A3B2E-7882-4EE8-B9E8-1ECE25025D65}" srcOrd="1" destOrd="0" presId="urn:microsoft.com/office/officeart/2005/8/layout/hierarchy2"/>
    <dgm:cxn modelId="{FF31CBA3-985E-4E7B-AE90-306CD000FE26}" type="presParOf" srcId="{513A3B2E-7882-4EE8-B9E8-1ECE25025D65}" destId="{FBDAE81D-394E-46BE-92FB-49A897F18DDD}" srcOrd="0" destOrd="0" presId="urn:microsoft.com/office/officeart/2005/8/layout/hierarchy2"/>
    <dgm:cxn modelId="{50E3A456-BF99-425A-BE14-6E9A6BFC0BED}" type="presParOf" srcId="{513A3B2E-7882-4EE8-B9E8-1ECE25025D65}" destId="{A5479876-D52E-4C4B-856E-0FF67D4C6D96}" srcOrd="1" destOrd="0" presId="urn:microsoft.com/office/officeart/2005/8/layout/hierarchy2"/>
    <dgm:cxn modelId="{05E6FBB5-5639-414E-874C-9E169C85371F}" type="presParOf" srcId="{90E89161-5AB6-4AD7-9F9B-8B7B1A71677A}" destId="{5C659D0B-26B1-4306-8877-3F5A220ACE89}" srcOrd="2" destOrd="0" presId="urn:microsoft.com/office/officeart/2005/8/layout/hierarchy2"/>
    <dgm:cxn modelId="{23FF6156-CAE2-46C1-AA37-6D4CD2D82EFC}" type="presParOf" srcId="{5C659D0B-26B1-4306-8877-3F5A220ACE89}" destId="{8B936A20-6B45-4679-A2BF-4C99948CF17E}" srcOrd="0" destOrd="0" presId="urn:microsoft.com/office/officeart/2005/8/layout/hierarchy2"/>
    <dgm:cxn modelId="{FC9F25A7-6B21-4742-9D55-4CDB3C611AAC}" type="presParOf" srcId="{90E89161-5AB6-4AD7-9F9B-8B7B1A71677A}" destId="{83085EFF-90FB-4094-AE34-D9CD4335B812}" srcOrd="3" destOrd="0" presId="urn:microsoft.com/office/officeart/2005/8/layout/hierarchy2"/>
    <dgm:cxn modelId="{A5C29979-1B57-428F-86C3-2A990CF9BAEF}" type="presParOf" srcId="{83085EFF-90FB-4094-AE34-D9CD4335B812}" destId="{0C8E4B6E-383B-4F2A-B2C8-4B9A4301E677}" srcOrd="0" destOrd="0" presId="urn:microsoft.com/office/officeart/2005/8/layout/hierarchy2"/>
    <dgm:cxn modelId="{1FB4D35C-8339-4794-8DB2-08B265515F95}" type="presParOf" srcId="{83085EFF-90FB-4094-AE34-D9CD4335B812}" destId="{04C1B178-2353-4564-92CB-6E18D7933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46D145-8BD8-482C-B2E6-42CAD9BF066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B806082-172C-4289-BD0C-109BB1E37287}">
      <dgm:prSet phldrT="[Text]"/>
      <dgm:spPr/>
      <dgm:t>
        <a:bodyPr/>
        <a:lstStyle/>
        <a:p>
          <a:r>
            <a:rPr lang="hr-HR" dirty="0" smtClean="0"/>
            <a:t>human</a:t>
          </a:r>
          <a:endParaRPr lang="hr-HR" dirty="0"/>
        </a:p>
      </dgm:t>
    </dgm:pt>
    <dgm:pt modelId="{B2B1D8E8-D280-4CE6-92DB-F3F4544ED541}" type="parTrans" cxnId="{37C2160D-165B-4DC4-A996-7B5A044FC967}">
      <dgm:prSet/>
      <dgm:spPr/>
      <dgm:t>
        <a:bodyPr/>
        <a:lstStyle/>
        <a:p>
          <a:endParaRPr lang="hr-HR"/>
        </a:p>
      </dgm:t>
    </dgm:pt>
    <dgm:pt modelId="{5E996530-2104-4EE2-91B9-511A40D397C4}" type="sibTrans" cxnId="{37C2160D-165B-4DC4-A996-7B5A044FC967}">
      <dgm:prSet/>
      <dgm:spPr/>
      <dgm:t>
        <a:bodyPr/>
        <a:lstStyle/>
        <a:p>
          <a:endParaRPr lang="hr-HR"/>
        </a:p>
      </dgm:t>
    </dgm:pt>
    <dgm:pt modelId="{95532FCC-51FD-4AF2-AF01-19DC59D4E500}">
      <dgm:prSet phldrT="[Text]"/>
      <dgm:spPr/>
      <dgm:t>
        <a:bodyPr/>
        <a:lstStyle/>
        <a:p>
          <a:r>
            <a:rPr lang="hr-HR" dirty="0" smtClean="0"/>
            <a:t>natural</a:t>
          </a:r>
          <a:endParaRPr lang="hr-HR" dirty="0"/>
        </a:p>
      </dgm:t>
    </dgm:pt>
    <dgm:pt modelId="{F801958A-CC3B-437D-A576-D7EA5F0F612D}" type="parTrans" cxnId="{1417ABB1-6D7E-4FBD-B374-94FA62B9971A}">
      <dgm:prSet/>
      <dgm:spPr/>
      <dgm:t>
        <a:bodyPr/>
        <a:lstStyle/>
        <a:p>
          <a:endParaRPr lang="hr-HR"/>
        </a:p>
      </dgm:t>
    </dgm:pt>
    <dgm:pt modelId="{9D3C42C1-49A4-4BA7-B719-B5142397B703}" type="sibTrans" cxnId="{1417ABB1-6D7E-4FBD-B374-94FA62B9971A}">
      <dgm:prSet/>
      <dgm:spPr/>
      <dgm:t>
        <a:bodyPr/>
        <a:lstStyle/>
        <a:p>
          <a:endParaRPr lang="hr-HR"/>
        </a:p>
      </dgm:t>
    </dgm:pt>
    <dgm:pt modelId="{7AC2D5CE-FEA1-4BED-8D91-43E542310F09}">
      <dgm:prSet phldrT="[Text]"/>
      <dgm:spPr/>
      <dgm:t>
        <a:bodyPr/>
        <a:lstStyle/>
        <a:p>
          <a:r>
            <a:rPr lang="hr-HR" dirty="0" err="1" smtClean="0"/>
            <a:t>verbal</a:t>
          </a:r>
          <a:endParaRPr lang="hr-HR" dirty="0"/>
        </a:p>
      </dgm:t>
    </dgm:pt>
    <dgm:pt modelId="{8639AE06-00E4-4D93-B970-E55E5755EA23}" type="parTrans" cxnId="{FF917B03-EDEF-4D54-A53A-4F6A9E9C0484}">
      <dgm:prSet/>
      <dgm:spPr/>
      <dgm:t>
        <a:bodyPr/>
        <a:lstStyle/>
        <a:p>
          <a:endParaRPr lang="hr-HR"/>
        </a:p>
      </dgm:t>
    </dgm:pt>
    <dgm:pt modelId="{BE88310D-B3F4-46B8-B75D-0622FBF0173A}" type="sibTrans" cxnId="{FF917B03-EDEF-4D54-A53A-4F6A9E9C0484}">
      <dgm:prSet/>
      <dgm:spPr/>
      <dgm:t>
        <a:bodyPr/>
        <a:lstStyle/>
        <a:p>
          <a:endParaRPr lang="hr-HR"/>
        </a:p>
      </dgm:t>
    </dgm:pt>
    <dgm:pt modelId="{9D0D3616-6B3A-4D9C-84BC-94F873E7F20C}">
      <dgm:prSet phldrT="[Text]"/>
      <dgm:spPr/>
      <dgm:t>
        <a:bodyPr/>
        <a:lstStyle/>
        <a:p>
          <a:r>
            <a:rPr lang="hr-HR" dirty="0" err="1" smtClean="0"/>
            <a:t>non</a:t>
          </a:r>
          <a:r>
            <a:rPr lang="hr-HR" dirty="0" smtClean="0"/>
            <a:t>-</a:t>
          </a:r>
          <a:r>
            <a:rPr lang="hr-HR" dirty="0" err="1" smtClean="0"/>
            <a:t>verbal</a:t>
          </a:r>
          <a:r>
            <a:rPr lang="hr-HR" dirty="0" smtClean="0"/>
            <a:t> (</a:t>
          </a:r>
          <a:r>
            <a:rPr lang="hr-HR" dirty="0" err="1" smtClean="0"/>
            <a:t>gestures</a:t>
          </a:r>
          <a:r>
            <a:rPr lang="hr-HR" dirty="0" smtClean="0"/>
            <a:t>, </a:t>
          </a:r>
          <a:r>
            <a:rPr lang="hr-HR" dirty="0" err="1" smtClean="0"/>
            <a:t>etc</a:t>
          </a:r>
          <a:r>
            <a:rPr lang="hr-HR" dirty="0" smtClean="0"/>
            <a:t>.)</a:t>
          </a:r>
          <a:endParaRPr lang="hr-HR" dirty="0"/>
        </a:p>
      </dgm:t>
    </dgm:pt>
    <dgm:pt modelId="{11BEFAE1-78EA-4B8E-BCE3-6A7498EBB827}" type="parTrans" cxnId="{D31D51E0-BA4E-4549-AB24-033C6FF8152F}">
      <dgm:prSet/>
      <dgm:spPr/>
      <dgm:t>
        <a:bodyPr/>
        <a:lstStyle/>
        <a:p>
          <a:endParaRPr lang="hr-HR"/>
        </a:p>
      </dgm:t>
    </dgm:pt>
    <dgm:pt modelId="{BBA8B8D8-F5F5-4722-9FE9-73E3FDFA80AA}" type="sibTrans" cxnId="{D31D51E0-BA4E-4549-AB24-033C6FF8152F}">
      <dgm:prSet/>
      <dgm:spPr/>
      <dgm:t>
        <a:bodyPr/>
        <a:lstStyle/>
        <a:p>
          <a:endParaRPr lang="hr-HR"/>
        </a:p>
      </dgm:t>
    </dgm:pt>
    <dgm:pt modelId="{C909EB04-9B8B-43A7-A5C5-1AC02299A165}">
      <dgm:prSet phldrT="[Text]"/>
      <dgm:spPr/>
      <dgm:t>
        <a:bodyPr/>
        <a:lstStyle/>
        <a:p>
          <a:r>
            <a:rPr lang="hr-HR" dirty="0" err="1" smtClean="0"/>
            <a:t>artificial</a:t>
          </a:r>
          <a:r>
            <a:rPr lang="hr-HR" dirty="0" smtClean="0"/>
            <a:t> (street </a:t>
          </a:r>
          <a:r>
            <a:rPr lang="hr-HR" dirty="0" err="1" smtClean="0"/>
            <a:t>signs</a:t>
          </a:r>
          <a:r>
            <a:rPr lang="hr-HR" dirty="0" smtClean="0"/>
            <a:t>)</a:t>
          </a:r>
          <a:endParaRPr lang="hr-HR" dirty="0"/>
        </a:p>
      </dgm:t>
    </dgm:pt>
    <dgm:pt modelId="{CA99FDC4-4111-44CD-814A-7B542C573977}" type="parTrans" cxnId="{6F85C624-4411-4B60-9FDC-32A31982AEF9}">
      <dgm:prSet/>
      <dgm:spPr/>
      <dgm:t>
        <a:bodyPr/>
        <a:lstStyle/>
        <a:p>
          <a:endParaRPr lang="hr-HR"/>
        </a:p>
      </dgm:t>
    </dgm:pt>
    <dgm:pt modelId="{3AC3F6DE-D535-40FC-96FE-A382C7F81729}" type="sibTrans" cxnId="{6F85C624-4411-4B60-9FDC-32A31982AEF9}">
      <dgm:prSet/>
      <dgm:spPr/>
      <dgm:t>
        <a:bodyPr/>
        <a:lstStyle/>
        <a:p>
          <a:endParaRPr lang="hr-HR"/>
        </a:p>
      </dgm:t>
    </dgm:pt>
    <dgm:pt modelId="{76D95049-03D2-40C1-8305-103AFF71AC5C}" type="pres">
      <dgm:prSet presAssocID="{6C46D145-8BD8-482C-B2E6-42CAD9BF066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FA09936-9017-4A55-A10D-50DD27DA320D}" type="pres">
      <dgm:prSet presAssocID="{4B806082-172C-4289-BD0C-109BB1E37287}" presName="root1" presStyleCnt="0"/>
      <dgm:spPr/>
    </dgm:pt>
    <dgm:pt modelId="{1B8EA883-3C5C-477C-99E9-B4D32646F759}" type="pres">
      <dgm:prSet presAssocID="{4B806082-172C-4289-BD0C-109BB1E3728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3BAB006-B69C-478A-8172-59E866D5B2CE}" type="pres">
      <dgm:prSet presAssocID="{4B806082-172C-4289-BD0C-109BB1E37287}" presName="level2hierChild" presStyleCnt="0"/>
      <dgm:spPr/>
    </dgm:pt>
    <dgm:pt modelId="{0EEA1FD1-0EDF-4FBE-AAC0-0E52628325DB}" type="pres">
      <dgm:prSet presAssocID="{F801958A-CC3B-437D-A576-D7EA5F0F612D}" presName="conn2-1" presStyleLbl="parChTrans1D2" presStyleIdx="0" presStyleCnt="2"/>
      <dgm:spPr/>
      <dgm:t>
        <a:bodyPr/>
        <a:lstStyle/>
        <a:p>
          <a:endParaRPr lang="hr-HR"/>
        </a:p>
      </dgm:t>
    </dgm:pt>
    <dgm:pt modelId="{279CBB5E-F8F7-490A-BA50-36D336FF3EE2}" type="pres">
      <dgm:prSet presAssocID="{F801958A-CC3B-437D-A576-D7EA5F0F612D}" presName="connTx" presStyleLbl="parChTrans1D2" presStyleIdx="0" presStyleCnt="2"/>
      <dgm:spPr/>
      <dgm:t>
        <a:bodyPr/>
        <a:lstStyle/>
        <a:p>
          <a:endParaRPr lang="hr-HR"/>
        </a:p>
      </dgm:t>
    </dgm:pt>
    <dgm:pt modelId="{02FF9063-8365-4BDE-8BE2-256B3DD60F1E}" type="pres">
      <dgm:prSet presAssocID="{95532FCC-51FD-4AF2-AF01-19DC59D4E500}" presName="root2" presStyleCnt="0"/>
      <dgm:spPr/>
    </dgm:pt>
    <dgm:pt modelId="{30851DBF-5FAB-45E5-8DCD-EB16EB2FFFF3}" type="pres">
      <dgm:prSet presAssocID="{95532FCC-51FD-4AF2-AF01-19DC59D4E50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A4F7726-2B7E-4C6A-8EA0-45261E07858B}" type="pres">
      <dgm:prSet presAssocID="{95532FCC-51FD-4AF2-AF01-19DC59D4E500}" presName="level3hierChild" presStyleCnt="0"/>
      <dgm:spPr/>
    </dgm:pt>
    <dgm:pt modelId="{AF0C569B-54D7-4BA0-8D46-432ABB33E583}" type="pres">
      <dgm:prSet presAssocID="{8639AE06-00E4-4D93-B970-E55E5755EA23}" presName="conn2-1" presStyleLbl="parChTrans1D3" presStyleIdx="0" presStyleCnt="2"/>
      <dgm:spPr/>
      <dgm:t>
        <a:bodyPr/>
        <a:lstStyle/>
        <a:p>
          <a:endParaRPr lang="hr-HR"/>
        </a:p>
      </dgm:t>
    </dgm:pt>
    <dgm:pt modelId="{49906158-956B-4986-8485-00F2FF08028B}" type="pres">
      <dgm:prSet presAssocID="{8639AE06-00E4-4D93-B970-E55E5755EA23}" presName="connTx" presStyleLbl="parChTrans1D3" presStyleIdx="0" presStyleCnt="2"/>
      <dgm:spPr/>
      <dgm:t>
        <a:bodyPr/>
        <a:lstStyle/>
        <a:p>
          <a:endParaRPr lang="hr-HR"/>
        </a:p>
      </dgm:t>
    </dgm:pt>
    <dgm:pt modelId="{E91FE082-AEF8-49B0-90AD-D4A0E7D86869}" type="pres">
      <dgm:prSet presAssocID="{7AC2D5CE-FEA1-4BED-8D91-43E542310F09}" presName="root2" presStyleCnt="0"/>
      <dgm:spPr/>
    </dgm:pt>
    <dgm:pt modelId="{B8CE1053-F210-4C0C-8977-0CC5A992F4A0}" type="pres">
      <dgm:prSet presAssocID="{7AC2D5CE-FEA1-4BED-8D91-43E542310F0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730F80B-42BB-4DA8-9A7A-B4E18E6CDE8A}" type="pres">
      <dgm:prSet presAssocID="{7AC2D5CE-FEA1-4BED-8D91-43E542310F09}" presName="level3hierChild" presStyleCnt="0"/>
      <dgm:spPr/>
    </dgm:pt>
    <dgm:pt modelId="{6B59BAD1-ECE8-4821-9C0C-FC7027272520}" type="pres">
      <dgm:prSet presAssocID="{11BEFAE1-78EA-4B8E-BCE3-6A7498EBB827}" presName="conn2-1" presStyleLbl="parChTrans1D3" presStyleIdx="1" presStyleCnt="2"/>
      <dgm:spPr/>
      <dgm:t>
        <a:bodyPr/>
        <a:lstStyle/>
        <a:p>
          <a:endParaRPr lang="hr-HR"/>
        </a:p>
      </dgm:t>
    </dgm:pt>
    <dgm:pt modelId="{751097F9-073C-4C80-A11C-7F679AA5172A}" type="pres">
      <dgm:prSet presAssocID="{11BEFAE1-78EA-4B8E-BCE3-6A7498EBB827}" presName="connTx" presStyleLbl="parChTrans1D3" presStyleIdx="1" presStyleCnt="2"/>
      <dgm:spPr/>
      <dgm:t>
        <a:bodyPr/>
        <a:lstStyle/>
        <a:p>
          <a:endParaRPr lang="hr-HR"/>
        </a:p>
      </dgm:t>
    </dgm:pt>
    <dgm:pt modelId="{CA73C6EE-848B-4672-96F3-4FB886D850ED}" type="pres">
      <dgm:prSet presAssocID="{9D0D3616-6B3A-4D9C-84BC-94F873E7F20C}" presName="root2" presStyleCnt="0"/>
      <dgm:spPr/>
    </dgm:pt>
    <dgm:pt modelId="{2A9D1307-BEF4-42C3-8D5E-D77825E7893F}" type="pres">
      <dgm:prSet presAssocID="{9D0D3616-6B3A-4D9C-84BC-94F873E7F20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E4752A1-3F40-4CBB-946F-00B6EB49C21C}" type="pres">
      <dgm:prSet presAssocID="{9D0D3616-6B3A-4D9C-84BC-94F873E7F20C}" presName="level3hierChild" presStyleCnt="0"/>
      <dgm:spPr/>
    </dgm:pt>
    <dgm:pt modelId="{87692032-EF55-4233-8CEC-2945719A2AED}" type="pres">
      <dgm:prSet presAssocID="{CA99FDC4-4111-44CD-814A-7B542C573977}" presName="conn2-1" presStyleLbl="parChTrans1D2" presStyleIdx="1" presStyleCnt="2"/>
      <dgm:spPr/>
      <dgm:t>
        <a:bodyPr/>
        <a:lstStyle/>
        <a:p>
          <a:endParaRPr lang="hr-HR"/>
        </a:p>
      </dgm:t>
    </dgm:pt>
    <dgm:pt modelId="{516EB081-CCCE-430A-A494-2D0D09231E54}" type="pres">
      <dgm:prSet presAssocID="{CA99FDC4-4111-44CD-814A-7B542C573977}" presName="connTx" presStyleLbl="parChTrans1D2" presStyleIdx="1" presStyleCnt="2"/>
      <dgm:spPr/>
      <dgm:t>
        <a:bodyPr/>
        <a:lstStyle/>
        <a:p>
          <a:endParaRPr lang="hr-HR"/>
        </a:p>
      </dgm:t>
    </dgm:pt>
    <dgm:pt modelId="{703F816A-1167-4DD4-975F-F4D12330E1A0}" type="pres">
      <dgm:prSet presAssocID="{C909EB04-9B8B-43A7-A5C5-1AC02299A165}" presName="root2" presStyleCnt="0"/>
      <dgm:spPr/>
    </dgm:pt>
    <dgm:pt modelId="{5D5AC28B-9213-4517-9BBC-44F29BAB6368}" type="pres">
      <dgm:prSet presAssocID="{C909EB04-9B8B-43A7-A5C5-1AC02299A16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2FA3FC0-8037-45AC-B095-D9589D1EA53B}" type="pres">
      <dgm:prSet presAssocID="{C909EB04-9B8B-43A7-A5C5-1AC02299A165}" presName="level3hierChild" presStyleCnt="0"/>
      <dgm:spPr/>
    </dgm:pt>
  </dgm:ptLst>
  <dgm:cxnLst>
    <dgm:cxn modelId="{37C2160D-165B-4DC4-A996-7B5A044FC967}" srcId="{6C46D145-8BD8-482C-B2E6-42CAD9BF0664}" destId="{4B806082-172C-4289-BD0C-109BB1E37287}" srcOrd="0" destOrd="0" parTransId="{B2B1D8E8-D280-4CE6-92DB-F3F4544ED541}" sibTransId="{5E996530-2104-4EE2-91B9-511A40D397C4}"/>
    <dgm:cxn modelId="{028C56C6-2121-47EC-9DE3-C34A7E1AAC3B}" type="presOf" srcId="{CA99FDC4-4111-44CD-814A-7B542C573977}" destId="{516EB081-CCCE-430A-A494-2D0D09231E54}" srcOrd="1" destOrd="0" presId="urn:microsoft.com/office/officeart/2005/8/layout/hierarchy2"/>
    <dgm:cxn modelId="{6F85C624-4411-4B60-9FDC-32A31982AEF9}" srcId="{4B806082-172C-4289-BD0C-109BB1E37287}" destId="{C909EB04-9B8B-43A7-A5C5-1AC02299A165}" srcOrd="1" destOrd="0" parTransId="{CA99FDC4-4111-44CD-814A-7B542C573977}" sibTransId="{3AC3F6DE-D535-40FC-96FE-A382C7F81729}"/>
    <dgm:cxn modelId="{FF917B03-EDEF-4D54-A53A-4F6A9E9C0484}" srcId="{95532FCC-51FD-4AF2-AF01-19DC59D4E500}" destId="{7AC2D5CE-FEA1-4BED-8D91-43E542310F09}" srcOrd="0" destOrd="0" parTransId="{8639AE06-00E4-4D93-B970-E55E5755EA23}" sibTransId="{BE88310D-B3F4-46B8-B75D-0622FBF0173A}"/>
    <dgm:cxn modelId="{1A5E82C4-F9DA-4DFB-A54A-0818467B3C59}" type="presOf" srcId="{9D0D3616-6B3A-4D9C-84BC-94F873E7F20C}" destId="{2A9D1307-BEF4-42C3-8D5E-D77825E7893F}" srcOrd="0" destOrd="0" presId="urn:microsoft.com/office/officeart/2005/8/layout/hierarchy2"/>
    <dgm:cxn modelId="{D877B681-C84A-481E-BF2F-2CE20270E5C4}" type="presOf" srcId="{F801958A-CC3B-437D-A576-D7EA5F0F612D}" destId="{279CBB5E-F8F7-490A-BA50-36D336FF3EE2}" srcOrd="1" destOrd="0" presId="urn:microsoft.com/office/officeart/2005/8/layout/hierarchy2"/>
    <dgm:cxn modelId="{D0C34A18-0C95-40CA-989A-BE797E6DF22D}" type="presOf" srcId="{F801958A-CC3B-437D-A576-D7EA5F0F612D}" destId="{0EEA1FD1-0EDF-4FBE-AAC0-0E52628325DB}" srcOrd="0" destOrd="0" presId="urn:microsoft.com/office/officeart/2005/8/layout/hierarchy2"/>
    <dgm:cxn modelId="{300D183D-FF93-4D5D-BAE2-09BFC56B2E2C}" type="presOf" srcId="{95532FCC-51FD-4AF2-AF01-19DC59D4E500}" destId="{30851DBF-5FAB-45E5-8DCD-EB16EB2FFFF3}" srcOrd="0" destOrd="0" presId="urn:microsoft.com/office/officeart/2005/8/layout/hierarchy2"/>
    <dgm:cxn modelId="{1417ABB1-6D7E-4FBD-B374-94FA62B9971A}" srcId="{4B806082-172C-4289-BD0C-109BB1E37287}" destId="{95532FCC-51FD-4AF2-AF01-19DC59D4E500}" srcOrd="0" destOrd="0" parTransId="{F801958A-CC3B-437D-A576-D7EA5F0F612D}" sibTransId="{9D3C42C1-49A4-4BA7-B719-B5142397B703}"/>
    <dgm:cxn modelId="{FB675013-5AC7-4DDA-B23C-53E089DC919B}" type="presOf" srcId="{4B806082-172C-4289-BD0C-109BB1E37287}" destId="{1B8EA883-3C5C-477C-99E9-B4D32646F759}" srcOrd="0" destOrd="0" presId="urn:microsoft.com/office/officeart/2005/8/layout/hierarchy2"/>
    <dgm:cxn modelId="{4497B84C-1105-420C-8C33-A447D20B2B78}" type="presOf" srcId="{CA99FDC4-4111-44CD-814A-7B542C573977}" destId="{87692032-EF55-4233-8CEC-2945719A2AED}" srcOrd="0" destOrd="0" presId="urn:microsoft.com/office/officeart/2005/8/layout/hierarchy2"/>
    <dgm:cxn modelId="{B98251F7-F163-457F-888F-A0F0CFE683D3}" type="presOf" srcId="{6C46D145-8BD8-482C-B2E6-42CAD9BF0664}" destId="{76D95049-03D2-40C1-8305-103AFF71AC5C}" srcOrd="0" destOrd="0" presId="urn:microsoft.com/office/officeart/2005/8/layout/hierarchy2"/>
    <dgm:cxn modelId="{6E91C9D7-C271-41BE-91C7-B98641CD8DEC}" type="presOf" srcId="{7AC2D5CE-FEA1-4BED-8D91-43E542310F09}" destId="{B8CE1053-F210-4C0C-8977-0CC5A992F4A0}" srcOrd="0" destOrd="0" presId="urn:microsoft.com/office/officeart/2005/8/layout/hierarchy2"/>
    <dgm:cxn modelId="{84DCD8FB-DF9D-4829-A635-6E4E856EEBDC}" type="presOf" srcId="{8639AE06-00E4-4D93-B970-E55E5755EA23}" destId="{49906158-956B-4986-8485-00F2FF08028B}" srcOrd="1" destOrd="0" presId="urn:microsoft.com/office/officeart/2005/8/layout/hierarchy2"/>
    <dgm:cxn modelId="{66FB3B2F-EAEC-4F95-BF24-46585B44F5E5}" type="presOf" srcId="{11BEFAE1-78EA-4B8E-BCE3-6A7498EBB827}" destId="{751097F9-073C-4C80-A11C-7F679AA5172A}" srcOrd="1" destOrd="0" presId="urn:microsoft.com/office/officeart/2005/8/layout/hierarchy2"/>
    <dgm:cxn modelId="{C0DE57D2-9120-4963-BE61-2993525B25BC}" type="presOf" srcId="{11BEFAE1-78EA-4B8E-BCE3-6A7498EBB827}" destId="{6B59BAD1-ECE8-4821-9C0C-FC7027272520}" srcOrd="0" destOrd="0" presId="urn:microsoft.com/office/officeart/2005/8/layout/hierarchy2"/>
    <dgm:cxn modelId="{BFD3A512-21C1-4AC8-B0EC-9EA85AC3E40C}" type="presOf" srcId="{C909EB04-9B8B-43A7-A5C5-1AC02299A165}" destId="{5D5AC28B-9213-4517-9BBC-44F29BAB6368}" srcOrd="0" destOrd="0" presId="urn:microsoft.com/office/officeart/2005/8/layout/hierarchy2"/>
    <dgm:cxn modelId="{D31D51E0-BA4E-4549-AB24-033C6FF8152F}" srcId="{95532FCC-51FD-4AF2-AF01-19DC59D4E500}" destId="{9D0D3616-6B3A-4D9C-84BC-94F873E7F20C}" srcOrd="1" destOrd="0" parTransId="{11BEFAE1-78EA-4B8E-BCE3-6A7498EBB827}" sibTransId="{BBA8B8D8-F5F5-4722-9FE9-73E3FDFA80AA}"/>
    <dgm:cxn modelId="{8168F9D2-7994-42C5-A3D0-0994B06EEBA5}" type="presOf" srcId="{8639AE06-00E4-4D93-B970-E55E5755EA23}" destId="{AF0C569B-54D7-4BA0-8D46-432ABB33E583}" srcOrd="0" destOrd="0" presId="urn:microsoft.com/office/officeart/2005/8/layout/hierarchy2"/>
    <dgm:cxn modelId="{5D63C633-5609-45CF-82CD-3BE5E5F386AB}" type="presParOf" srcId="{76D95049-03D2-40C1-8305-103AFF71AC5C}" destId="{CFA09936-9017-4A55-A10D-50DD27DA320D}" srcOrd="0" destOrd="0" presId="urn:microsoft.com/office/officeart/2005/8/layout/hierarchy2"/>
    <dgm:cxn modelId="{4D4CDEF0-6A8D-4F20-8A96-E4525FAD2B4E}" type="presParOf" srcId="{CFA09936-9017-4A55-A10D-50DD27DA320D}" destId="{1B8EA883-3C5C-477C-99E9-B4D32646F759}" srcOrd="0" destOrd="0" presId="urn:microsoft.com/office/officeart/2005/8/layout/hierarchy2"/>
    <dgm:cxn modelId="{7B708312-D3EE-4302-ADC6-DC8BE06DEE5F}" type="presParOf" srcId="{CFA09936-9017-4A55-A10D-50DD27DA320D}" destId="{43BAB006-B69C-478A-8172-59E866D5B2CE}" srcOrd="1" destOrd="0" presId="urn:microsoft.com/office/officeart/2005/8/layout/hierarchy2"/>
    <dgm:cxn modelId="{79FB08F0-88C8-47CF-816C-B0DD5DB4EDC2}" type="presParOf" srcId="{43BAB006-B69C-478A-8172-59E866D5B2CE}" destId="{0EEA1FD1-0EDF-4FBE-AAC0-0E52628325DB}" srcOrd="0" destOrd="0" presId="urn:microsoft.com/office/officeart/2005/8/layout/hierarchy2"/>
    <dgm:cxn modelId="{D8BC9736-7A81-4C36-A974-F65FB1A81D54}" type="presParOf" srcId="{0EEA1FD1-0EDF-4FBE-AAC0-0E52628325DB}" destId="{279CBB5E-F8F7-490A-BA50-36D336FF3EE2}" srcOrd="0" destOrd="0" presId="urn:microsoft.com/office/officeart/2005/8/layout/hierarchy2"/>
    <dgm:cxn modelId="{2DC92BF1-2146-4244-BD8F-7C03D342398E}" type="presParOf" srcId="{43BAB006-B69C-478A-8172-59E866D5B2CE}" destId="{02FF9063-8365-4BDE-8BE2-256B3DD60F1E}" srcOrd="1" destOrd="0" presId="urn:microsoft.com/office/officeart/2005/8/layout/hierarchy2"/>
    <dgm:cxn modelId="{BAB2EB75-3AEB-4C1C-99DC-1C0585F7B1FF}" type="presParOf" srcId="{02FF9063-8365-4BDE-8BE2-256B3DD60F1E}" destId="{30851DBF-5FAB-45E5-8DCD-EB16EB2FFFF3}" srcOrd="0" destOrd="0" presId="urn:microsoft.com/office/officeart/2005/8/layout/hierarchy2"/>
    <dgm:cxn modelId="{5712D8F2-CBAD-4CBF-85DF-02A7B8E5227B}" type="presParOf" srcId="{02FF9063-8365-4BDE-8BE2-256B3DD60F1E}" destId="{2A4F7726-2B7E-4C6A-8EA0-45261E07858B}" srcOrd="1" destOrd="0" presId="urn:microsoft.com/office/officeart/2005/8/layout/hierarchy2"/>
    <dgm:cxn modelId="{A8D7654E-93CD-49B9-BCB1-8CB9A0E87D83}" type="presParOf" srcId="{2A4F7726-2B7E-4C6A-8EA0-45261E07858B}" destId="{AF0C569B-54D7-4BA0-8D46-432ABB33E583}" srcOrd="0" destOrd="0" presId="urn:microsoft.com/office/officeart/2005/8/layout/hierarchy2"/>
    <dgm:cxn modelId="{15D9AB2D-2657-40AE-B2CF-9B3BE845F767}" type="presParOf" srcId="{AF0C569B-54D7-4BA0-8D46-432ABB33E583}" destId="{49906158-956B-4986-8485-00F2FF08028B}" srcOrd="0" destOrd="0" presId="urn:microsoft.com/office/officeart/2005/8/layout/hierarchy2"/>
    <dgm:cxn modelId="{5AD5F11F-4F2E-4E55-9BE0-CF9C61EB81D7}" type="presParOf" srcId="{2A4F7726-2B7E-4C6A-8EA0-45261E07858B}" destId="{E91FE082-AEF8-49B0-90AD-D4A0E7D86869}" srcOrd="1" destOrd="0" presId="urn:microsoft.com/office/officeart/2005/8/layout/hierarchy2"/>
    <dgm:cxn modelId="{402ED6C2-0A38-4005-B63D-DC777881D553}" type="presParOf" srcId="{E91FE082-AEF8-49B0-90AD-D4A0E7D86869}" destId="{B8CE1053-F210-4C0C-8977-0CC5A992F4A0}" srcOrd="0" destOrd="0" presId="urn:microsoft.com/office/officeart/2005/8/layout/hierarchy2"/>
    <dgm:cxn modelId="{B852EF6F-DB03-4683-B6B3-0FA3CC37FEF9}" type="presParOf" srcId="{E91FE082-AEF8-49B0-90AD-D4A0E7D86869}" destId="{4730F80B-42BB-4DA8-9A7A-B4E18E6CDE8A}" srcOrd="1" destOrd="0" presId="urn:microsoft.com/office/officeart/2005/8/layout/hierarchy2"/>
    <dgm:cxn modelId="{A0851A4C-F7FB-4B58-8FC9-7389C05DF1CC}" type="presParOf" srcId="{2A4F7726-2B7E-4C6A-8EA0-45261E07858B}" destId="{6B59BAD1-ECE8-4821-9C0C-FC7027272520}" srcOrd="2" destOrd="0" presId="urn:microsoft.com/office/officeart/2005/8/layout/hierarchy2"/>
    <dgm:cxn modelId="{DB3CE55B-09ED-495A-AEFA-3979EE05B593}" type="presParOf" srcId="{6B59BAD1-ECE8-4821-9C0C-FC7027272520}" destId="{751097F9-073C-4C80-A11C-7F679AA5172A}" srcOrd="0" destOrd="0" presId="urn:microsoft.com/office/officeart/2005/8/layout/hierarchy2"/>
    <dgm:cxn modelId="{56C22D52-3B44-4252-B159-07A0B7D44DFC}" type="presParOf" srcId="{2A4F7726-2B7E-4C6A-8EA0-45261E07858B}" destId="{CA73C6EE-848B-4672-96F3-4FB886D850ED}" srcOrd="3" destOrd="0" presId="urn:microsoft.com/office/officeart/2005/8/layout/hierarchy2"/>
    <dgm:cxn modelId="{BB657432-F23F-4B72-8E4B-E40B34925DFF}" type="presParOf" srcId="{CA73C6EE-848B-4672-96F3-4FB886D850ED}" destId="{2A9D1307-BEF4-42C3-8D5E-D77825E7893F}" srcOrd="0" destOrd="0" presId="urn:microsoft.com/office/officeart/2005/8/layout/hierarchy2"/>
    <dgm:cxn modelId="{F9FDF396-A43A-4630-B19D-1557604751AF}" type="presParOf" srcId="{CA73C6EE-848B-4672-96F3-4FB886D850ED}" destId="{0E4752A1-3F40-4CBB-946F-00B6EB49C21C}" srcOrd="1" destOrd="0" presId="urn:microsoft.com/office/officeart/2005/8/layout/hierarchy2"/>
    <dgm:cxn modelId="{2DCD68D5-9733-4C18-A184-36E7311F6779}" type="presParOf" srcId="{43BAB006-B69C-478A-8172-59E866D5B2CE}" destId="{87692032-EF55-4233-8CEC-2945719A2AED}" srcOrd="2" destOrd="0" presId="urn:microsoft.com/office/officeart/2005/8/layout/hierarchy2"/>
    <dgm:cxn modelId="{24397E58-BCF0-47AB-A7E1-D3D894ABC6BF}" type="presParOf" srcId="{87692032-EF55-4233-8CEC-2945719A2AED}" destId="{516EB081-CCCE-430A-A494-2D0D09231E54}" srcOrd="0" destOrd="0" presId="urn:microsoft.com/office/officeart/2005/8/layout/hierarchy2"/>
    <dgm:cxn modelId="{7A133D4A-3F3C-40DB-B3AC-8084EB556ECC}" type="presParOf" srcId="{43BAB006-B69C-478A-8172-59E866D5B2CE}" destId="{703F816A-1167-4DD4-975F-F4D12330E1A0}" srcOrd="3" destOrd="0" presId="urn:microsoft.com/office/officeart/2005/8/layout/hierarchy2"/>
    <dgm:cxn modelId="{0FD72F80-9C95-4179-A508-014FB4FFE5BD}" type="presParOf" srcId="{703F816A-1167-4DD4-975F-F4D12330E1A0}" destId="{5D5AC28B-9213-4517-9BBC-44F29BAB6368}" srcOrd="0" destOrd="0" presId="urn:microsoft.com/office/officeart/2005/8/layout/hierarchy2"/>
    <dgm:cxn modelId="{90FCC2A1-6166-4667-A282-ADCA5D8E47F5}" type="presParOf" srcId="{703F816A-1167-4DD4-975F-F4D12330E1A0}" destId="{92FA3FC0-8037-45AC-B095-D9589D1EA53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CEA7D1-7C1F-4AFF-80EC-5E54A047429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071A0FD-AD00-4542-AEA2-4E45D2F763DA}">
      <dgm:prSet phldrT="[Text]"/>
      <dgm:spPr/>
      <dgm:t>
        <a:bodyPr/>
        <a:lstStyle/>
        <a:p>
          <a:r>
            <a:rPr lang="hr-HR" dirty="0" smtClean="0"/>
            <a:t>Channel (</a:t>
          </a:r>
          <a:r>
            <a:rPr lang="hr-HR" dirty="0" err="1" smtClean="0"/>
            <a:t>contact</a:t>
          </a:r>
          <a:r>
            <a:rPr lang="hr-HR" dirty="0" smtClean="0"/>
            <a:t>)</a:t>
          </a:r>
        </a:p>
        <a:p>
          <a:r>
            <a:rPr lang="hr-HR" dirty="0" err="1" smtClean="0"/>
            <a:t>Phatic</a:t>
          </a:r>
          <a:r>
            <a:rPr lang="hr-HR" dirty="0" smtClean="0"/>
            <a:t> f.</a:t>
          </a:r>
          <a:endParaRPr lang="hr-HR" dirty="0"/>
        </a:p>
      </dgm:t>
    </dgm:pt>
    <dgm:pt modelId="{25C2539B-DF37-4924-A6E6-B73A65403317}" type="parTrans" cxnId="{904D8F9A-FC0B-40A1-8567-AE9FE7FC6222}">
      <dgm:prSet/>
      <dgm:spPr/>
      <dgm:t>
        <a:bodyPr/>
        <a:lstStyle/>
        <a:p>
          <a:endParaRPr lang="hr-HR"/>
        </a:p>
      </dgm:t>
    </dgm:pt>
    <dgm:pt modelId="{D435F2F4-F530-4048-B928-8405ECC1320B}" type="sibTrans" cxnId="{904D8F9A-FC0B-40A1-8567-AE9FE7FC6222}">
      <dgm:prSet/>
      <dgm:spPr/>
      <dgm:t>
        <a:bodyPr/>
        <a:lstStyle/>
        <a:p>
          <a:endParaRPr lang="hr-HR"/>
        </a:p>
      </dgm:t>
    </dgm:pt>
    <dgm:pt modelId="{400D99B4-BFA8-43BB-A9D5-CF0B11C9C67A}">
      <dgm:prSet phldrT="[Text]"/>
      <dgm:spPr/>
      <dgm:t>
        <a:bodyPr/>
        <a:lstStyle/>
        <a:p>
          <a:r>
            <a:rPr lang="hr-HR" dirty="0" err="1" smtClean="0"/>
            <a:t>Sender</a:t>
          </a:r>
          <a:r>
            <a:rPr lang="hr-HR" dirty="0" smtClean="0"/>
            <a:t> (</a:t>
          </a:r>
          <a:r>
            <a:rPr lang="hr-HR" dirty="0" err="1" smtClean="0"/>
            <a:t>emotive</a:t>
          </a:r>
          <a:r>
            <a:rPr lang="hr-HR" dirty="0" smtClean="0"/>
            <a:t> or </a:t>
          </a:r>
          <a:r>
            <a:rPr lang="hr-HR" dirty="0" err="1" smtClean="0"/>
            <a:t>expressive</a:t>
          </a:r>
          <a:r>
            <a:rPr lang="hr-HR" dirty="0" smtClean="0"/>
            <a:t> f.)</a:t>
          </a:r>
          <a:endParaRPr lang="hr-HR" dirty="0"/>
        </a:p>
      </dgm:t>
    </dgm:pt>
    <dgm:pt modelId="{C17E51E2-4D21-4289-9A42-40C012ABD676}" type="parTrans" cxnId="{96165FAE-9930-4C1F-A91D-D0898849B406}">
      <dgm:prSet/>
      <dgm:spPr/>
      <dgm:t>
        <a:bodyPr/>
        <a:lstStyle/>
        <a:p>
          <a:endParaRPr lang="hr-HR"/>
        </a:p>
      </dgm:t>
    </dgm:pt>
    <dgm:pt modelId="{3D0291B5-6D6F-44A6-964B-2DCFAFCAD57F}" type="sibTrans" cxnId="{96165FAE-9930-4C1F-A91D-D0898849B406}">
      <dgm:prSet/>
      <dgm:spPr/>
      <dgm:t>
        <a:bodyPr/>
        <a:lstStyle/>
        <a:p>
          <a:endParaRPr lang="hr-HR"/>
        </a:p>
      </dgm:t>
    </dgm:pt>
    <dgm:pt modelId="{CC96582B-DD9E-4429-9E7E-6CE5148ABE2B}">
      <dgm:prSet phldrT="[Text]"/>
      <dgm:spPr/>
      <dgm:t>
        <a:bodyPr/>
        <a:lstStyle/>
        <a:p>
          <a:r>
            <a:rPr lang="hr-HR" dirty="0" err="1" smtClean="0"/>
            <a:t>Message</a:t>
          </a:r>
          <a:r>
            <a:rPr lang="hr-HR" dirty="0" smtClean="0"/>
            <a:t> (</a:t>
          </a:r>
          <a:r>
            <a:rPr lang="hr-HR" dirty="0" err="1" smtClean="0"/>
            <a:t>poetic</a:t>
          </a:r>
          <a:r>
            <a:rPr lang="hr-HR" dirty="0" smtClean="0"/>
            <a:t> f.)</a:t>
          </a:r>
          <a:endParaRPr lang="hr-HR" dirty="0"/>
        </a:p>
      </dgm:t>
    </dgm:pt>
    <dgm:pt modelId="{8EC4FA6E-6A38-49D5-A797-60D9CC2A851D}" type="parTrans" cxnId="{48AB1C36-DB38-4153-AD86-CB55A0FE737D}">
      <dgm:prSet/>
      <dgm:spPr/>
      <dgm:t>
        <a:bodyPr/>
        <a:lstStyle/>
        <a:p>
          <a:endParaRPr lang="hr-HR"/>
        </a:p>
      </dgm:t>
    </dgm:pt>
    <dgm:pt modelId="{E86F4098-FEF5-45BE-9240-85B86ED2CB4D}" type="sibTrans" cxnId="{48AB1C36-DB38-4153-AD86-CB55A0FE737D}">
      <dgm:prSet/>
      <dgm:spPr/>
      <dgm:t>
        <a:bodyPr/>
        <a:lstStyle/>
        <a:p>
          <a:endParaRPr lang="hr-HR"/>
        </a:p>
      </dgm:t>
    </dgm:pt>
    <dgm:pt modelId="{C781B94B-061B-4B91-8588-0ACFAB1D9ED3}">
      <dgm:prSet phldrT="[Text]"/>
      <dgm:spPr/>
      <dgm:t>
        <a:bodyPr/>
        <a:lstStyle/>
        <a:p>
          <a:r>
            <a:rPr lang="hr-HR" dirty="0" err="1" smtClean="0"/>
            <a:t>Code</a:t>
          </a:r>
          <a:r>
            <a:rPr lang="hr-HR" dirty="0" smtClean="0"/>
            <a:t> (</a:t>
          </a:r>
          <a:r>
            <a:rPr lang="hr-HR" dirty="0" err="1" smtClean="0"/>
            <a:t>metalinguistic</a:t>
          </a:r>
          <a:r>
            <a:rPr lang="hr-HR" dirty="0" smtClean="0"/>
            <a:t> f.)</a:t>
          </a:r>
          <a:endParaRPr lang="hr-HR" dirty="0"/>
        </a:p>
      </dgm:t>
    </dgm:pt>
    <dgm:pt modelId="{2466BF77-FCDC-489F-9E5B-5D86C5B6BEF0}" type="parTrans" cxnId="{87C345FC-029F-431E-B19C-D6D93EA12D8E}">
      <dgm:prSet/>
      <dgm:spPr/>
      <dgm:t>
        <a:bodyPr/>
        <a:lstStyle/>
        <a:p>
          <a:endParaRPr lang="hr-HR"/>
        </a:p>
      </dgm:t>
    </dgm:pt>
    <dgm:pt modelId="{AA241958-8908-4BAD-99B5-124A46BE9063}" type="sibTrans" cxnId="{87C345FC-029F-431E-B19C-D6D93EA12D8E}">
      <dgm:prSet/>
      <dgm:spPr/>
      <dgm:t>
        <a:bodyPr/>
        <a:lstStyle/>
        <a:p>
          <a:endParaRPr lang="hr-HR"/>
        </a:p>
      </dgm:t>
    </dgm:pt>
    <dgm:pt modelId="{8C1193C0-946D-4DE6-9C07-FB9192E9AFE4}">
      <dgm:prSet phldrT="[Text]"/>
      <dgm:spPr/>
      <dgm:t>
        <a:bodyPr/>
        <a:lstStyle/>
        <a:p>
          <a:r>
            <a:rPr lang="hr-HR" dirty="0" smtClean="0"/>
            <a:t>Channel</a:t>
          </a:r>
          <a:endParaRPr lang="hr-HR" dirty="0"/>
        </a:p>
      </dgm:t>
    </dgm:pt>
    <dgm:pt modelId="{59AAEAD5-04D4-4235-8293-57427FD079E1}" type="parTrans" cxnId="{9944923A-2FD6-493E-B9AD-8F168FD69E31}">
      <dgm:prSet/>
      <dgm:spPr/>
      <dgm:t>
        <a:bodyPr/>
        <a:lstStyle/>
        <a:p>
          <a:endParaRPr lang="hr-HR"/>
        </a:p>
      </dgm:t>
    </dgm:pt>
    <dgm:pt modelId="{133648C3-587D-4374-B5DB-056B3E86EE6C}" type="sibTrans" cxnId="{9944923A-2FD6-493E-B9AD-8F168FD69E31}">
      <dgm:prSet/>
      <dgm:spPr/>
      <dgm:t>
        <a:bodyPr/>
        <a:lstStyle/>
        <a:p>
          <a:endParaRPr lang="hr-HR"/>
        </a:p>
      </dgm:t>
    </dgm:pt>
    <dgm:pt modelId="{AA34D0A2-754B-49F1-A4E9-1701331E4216}">
      <dgm:prSet phldrT="[Text]"/>
      <dgm:spPr/>
      <dgm:t>
        <a:bodyPr/>
        <a:lstStyle/>
        <a:p>
          <a:r>
            <a:rPr lang="hr-HR" dirty="0" err="1" smtClean="0"/>
            <a:t>Sender-Receiver</a:t>
          </a:r>
          <a:endParaRPr lang="hr-HR" dirty="0"/>
        </a:p>
      </dgm:t>
    </dgm:pt>
    <dgm:pt modelId="{464AFBBE-C737-4B0D-AE71-662CBA1B4C5F}" type="parTrans" cxnId="{D8D73730-161B-4962-AF77-8AFB2599686D}">
      <dgm:prSet/>
      <dgm:spPr/>
      <dgm:t>
        <a:bodyPr/>
        <a:lstStyle/>
        <a:p>
          <a:endParaRPr lang="hr-HR"/>
        </a:p>
      </dgm:t>
    </dgm:pt>
    <dgm:pt modelId="{96AD6777-39B2-492B-9DBC-B6D4B96B6877}" type="sibTrans" cxnId="{D8D73730-161B-4962-AF77-8AFB2599686D}">
      <dgm:prSet/>
      <dgm:spPr/>
      <dgm:t>
        <a:bodyPr/>
        <a:lstStyle/>
        <a:p>
          <a:endParaRPr lang="hr-HR"/>
        </a:p>
      </dgm:t>
    </dgm:pt>
    <dgm:pt modelId="{02D562C5-5313-485E-98FD-8DA08C605AE3}">
      <dgm:prSet phldrT="[Text]"/>
      <dgm:spPr/>
      <dgm:t>
        <a:bodyPr/>
        <a:lstStyle/>
        <a:p>
          <a:r>
            <a:rPr lang="hr-HR" dirty="0" err="1" smtClean="0"/>
            <a:t>Message</a:t>
          </a:r>
          <a:endParaRPr lang="hr-HR" dirty="0"/>
        </a:p>
      </dgm:t>
    </dgm:pt>
    <dgm:pt modelId="{CA718F37-C160-4F5D-8D33-B156403842A1}" type="parTrans" cxnId="{F0E0E3F2-D964-4ACD-8A61-C446DFFEB284}">
      <dgm:prSet/>
      <dgm:spPr/>
      <dgm:t>
        <a:bodyPr/>
        <a:lstStyle/>
        <a:p>
          <a:endParaRPr lang="hr-HR"/>
        </a:p>
      </dgm:t>
    </dgm:pt>
    <dgm:pt modelId="{FFA20A65-6E7A-4B4B-9649-0235BE7C3444}" type="sibTrans" cxnId="{F0E0E3F2-D964-4ACD-8A61-C446DFFEB284}">
      <dgm:prSet/>
      <dgm:spPr/>
      <dgm:t>
        <a:bodyPr/>
        <a:lstStyle/>
        <a:p>
          <a:endParaRPr lang="hr-HR"/>
        </a:p>
      </dgm:t>
    </dgm:pt>
    <dgm:pt modelId="{70E40715-073D-483F-A869-AD0161191CA5}">
      <dgm:prSet/>
      <dgm:spPr/>
      <dgm:t>
        <a:bodyPr/>
        <a:lstStyle/>
        <a:p>
          <a:r>
            <a:rPr lang="hr-HR" dirty="0" err="1" smtClean="0"/>
            <a:t>Receiver</a:t>
          </a:r>
          <a:r>
            <a:rPr lang="hr-HR" dirty="0" smtClean="0"/>
            <a:t> (</a:t>
          </a:r>
          <a:r>
            <a:rPr lang="hr-HR" dirty="0" err="1" smtClean="0"/>
            <a:t>conative</a:t>
          </a:r>
          <a:r>
            <a:rPr lang="hr-HR" dirty="0" smtClean="0"/>
            <a:t> f.)</a:t>
          </a:r>
          <a:endParaRPr lang="hr-HR" dirty="0"/>
        </a:p>
      </dgm:t>
    </dgm:pt>
    <dgm:pt modelId="{5B0EBA3F-C559-4848-A06A-DDFAB50FFFBD}" type="parTrans" cxnId="{206B4A84-164C-4DC4-97B5-36FCEF95CAAC}">
      <dgm:prSet/>
      <dgm:spPr/>
      <dgm:t>
        <a:bodyPr/>
        <a:lstStyle/>
        <a:p>
          <a:endParaRPr lang="en-US"/>
        </a:p>
      </dgm:t>
    </dgm:pt>
    <dgm:pt modelId="{645132D2-C93A-4E7A-89DE-2090B7C59524}" type="sibTrans" cxnId="{206B4A84-164C-4DC4-97B5-36FCEF95CAAC}">
      <dgm:prSet/>
      <dgm:spPr/>
      <dgm:t>
        <a:bodyPr/>
        <a:lstStyle/>
        <a:p>
          <a:endParaRPr lang="en-US"/>
        </a:p>
      </dgm:t>
    </dgm:pt>
    <dgm:pt modelId="{9D8692B1-9881-4062-8444-BB0FA5D570D2}">
      <dgm:prSet/>
      <dgm:spPr/>
      <dgm:t>
        <a:bodyPr/>
        <a:lstStyle/>
        <a:p>
          <a:r>
            <a:rPr lang="hr-HR" dirty="0" err="1" smtClean="0"/>
            <a:t>Context</a:t>
          </a:r>
          <a:endParaRPr lang="hr-HR" dirty="0" smtClean="0"/>
        </a:p>
        <a:p>
          <a:r>
            <a:rPr lang="hr-HR" dirty="0" err="1" smtClean="0"/>
            <a:t>Referential</a:t>
          </a:r>
          <a:r>
            <a:rPr lang="hr-HR" dirty="0" smtClean="0"/>
            <a:t> f.)</a:t>
          </a:r>
          <a:endParaRPr lang="hr-HR" dirty="0"/>
        </a:p>
      </dgm:t>
    </dgm:pt>
    <dgm:pt modelId="{E2EEFC8B-9EE3-4BA1-908D-23E550F152E5}" type="parTrans" cxnId="{A39E195F-0156-4A10-9227-6ED27569253A}">
      <dgm:prSet/>
      <dgm:spPr/>
      <dgm:t>
        <a:bodyPr/>
        <a:lstStyle/>
        <a:p>
          <a:endParaRPr lang="en-US"/>
        </a:p>
      </dgm:t>
    </dgm:pt>
    <dgm:pt modelId="{3F780084-CBFB-476E-A6B8-907A4B979F59}" type="sibTrans" cxnId="{A39E195F-0156-4A10-9227-6ED27569253A}">
      <dgm:prSet/>
      <dgm:spPr/>
      <dgm:t>
        <a:bodyPr/>
        <a:lstStyle/>
        <a:p>
          <a:endParaRPr lang="en-US"/>
        </a:p>
      </dgm:t>
    </dgm:pt>
    <dgm:pt modelId="{F9DA2638-D29C-48F1-8EB0-199481AD76EE}" type="pres">
      <dgm:prSet presAssocID="{C3CEA7D1-7C1F-4AFF-80EC-5E54A047429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CF9EEDA-6056-43BD-8EB5-43B3A7B45DF1}" type="pres">
      <dgm:prSet presAssocID="{C3CEA7D1-7C1F-4AFF-80EC-5E54A047429C}" presName="hierFlow" presStyleCnt="0"/>
      <dgm:spPr/>
    </dgm:pt>
    <dgm:pt modelId="{D9CEB849-D697-4BA4-A2EC-6F2B1A5A27C8}" type="pres">
      <dgm:prSet presAssocID="{C3CEA7D1-7C1F-4AFF-80EC-5E54A047429C}" presName="firstBuf" presStyleCnt="0"/>
      <dgm:spPr/>
    </dgm:pt>
    <dgm:pt modelId="{B1882B2C-4FE1-40A9-88EF-40D9B54B3FFE}" type="pres">
      <dgm:prSet presAssocID="{C3CEA7D1-7C1F-4AFF-80EC-5E54A047429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1CD5C9A-3E7F-4C8C-81FD-8CD8EEC34EB8}" type="pres">
      <dgm:prSet presAssocID="{3071A0FD-AD00-4542-AEA2-4E45D2F763DA}" presName="Name14" presStyleCnt="0"/>
      <dgm:spPr/>
    </dgm:pt>
    <dgm:pt modelId="{8D1924AF-9C32-4BB6-BEF4-42CACB097D28}" type="pres">
      <dgm:prSet presAssocID="{3071A0FD-AD00-4542-AEA2-4E45D2F763D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5D3531F-8212-44B6-BB2F-36B340FB61C3}" type="pres">
      <dgm:prSet presAssocID="{3071A0FD-AD00-4542-AEA2-4E45D2F763DA}" presName="hierChild2" presStyleCnt="0"/>
      <dgm:spPr/>
    </dgm:pt>
    <dgm:pt modelId="{98FCF3A7-5D2E-4227-ACB4-621E3CAA4436}" type="pres">
      <dgm:prSet presAssocID="{C17E51E2-4D21-4289-9A42-40C012ABD676}" presName="Name19" presStyleLbl="parChTrans1D2" presStyleIdx="0" presStyleCnt="3"/>
      <dgm:spPr/>
      <dgm:t>
        <a:bodyPr/>
        <a:lstStyle/>
        <a:p>
          <a:endParaRPr lang="hr-HR"/>
        </a:p>
      </dgm:t>
    </dgm:pt>
    <dgm:pt modelId="{01C18841-7A16-4E53-9393-1CB86BB21620}" type="pres">
      <dgm:prSet presAssocID="{400D99B4-BFA8-43BB-A9D5-CF0B11C9C67A}" presName="Name21" presStyleCnt="0"/>
      <dgm:spPr/>
    </dgm:pt>
    <dgm:pt modelId="{FD01D3A2-61E3-4036-8D67-EA42718974FA}" type="pres">
      <dgm:prSet presAssocID="{400D99B4-BFA8-43BB-A9D5-CF0B11C9C67A}" presName="level2Shape" presStyleLbl="node2" presStyleIdx="0" presStyleCnt="3"/>
      <dgm:spPr/>
      <dgm:t>
        <a:bodyPr/>
        <a:lstStyle/>
        <a:p>
          <a:endParaRPr lang="hr-HR"/>
        </a:p>
      </dgm:t>
    </dgm:pt>
    <dgm:pt modelId="{C72FA67A-80A3-4E08-93D4-549F73DF8BD9}" type="pres">
      <dgm:prSet presAssocID="{400D99B4-BFA8-43BB-A9D5-CF0B11C9C67A}" presName="hierChild3" presStyleCnt="0"/>
      <dgm:spPr/>
    </dgm:pt>
    <dgm:pt modelId="{CCCC5F1E-91EE-47D8-BAB7-AE6DE8FE6E61}" type="pres">
      <dgm:prSet presAssocID="{8EC4FA6E-6A38-49D5-A797-60D9CC2A851D}" presName="Name19" presStyleLbl="parChTrans1D2" presStyleIdx="1" presStyleCnt="3"/>
      <dgm:spPr/>
      <dgm:t>
        <a:bodyPr/>
        <a:lstStyle/>
        <a:p>
          <a:endParaRPr lang="hr-HR"/>
        </a:p>
      </dgm:t>
    </dgm:pt>
    <dgm:pt modelId="{2C9EC87E-119D-4911-92E4-1D09E4BBE447}" type="pres">
      <dgm:prSet presAssocID="{CC96582B-DD9E-4429-9E7E-6CE5148ABE2B}" presName="Name21" presStyleCnt="0"/>
      <dgm:spPr/>
    </dgm:pt>
    <dgm:pt modelId="{9B9E4099-0333-4C44-B3EA-2AF359D1E85B}" type="pres">
      <dgm:prSet presAssocID="{CC96582B-DD9E-4429-9E7E-6CE5148ABE2B}" presName="level2Shape" presStyleLbl="node2" presStyleIdx="1" presStyleCnt="3" custLinFactNeighborX="-1338" custLinFactNeighborY="-2051"/>
      <dgm:spPr/>
      <dgm:t>
        <a:bodyPr/>
        <a:lstStyle/>
        <a:p>
          <a:endParaRPr lang="hr-HR"/>
        </a:p>
      </dgm:t>
    </dgm:pt>
    <dgm:pt modelId="{D623FD89-955F-4B1D-8110-24EE7649CC9E}" type="pres">
      <dgm:prSet presAssocID="{CC96582B-DD9E-4429-9E7E-6CE5148ABE2B}" presName="hierChild3" presStyleCnt="0"/>
      <dgm:spPr/>
    </dgm:pt>
    <dgm:pt modelId="{6A59E696-5F49-46F5-AADB-673447AEC768}" type="pres">
      <dgm:prSet presAssocID="{2466BF77-FCDC-489F-9E5B-5D86C5B6BEF0}" presName="Name19" presStyleLbl="parChTrans1D3" presStyleIdx="0" presStyleCnt="2"/>
      <dgm:spPr/>
      <dgm:t>
        <a:bodyPr/>
        <a:lstStyle/>
        <a:p>
          <a:endParaRPr lang="hr-HR"/>
        </a:p>
      </dgm:t>
    </dgm:pt>
    <dgm:pt modelId="{CF6CE003-D952-4BA0-B3CE-91D26831F43E}" type="pres">
      <dgm:prSet presAssocID="{C781B94B-061B-4B91-8588-0ACFAB1D9ED3}" presName="Name21" presStyleCnt="0"/>
      <dgm:spPr/>
    </dgm:pt>
    <dgm:pt modelId="{1BBFADDC-8B60-4B12-B114-C64E88A85EFD}" type="pres">
      <dgm:prSet presAssocID="{C781B94B-061B-4B91-8588-0ACFAB1D9ED3}" presName="level2Shape" presStyleLbl="node3" presStyleIdx="0" presStyleCnt="2"/>
      <dgm:spPr/>
      <dgm:t>
        <a:bodyPr/>
        <a:lstStyle/>
        <a:p>
          <a:endParaRPr lang="hr-HR"/>
        </a:p>
      </dgm:t>
    </dgm:pt>
    <dgm:pt modelId="{FB88E018-63F0-471A-BCFE-195E796A5D21}" type="pres">
      <dgm:prSet presAssocID="{C781B94B-061B-4B91-8588-0ACFAB1D9ED3}" presName="hierChild3" presStyleCnt="0"/>
      <dgm:spPr/>
    </dgm:pt>
    <dgm:pt modelId="{693C033C-11B5-4456-A0D6-E47D4409775B}" type="pres">
      <dgm:prSet presAssocID="{E2EEFC8B-9EE3-4BA1-908D-23E550F152E5}" presName="Name19" presStyleLbl="parChTrans1D3" presStyleIdx="1" presStyleCnt="2"/>
      <dgm:spPr/>
      <dgm:t>
        <a:bodyPr/>
        <a:lstStyle/>
        <a:p>
          <a:endParaRPr lang="en-US"/>
        </a:p>
      </dgm:t>
    </dgm:pt>
    <dgm:pt modelId="{26E2847D-EA98-493E-B859-65FE0E1150A6}" type="pres">
      <dgm:prSet presAssocID="{9D8692B1-9881-4062-8444-BB0FA5D570D2}" presName="Name21" presStyleCnt="0"/>
      <dgm:spPr/>
    </dgm:pt>
    <dgm:pt modelId="{DD665CB1-749B-41BC-8001-FC7BE29241A3}" type="pres">
      <dgm:prSet presAssocID="{9D8692B1-9881-4062-8444-BB0FA5D570D2}" presName="level2Shape" presStyleLbl="node3" presStyleIdx="1" presStyleCnt="2"/>
      <dgm:spPr/>
      <dgm:t>
        <a:bodyPr/>
        <a:lstStyle/>
        <a:p>
          <a:endParaRPr lang="hr-HR"/>
        </a:p>
      </dgm:t>
    </dgm:pt>
    <dgm:pt modelId="{0E8CDDA5-BC65-4C73-8855-6DFB027B5D98}" type="pres">
      <dgm:prSet presAssocID="{9D8692B1-9881-4062-8444-BB0FA5D570D2}" presName="hierChild3" presStyleCnt="0"/>
      <dgm:spPr/>
    </dgm:pt>
    <dgm:pt modelId="{2AF73E4A-23A5-4252-9D82-A65C04683CA8}" type="pres">
      <dgm:prSet presAssocID="{5B0EBA3F-C559-4848-A06A-DDFAB50FFFBD}" presName="Name19" presStyleLbl="parChTrans1D2" presStyleIdx="2" presStyleCnt="3"/>
      <dgm:spPr/>
      <dgm:t>
        <a:bodyPr/>
        <a:lstStyle/>
        <a:p>
          <a:endParaRPr lang="en-US"/>
        </a:p>
      </dgm:t>
    </dgm:pt>
    <dgm:pt modelId="{1C9CCFA6-4ED5-4BCE-A69C-164E8190FEF6}" type="pres">
      <dgm:prSet presAssocID="{70E40715-073D-483F-A869-AD0161191CA5}" presName="Name21" presStyleCnt="0"/>
      <dgm:spPr/>
    </dgm:pt>
    <dgm:pt modelId="{2D8824B3-FBA8-4263-867C-BE34B8011F87}" type="pres">
      <dgm:prSet presAssocID="{70E40715-073D-483F-A869-AD0161191CA5}" presName="level2Shape" presStyleLbl="node2" presStyleIdx="2" presStyleCnt="3"/>
      <dgm:spPr/>
      <dgm:t>
        <a:bodyPr/>
        <a:lstStyle/>
        <a:p>
          <a:endParaRPr lang="hr-HR"/>
        </a:p>
      </dgm:t>
    </dgm:pt>
    <dgm:pt modelId="{0BEE07A6-FD3F-4B23-845E-F46A853E4012}" type="pres">
      <dgm:prSet presAssocID="{70E40715-073D-483F-A869-AD0161191CA5}" presName="hierChild3" presStyleCnt="0"/>
      <dgm:spPr/>
    </dgm:pt>
    <dgm:pt modelId="{1A3B4294-205A-418E-B123-FF9032D7C9C5}" type="pres">
      <dgm:prSet presAssocID="{C3CEA7D1-7C1F-4AFF-80EC-5E54A047429C}" presName="bgShapesFlow" presStyleCnt="0"/>
      <dgm:spPr/>
    </dgm:pt>
    <dgm:pt modelId="{3A09C7EB-F319-4610-A019-674032DCD674}" type="pres">
      <dgm:prSet presAssocID="{8C1193C0-946D-4DE6-9C07-FB9192E9AFE4}" presName="rectComp" presStyleCnt="0"/>
      <dgm:spPr/>
    </dgm:pt>
    <dgm:pt modelId="{73D75EB6-00FA-43DD-9313-856F713F9CB4}" type="pres">
      <dgm:prSet presAssocID="{8C1193C0-946D-4DE6-9C07-FB9192E9AFE4}" presName="bgRect" presStyleLbl="bgShp" presStyleIdx="0" presStyleCnt="3"/>
      <dgm:spPr/>
      <dgm:t>
        <a:bodyPr/>
        <a:lstStyle/>
        <a:p>
          <a:endParaRPr lang="hr-HR"/>
        </a:p>
      </dgm:t>
    </dgm:pt>
    <dgm:pt modelId="{98C6979E-46FE-4DB4-8B43-B3570561147C}" type="pres">
      <dgm:prSet presAssocID="{8C1193C0-946D-4DE6-9C07-FB9192E9AFE4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841D2A5-9D84-4784-B553-1AA83FA5E5FB}" type="pres">
      <dgm:prSet presAssocID="{8C1193C0-946D-4DE6-9C07-FB9192E9AFE4}" presName="spComp" presStyleCnt="0"/>
      <dgm:spPr/>
    </dgm:pt>
    <dgm:pt modelId="{98082772-A37D-450E-A74D-138E8D621818}" type="pres">
      <dgm:prSet presAssocID="{8C1193C0-946D-4DE6-9C07-FB9192E9AFE4}" presName="vSp" presStyleCnt="0"/>
      <dgm:spPr/>
    </dgm:pt>
    <dgm:pt modelId="{7C47CE0E-679E-4F6F-9667-B3A30DA18029}" type="pres">
      <dgm:prSet presAssocID="{AA34D0A2-754B-49F1-A4E9-1701331E4216}" presName="rectComp" presStyleCnt="0"/>
      <dgm:spPr/>
    </dgm:pt>
    <dgm:pt modelId="{52139223-8958-4813-AD5A-B7715A9479F3}" type="pres">
      <dgm:prSet presAssocID="{AA34D0A2-754B-49F1-A4E9-1701331E4216}" presName="bgRect" presStyleLbl="bgShp" presStyleIdx="1" presStyleCnt="3"/>
      <dgm:spPr/>
      <dgm:t>
        <a:bodyPr/>
        <a:lstStyle/>
        <a:p>
          <a:endParaRPr lang="hr-HR"/>
        </a:p>
      </dgm:t>
    </dgm:pt>
    <dgm:pt modelId="{D496DB1F-E9D4-4251-800E-FF8C6C404444}" type="pres">
      <dgm:prSet presAssocID="{AA34D0A2-754B-49F1-A4E9-1701331E4216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A2BD751-02E2-41DB-A7D6-BB03AAF922EF}" type="pres">
      <dgm:prSet presAssocID="{AA34D0A2-754B-49F1-A4E9-1701331E4216}" presName="spComp" presStyleCnt="0"/>
      <dgm:spPr/>
    </dgm:pt>
    <dgm:pt modelId="{0B7B9750-DA3A-4D3A-B697-B3919DDCD689}" type="pres">
      <dgm:prSet presAssocID="{AA34D0A2-754B-49F1-A4E9-1701331E4216}" presName="vSp" presStyleCnt="0"/>
      <dgm:spPr/>
    </dgm:pt>
    <dgm:pt modelId="{0B21C1C2-E5CE-47A4-992B-A1F38B217968}" type="pres">
      <dgm:prSet presAssocID="{02D562C5-5313-485E-98FD-8DA08C605AE3}" presName="rectComp" presStyleCnt="0"/>
      <dgm:spPr/>
    </dgm:pt>
    <dgm:pt modelId="{9C8CB926-B94A-4257-8C2C-357A9EEB0D35}" type="pres">
      <dgm:prSet presAssocID="{02D562C5-5313-485E-98FD-8DA08C605AE3}" presName="bgRect" presStyleLbl="bgShp" presStyleIdx="2" presStyleCnt="3"/>
      <dgm:spPr/>
      <dgm:t>
        <a:bodyPr/>
        <a:lstStyle/>
        <a:p>
          <a:endParaRPr lang="hr-HR"/>
        </a:p>
      </dgm:t>
    </dgm:pt>
    <dgm:pt modelId="{62963F53-89DE-4B2A-AA40-9D4F05003497}" type="pres">
      <dgm:prSet presAssocID="{02D562C5-5313-485E-98FD-8DA08C605AE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944923A-2FD6-493E-B9AD-8F168FD69E31}" srcId="{C3CEA7D1-7C1F-4AFF-80EC-5E54A047429C}" destId="{8C1193C0-946D-4DE6-9C07-FB9192E9AFE4}" srcOrd="1" destOrd="0" parTransId="{59AAEAD5-04D4-4235-8293-57427FD079E1}" sibTransId="{133648C3-587D-4374-B5DB-056B3E86EE6C}"/>
    <dgm:cxn modelId="{CBFEB355-212A-43C0-8E70-E55F3AE3D316}" type="presOf" srcId="{2466BF77-FCDC-489F-9E5B-5D86C5B6BEF0}" destId="{6A59E696-5F49-46F5-AADB-673447AEC768}" srcOrd="0" destOrd="0" presId="urn:microsoft.com/office/officeart/2005/8/layout/hierarchy6"/>
    <dgm:cxn modelId="{3DEFD5E7-DC85-49CD-A96C-12E58A2BD34A}" type="presOf" srcId="{8C1193C0-946D-4DE6-9C07-FB9192E9AFE4}" destId="{73D75EB6-00FA-43DD-9313-856F713F9CB4}" srcOrd="0" destOrd="0" presId="urn:microsoft.com/office/officeart/2005/8/layout/hierarchy6"/>
    <dgm:cxn modelId="{1CAEFCA7-57CA-4DFF-8AC9-D7111D3C7AE3}" type="presOf" srcId="{9D8692B1-9881-4062-8444-BB0FA5D570D2}" destId="{DD665CB1-749B-41BC-8001-FC7BE29241A3}" srcOrd="0" destOrd="0" presId="urn:microsoft.com/office/officeart/2005/8/layout/hierarchy6"/>
    <dgm:cxn modelId="{6BA01AE9-7EB4-4191-A6E8-6A0A838A36B7}" type="presOf" srcId="{5B0EBA3F-C559-4848-A06A-DDFAB50FFFBD}" destId="{2AF73E4A-23A5-4252-9D82-A65C04683CA8}" srcOrd="0" destOrd="0" presId="urn:microsoft.com/office/officeart/2005/8/layout/hierarchy6"/>
    <dgm:cxn modelId="{AC1EC28A-6551-4C01-AB8A-0ED915CBE019}" type="presOf" srcId="{C781B94B-061B-4B91-8588-0ACFAB1D9ED3}" destId="{1BBFADDC-8B60-4B12-B114-C64E88A85EFD}" srcOrd="0" destOrd="0" presId="urn:microsoft.com/office/officeart/2005/8/layout/hierarchy6"/>
    <dgm:cxn modelId="{0F4DE42E-0B8A-4541-BB27-E0189A4E75D7}" type="presOf" srcId="{8EC4FA6E-6A38-49D5-A797-60D9CC2A851D}" destId="{CCCC5F1E-91EE-47D8-BAB7-AE6DE8FE6E61}" srcOrd="0" destOrd="0" presId="urn:microsoft.com/office/officeart/2005/8/layout/hierarchy6"/>
    <dgm:cxn modelId="{FB883C98-788D-400C-A72F-B337A2F8130A}" type="presOf" srcId="{3071A0FD-AD00-4542-AEA2-4E45D2F763DA}" destId="{8D1924AF-9C32-4BB6-BEF4-42CACB097D28}" srcOrd="0" destOrd="0" presId="urn:microsoft.com/office/officeart/2005/8/layout/hierarchy6"/>
    <dgm:cxn modelId="{A39E195F-0156-4A10-9227-6ED27569253A}" srcId="{CC96582B-DD9E-4429-9E7E-6CE5148ABE2B}" destId="{9D8692B1-9881-4062-8444-BB0FA5D570D2}" srcOrd="1" destOrd="0" parTransId="{E2EEFC8B-9EE3-4BA1-908D-23E550F152E5}" sibTransId="{3F780084-CBFB-476E-A6B8-907A4B979F59}"/>
    <dgm:cxn modelId="{E743A085-6131-4C9D-89EE-003D0AB590E8}" type="presOf" srcId="{AA34D0A2-754B-49F1-A4E9-1701331E4216}" destId="{52139223-8958-4813-AD5A-B7715A9479F3}" srcOrd="0" destOrd="0" presId="urn:microsoft.com/office/officeart/2005/8/layout/hierarchy6"/>
    <dgm:cxn modelId="{206B4A84-164C-4DC4-97B5-36FCEF95CAAC}" srcId="{3071A0FD-AD00-4542-AEA2-4E45D2F763DA}" destId="{70E40715-073D-483F-A869-AD0161191CA5}" srcOrd="2" destOrd="0" parTransId="{5B0EBA3F-C559-4848-A06A-DDFAB50FFFBD}" sibTransId="{645132D2-C93A-4E7A-89DE-2090B7C59524}"/>
    <dgm:cxn modelId="{F0E0E3F2-D964-4ACD-8A61-C446DFFEB284}" srcId="{C3CEA7D1-7C1F-4AFF-80EC-5E54A047429C}" destId="{02D562C5-5313-485E-98FD-8DA08C605AE3}" srcOrd="3" destOrd="0" parTransId="{CA718F37-C160-4F5D-8D33-B156403842A1}" sibTransId="{FFA20A65-6E7A-4B4B-9649-0235BE7C3444}"/>
    <dgm:cxn modelId="{96165FAE-9930-4C1F-A91D-D0898849B406}" srcId="{3071A0FD-AD00-4542-AEA2-4E45D2F763DA}" destId="{400D99B4-BFA8-43BB-A9D5-CF0B11C9C67A}" srcOrd="0" destOrd="0" parTransId="{C17E51E2-4D21-4289-9A42-40C012ABD676}" sibTransId="{3D0291B5-6D6F-44A6-964B-2DCFAFCAD57F}"/>
    <dgm:cxn modelId="{DF6BA276-68BF-4BE0-BFE0-787E00210075}" type="presOf" srcId="{C17E51E2-4D21-4289-9A42-40C012ABD676}" destId="{98FCF3A7-5D2E-4227-ACB4-621E3CAA4436}" srcOrd="0" destOrd="0" presId="urn:microsoft.com/office/officeart/2005/8/layout/hierarchy6"/>
    <dgm:cxn modelId="{F550525F-7088-4F56-93EC-60FBF451391A}" type="presOf" srcId="{AA34D0A2-754B-49F1-A4E9-1701331E4216}" destId="{D496DB1F-E9D4-4251-800E-FF8C6C404444}" srcOrd="1" destOrd="0" presId="urn:microsoft.com/office/officeart/2005/8/layout/hierarchy6"/>
    <dgm:cxn modelId="{D8D73730-161B-4962-AF77-8AFB2599686D}" srcId="{C3CEA7D1-7C1F-4AFF-80EC-5E54A047429C}" destId="{AA34D0A2-754B-49F1-A4E9-1701331E4216}" srcOrd="2" destOrd="0" parTransId="{464AFBBE-C737-4B0D-AE71-662CBA1B4C5F}" sibTransId="{96AD6777-39B2-492B-9DBC-B6D4B96B6877}"/>
    <dgm:cxn modelId="{904D8F9A-FC0B-40A1-8567-AE9FE7FC6222}" srcId="{C3CEA7D1-7C1F-4AFF-80EC-5E54A047429C}" destId="{3071A0FD-AD00-4542-AEA2-4E45D2F763DA}" srcOrd="0" destOrd="0" parTransId="{25C2539B-DF37-4924-A6E6-B73A65403317}" sibTransId="{D435F2F4-F530-4048-B928-8405ECC1320B}"/>
    <dgm:cxn modelId="{62A40B91-CFFB-4E9B-ACD1-6DBAD8C95D42}" type="presOf" srcId="{8C1193C0-946D-4DE6-9C07-FB9192E9AFE4}" destId="{98C6979E-46FE-4DB4-8B43-B3570561147C}" srcOrd="1" destOrd="0" presId="urn:microsoft.com/office/officeart/2005/8/layout/hierarchy6"/>
    <dgm:cxn modelId="{13269AA5-8E6F-4EF3-9B92-58A8FE2CAD78}" type="presOf" srcId="{CC96582B-DD9E-4429-9E7E-6CE5148ABE2B}" destId="{9B9E4099-0333-4C44-B3EA-2AF359D1E85B}" srcOrd="0" destOrd="0" presId="urn:microsoft.com/office/officeart/2005/8/layout/hierarchy6"/>
    <dgm:cxn modelId="{3C998E5A-8F5B-4801-A7A5-75BEA5D7E34C}" type="presOf" srcId="{C3CEA7D1-7C1F-4AFF-80EC-5E54A047429C}" destId="{F9DA2638-D29C-48F1-8EB0-199481AD76EE}" srcOrd="0" destOrd="0" presId="urn:microsoft.com/office/officeart/2005/8/layout/hierarchy6"/>
    <dgm:cxn modelId="{48AB1C36-DB38-4153-AD86-CB55A0FE737D}" srcId="{3071A0FD-AD00-4542-AEA2-4E45D2F763DA}" destId="{CC96582B-DD9E-4429-9E7E-6CE5148ABE2B}" srcOrd="1" destOrd="0" parTransId="{8EC4FA6E-6A38-49D5-A797-60D9CC2A851D}" sibTransId="{E86F4098-FEF5-45BE-9240-85B86ED2CB4D}"/>
    <dgm:cxn modelId="{1A7CD36C-8CCC-4489-9181-C54744D87830}" type="presOf" srcId="{E2EEFC8B-9EE3-4BA1-908D-23E550F152E5}" destId="{693C033C-11B5-4456-A0D6-E47D4409775B}" srcOrd="0" destOrd="0" presId="urn:microsoft.com/office/officeart/2005/8/layout/hierarchy6"/>
    <dgm:cxn modelId="{B9B7D733-3314-497F-B5EA-D26A6BB9FF1D}" type="presOf" srcId="{02D562C5-5313-485E-98FD-8DA08C605AE3}" destId="{9C8CB926-B94A-4257-8C2C-357A9EEB0D35}" srcOrd="0" destOrd="0" presId="urn:microsoft.com/office/officeart/2005/8/layout/hierarchy6"/>
    <dgm:cxn modelId="{04E8439B-B595-4AD4-9FC9-15FFC5B4315D}" type="presOf" srcId="{70E40715-073D-483F-A869-AD0161191CA5}" destId="{2D8824B3-FBA8-4263-867C-BE34B8011F87}" srcOrd="0" destOrd="0" presId="urn:microsoft.com/office/officeart/2005/8/layout/hierarchy6"/>
    <dgm:cxn modelId="{1AFEBB2C-FECC-4CCB-80EA-6E0558CAC314}" type="presOf" srcId="{02D562C5-5313-485E-98FD-8DA08C605AE3}" destId="{62963F53-89DE-4B2A-AA40-9D4F05003497}" srcOrd="1" destOrd="0" presId="urn:microsoft.com/office/officeart/2005/8/layout/hierarchy6"/>
    <dgm:cxn modelId="{87C345FC-029F-431E-B19C-D6D93EA12D8E}" srcId="{CC96582B-DD9E-4429-9E7E-6CE5148ABE2B}" destId="{C781B94B-061B-4B91-8588-0ACFAB1D9ED3}" srcOrd="0" destOrd="0" parTransId="{2466BF77-FCDC-489F-9E5B-5D86C5B6BEF0}" sibTransId="{AA241958-8908-4BAD-99B5-124A46BE9063}"/>
    <dgm:cxn modelId="{133261B2-6758-4DE5-87F0-C208FBD7F5D5}" type="presOf" srcId="{400D99B4-BFA8-43BB-A9D5-CF0B11C9C67A}" destId="{FD01D3A2-61E3-4036-8D67-EA42718974FA}" srcOrd="0" destOrd="0" presId="urn:microsoft.com/office/officeart/2005/8/layout/hierarchy6"/>
    <dgm:cxn modelId="{A708B612-FA01-454F-8007-78988EC9649A}" type="presParOf" srcId="{F9DA2638-D29C-48F1-8EB0-199481AD76EE}" destId="{9CF9EEDA-6056-43BD-8EB5-43B3A7B45DF1}" srcOrd="0" destOrd="0" presId="urn:microsoft.com/office/officeart/2005/8/layout/hierarchy6"/>
    <dgm:cxn modelId="{0BAD4067-9E47-4C08-BD47-1B19A006B5B4}" type="presParOf" srcId="{9CF9EEDA-6056-43BD-8EB5-43B3A7B45DF1}" destId="{D9CEB849-D697-4BA4-A2EC-6F2B1A5A27C8}" srcOrd="0" destOrd="0" presId="urn:microsoft.com/office/officeart/2005/8/layout/hierarchy6"/>
    <dgm:cxn modelId="{F12CDC59-A53F-4E62-9B9A-FADA0671FC1E}" type="presParOf" srcId="{9CF9EEDA-6056-43BD-8EB5-43B3A7B45DF1}" destId="{B1882B2C-4FE1-40A9-88EF-40D9B54B3FFE}" srcOrd="1" destOrd="0" presId="urn:microsoft.com/office/officeart/2005/8/layout/hierarchy6"/>
    <dgm:cxn modelId="{9E8C1347-B70A-4009-ABA1-91FB7BC4691D}" type="presParOf" srcId="{B1882B2C-4FE1-40A9-88EF-40D9B54B3FFE}" destId="{A1CD5C9A-3E7F-4C8C-81FD-8CD8EEC34EB8}" srcOrd="0" destOrd="0" presId="urn:microsoft.com/office/officeart/2005/8/layout/hierarchy6"/>
    <dgm:cxn modelId="{DCE7A2BF-7D03-4930-BC40-C2658B5AE934}" type="presParOf" srcId="{A1CD5C9A-3E7F-4C8C-81FD-8CD8EEC34EB8}" destId="{8D1924AF-9C32-4BB6-BEF4-42CACB097D28}" srcOrd="0" destOrd="0" presId="urn:microsoft.com/office/officeart/2005/8/layout/hierarchy6"/>
    <dgm:cxn modelId="{9F119D2F-4660-48F0-BF86-C486F9447328}" type="presParOf" srcId="{A1CD5C9A-3E7F-4C8C-81FD-8CD8EEC34EB8}" destId="{45D3531F-8212-44B6-BB2F-36B340FB61C3}" srcOrd="1" destOrd="0" presId="urn:microsoft.com/office/officeart/2005/8/layout/hierarchy6"/>
    <dgm:cxn modelId="{DAFBDAF0-DA52-4DA4-872A-517256129FB7}" type="presParOf" srcId="{45D3531F-8212-44B6-BB2F-36B340FB61C3}" destId="{98FCF3A7-5D2E-4227-ACB4-621E3CAA4436}" srcOrd="0" destOrd="0" presId="urn:microsoft.com/office/officeart/2005/8/layout/hierarchy6"/>
    <dgm:cxn modelId="{986D7318-3FB8-4194-AA06-9B41356D69D6}" type="presParOf" srcId="{45D3531F-8212-44B6-BB2F-36B340FB61C3}" destId="{01C18841-7A16-4E53-9393-1CB86BB21620}" srcOrd="1" destOrd="0" presId="urn:microsoft.com/office/officeart/2005/8/layout/hierarchy6"/>
    <dgm:cxn modelId="{0715EB1A-FAD4-4D2D-B2AE-EDDFE2B3A731}" type="presParOf" srcId="{01C18841-7A16-4E53-9393-1CB86BB21620}" destId="{FD01D3A2-61E3-4036-8D67-EA42718974FA}" srcOrd="0" destOrd="0" presId="urn:microsoft.com/office/officeart/2005/8/layout/hierarchy6"/>
    <dgm:cxn modelId="{B8CAFCF4-0494-419B-AC8A-B60A51352210}" type="presParOf" srcId="{01C18841-7A16-4E53-9393-1CB86BB21620}" destId="{C72FA67A-80A3-4E08-93D4-549F73DF8BD9}" srcOrd="1" destOrd="0" presId="urn:microsoft.com/office/officeart/2005/8/layout/hierarchy6"/>
    <dgm:cxn modelId="{EA1E41C3-9D41-4878-9E39-C87BF6C39175}" type="presParOf" srcId="{45D3531F-8212-44B6-BB2F-36B340FB61C3}" destId="{CCCC5F1E-91EE-47D8-BAB7-AE6DE8FE6E61}" srcOrd="2" destOrd="0" presId="urn:microsoft.com/office/officeart/2005/8/layout/hierarchy6"/>
    <dgm:cxn modelId="{7B2243F5-5FF2-45C4-9716-947A201E909B}" type="presParOf" srcId="{45D3531F-8212-44B6-BB2F-36B340FB61C3}" destId="{2C9EC87E-119D-4911-92E4-1D09E4BBE447}" srcOrd="3" destOrd="0" presId="urn:microsoft.com/office/officeart/2005/8/layout/hierarchy6"/>
    <dgm:cxn modelId="{F1FD7D0C-ABC9-4DE8-9032-9E458D30CFE0}" type="presParOf" srcId="{2C9EC87E-119D-4911-92E4-1D09E4BBE447}" destId="{9B9E4099-0333-4C44-B3EA-2AF359D1E85B}" srcOrd="0" destOrd="0" presId="urn:microsoft.com/office/officeart/2005/8/layout/hierarchy6"/>
    <dgm:cxn modelId="{537F8C7E-FD59-481A-A9C9-13AA7A15337B}" type="presParOf" srcId="{2C9EC87E-119D-4911-92E4-1D09E4BBE447}" destId="{D623FD89-955F-4B1D-8110-24EE7649CC9E}" srcOrd="1" destOrd="0" presId="urn:microsoft.com/office/officeart/2005/8/layout/hierarchy6"/>
    <dgm:cxn modelId="{219F4423-A056-4AE7-9BF2-07F03A2A1A8C}" type="presParOf" srcId="{D623FD89-955F-4B1D-8110-24EE7649CC9E}" destId="{6A59E696-5F49-46F5-AADB-673447AEC768}" srcOrd="0" destOrd="0" presId="urn:microsoft.com/office/officeart/2005/8/layout/hierarchy6"/>
    <dgm:cxn modelId="{9BE47B36-5602-4F3D-9ADA-4507FDB08458}" type="presParOf" srcId="{D623FD89-955F-4B1D-8110-24EE7649CC9E}" destId="{CF6CE003-D952-4BA0-B3CE-91D26831F43E}" srcOrd="1" destOrd="0" presId="urn:microsoft.com/office/officeart/2005/8/layout/hierarchy6"/>
    <dgm:cxn modelId="{1861AD2B-93DC-458E-9E8F-3158262D8AE6}" type="presParOf" srcId="{CF6CE003-D952-4BA0-B3CE-91D26831F43E}" destId="{1BBFADDC-8B60-4B12-B114-C64E88A85EFD}" srcOrd="0" destOrd="0" presId="urn:microsoft.com/office/officeart/2005/8/layout/hierarchy6"/>
    <dgm:cxn modelId="{6BB8B327-178A-4331-A989-FB07FB58F4CA}" type="presParOf" srcId="{CF6CE003-D952-4BA0-B3CE-91D26831F43E}" destId="{FB88E018-63F0-471A-BCFE-195E796A5D21}" srcOrd="1" destOrd="0" presId="urn:microsoft.com/office/officeart/2005/8/layout/hierarchy6"/>
    <dgm:cxn modelId="{D87B6B02-CF5F-43E8-866E-ADFC14B447CE}" type="presParOf" srcId="{D623FD89-955F-4B1D-8110-24EE7649CC9E}" destId="{693C033C-11B5-4456-A0D6-E47D4409775B}" srcOrd="2" destOrd="0" presId="urn:microsoft.com/office/officeart/2005/8/layout/hierarchy6"/>
    <dgm:cxn modelId="{B498EB58-10C3-4366-A1D6-BE7B6A9C8919}" type="presParOf" srcId="{D623FD89-955F-4B1D-8110-24EE7649CC9E}" destId="{26E2847D-EA98-493E-B859-65FE0E1150A6}" srcOrd="3" destOrd="0" presId="urn:microsoft.com/office/officeart/2005/8/layout/hierarchy6"/>
    <dgm:cxn modelId="{67E97B6F-C849-4ABF-9D0B-04218C6CC845}" type="presParOf" srcId="{26E2847D-EA98-493E-B859-65FE0E1150A6}" destId="{DD665CB1-749B-41BC-8001-FC7BE29241A3}" srcOrd="0" destOrd="0" presId="urn:microsoft.com/office/officeart/2005/8/layout/hierarchy6"/>
    <dgm:cxn modelId="{3EED1ED2-1B80-44E4-9717-307E48EE99F2}" type="presParOf" srcId="{26E2847D-EA98-493E-B859-65FE0E1150A6}" destId="{0E8CDDA5-BC65-4C73-8855-6DFB027B5D98}" srcOrd="1" destOrd="0" presId="urn:microsoft.com/office/officeart/2005/8/layout/hierarchy6"/>
    <dgm:cxn modelId="{2AA69226-8DD5-4F02-A056-4E2EEBFBCBB5}" type="presParOf" srcId="{45D3531F-8212-44B6-BB2F-36B340FB61C3}" destId="{2AF73E4A-23A5-4252-9D82-A65C04683CA8}" srcOrd="4" destOrd="0" presId="urn:microsoft.com/office/officeart/2005/8/layout/hierarchy6"/>
    <dgm:cxn modelId="{B4F0905F-E3C6-47E1-82F4-9D834FBFB82D}" type="presParOf" srcId="{45D3531F-8212-44B6-BB2F-36B340FB61C3}" destId="{1C9CCFA6-4ED5-4BCE-A69C-164E8190FEF6}" srcOrd="5" destOrd="0" presId="urn:microsoft.com/office/officeart/2005/8/layout/hierarchy6"/>
    <dgm:cxn modelId="{F529BCAE-D114-4158-BE94-875FCF6F44C1}" type="presParOf" srcId="{1C9CCFA6-4ED5-4BCE-A69C-164E8190FEF6}" destId="{2D8824B3-FBA8-4263-867C-BE34B8011F87}" srcOrd="0" destOrd="0" presId="urn:microsoft.com/office/officeart/2005/8/layout/hierarchy6"/>
    <dgm:cxn modelId="{1F741A65-943B-4A5A-A369-2EC024706601}" type="presParOf" srcId="{1C9CCFA6-4ED5-4BCE-A69C-164E8190FEF6}" destId="{0BEE07A6-FD3F-4B23-845E-F46A853E4012}" srcOrd="1" destOrd="0" presId="urn:microsoft.com/office/officeart/2005/8/layout/hierarchy6"/>
    <dgm:cxn modelId="{0E17A66D-BF46-4C9E-B6EE-16EBD5A6F74F}" type="presParOf" srcId="{F9DA2638-D29C-48F1-8EB0-199481AD76EE}" destId="{1A3B4294-205A-418E-B123-FF9032D7C9C5}" srcOrd="1" destOrd="0" presId="urn:microsoft.com/office/officeart/2005/8/layout/hierarchy6"/>
    <dgm:cxn modelId="{28E8C972-1D65-4909-84D3-F9C4FB8F527E}" type="presParOf" srcId="{1A3B4294-205A-418E-B123-FF9032D7C9C5}" destId="{3A09C7EB-F319-4610-A019-674032DCD674}" srcOrd="0" destOrd="0" presId="urn:microsoft.com/office/officeart/2005/8/layout/hierarchy6"/>
    <dgm:cxn modelId="{6B191376-5FA4-47A9-8145-75CC52B47470}" type="presParOf" srcId="{3A09C7EB-F319-4610-A019-674032DCD674}" destId="{73D75EB6-00FA-43DD-9313-856F713F9CB4}" srcOrd="0" destOrd="0" presId="urn:microsoft.com/office/officeart/2005/8/layout/hierarchy6"/>
    <dgm:cxn modelId="{8BD7F878-EA3E-4612-8FE9-91BE005D157D}" type="presParOf" srcId="{3A09C7EB-F319-4610-A019-674032DCD674}" destId="{98C6979E-46FE-4DB4-8B43-B3570561147C}" srcOrd="1" destOrd="0" presId="urn:microsoft.com/office/officeart/2005/8/layout/hierarchy6"/>
    <dgm:cxn modelId="{F48A858B-6096-4804-83CF-E48D97F452D8}" type="presParOf" srcId="{1A3B4294-205A-418E-B123-FF9032D7C9C5}" destId="{E841D2A5-9D84-4784-B553-1AA83FA5E5FB}" srcOrd="1" destOrd="0" presId="urn:microsoft.com/office/officeart/2005/8/layout/hierarchy6"/>
    <dgm:cxn modelId="{217EA3ED-E273-4B5B-88C5-EE4AFFD68C7E}" type="presParOf" srcId="{E841D2A5-9D84-4784-B553-1AA83FA5E5FB}" destId="{98082772-A37D-450E-A74D-138E8D621818}" srcOrd="0" destOrd="0" presId="urn:microsoft.com/office/officeart/2005/8/layout/hierarchy6"/>
    <dgm:cxn modelId="{36F9657A-AA4C-47CF-BFA7-150DB057CE1A}" type="presParOf" srcId="{1A3B4294-205A-418E-B123-FF9032D7C9C5}" destId="{7C47CE0E-679E-4F6F-9667-B3A30DA18029}" srcOrd="2" destOrd="0" presId="urn:microsoft.com/office/officeart/2005/8/layout/hierarchy6"/>
    <dgm:cxn modelId="{1608CE38-3E35-4736-8EBD-01147684FA94}" type="presParOf" srcId="{7C47CE0E-679E-4F6F-9667-B3A30DA18029}" destId="{52139223-8958-4813-AD5A-B7715A9479F3}" srcOrd="0" destOrd="0" presId="urn:microsoft.com/office/officeart/2005/8/layout/hierarchy6"/>
    <dgm:cxn modelId="{085E7748-C9FB-4B16-BDC7-A179FB01A722}" type="presParOf" srcId="{7C47CE0E-679E-4F6F-9667-B3A30DA18029}" destId="{D496DB1F-E9D4-4251-800E-FF8C6C404444}" srcOrd="1" destOrd="0" presId="urn:microsoft.com/office/officeart/2005/8/layout/hierarchy6"/>
    <dgm:cxn modelId="{67BC7B27-A33A-4376-88E2-4368F736916D}" type="presParOf" srcId="{1A3B4294-205A-418E-B123-FF9032D7C9C5}" destId="{FA2BD751-02E2-41DB-A7D6-BB03AAF922EF}" srcOrd="3" destOrd="0" presId="urn:microsoft.com/office/officeart/2005/8/layout/hierarchy6"/>
    <dgm:cxn modelId="{59469D59-70E5-4A88-884F-09D88E38E7BD}" type="presParOf" srcId="{FA2BD751-02E2-41DB-A7D6-BB03AAF922EF}" destId="{0B7B9750-DA3A-4D3A-B697-B3919DDCD689}" srcOrd="0" destOrd="0" presId="urn:microsoft.com/office/officeart/2005/8/layout/hierarchy6"/>
    <dgm:cxn modelId="{1849AF08-65B6-4FCC-8E45-B1C9EE5FAD94}" type="presParOf" srcId="{1A3B4294-205A-418E-B123-FF9032D7C9C5}" destId="{0B21C1C2-E5CE-47A4-992B-A1F38B217968}" srcOrd="4" destOrd="0" presId="urn:microsoft.com/office/officeart/2005/8/layout/hierarchy6"/>
    <dgm:cxn modelId="{D61E65A1-90F3-4FDA-BAEE-F8ED83B600F2}" type="presParOf" srcId="{0B21C1C2-E5CE-47A4-992B-A1F38B217968}" destId="{9C8CB926-B94A-4257-8C2C-357A9EEB0D35}" srcOrd="0" destOrd="0" presId="urn:microsoft.com/office/officeart/2005/8/layout/hierarchy6"/>
    <dgm:cxn modelId="{134AE777-2608-45AF-95CE-155E3334D2BC}" type="presParOf" srcId="{0B21C1C2-E5CE-47A4-992B-A1F38B217968}" destId="{62963F53-89DE-4B2A-AA40-9D4F0500349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49FFB-7C93-4631-9B89-014FA88A9917}">
      <dsp:nvSpPr>
        <dsp:cNvPr id="0" name=""/>
        <dsp:cNvSpPr/>
      </dsp:nvSpPr>
      <dsp:spPr>
        <a:xfrm>
          <a:off x="4128" y="1907464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err="1" smtClean="0"/>
            <a:t>sign</a:t>
          </a:r>
          <a:endParaRPr lang="hr-HR" sz="2300" kern="1200" dirty="0"/>
        </a:p>
      </dsp:txBody>
      <dsp:txXfrm>
        <a:off x="32997" y="1936333"/>
        <a:ext cx="1913602" cy="927932"/>
      </dsp:txXfrm>
    </dsp:sp>
    <dsp:sp modelId="{1DAC84E4-D130-49D6-8671-DED8B8A51163}">
      <dsp:nvSpPr>
        <dsp:cNvPr id="0" name=""/>
        <dsp:cNvSpPr/>
      </dsp:nvSpPr>
      <dsp:spPr>
        <a:xfrm>
          <a:off x="1975468" y="2381820"/>
          <a:ext cx="788536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788536" y="184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350023" y="2380586"/>
        <a:ext cx="39426" cy="39426"/>
      </dsp:txXfrm>
    </dsp:sp>
    <dsp:sp modelId="{84DBA3A2-3D6D-462B-8FB6-442C949A5B54}">
      <dsp:nvSpPr>
        <dsp:cNvPr id="0" name=""/>
        <dsp:cNvSpPr/>
      </dsp:nvSpPr>
      <dsp:spPr>
        <a:xfrm>
          <a:off x="2764004" y="1907464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err="1" smtClean="0"/>
            <a:t>communication</a:t>
          </a:r>
          <a:endParaRPr lang="hr-HR" sz="2300" kern="1200" dirty="0"/>
        </a:p>
      </dsp:txBody>
      <dsp:txXfrm>
        <a:off x="2792873" y="1936333"/>
        <a:ext cx="1913602" cy="927932"/>
      </dsp:txXfrm>
    </dsp:sp>
    <dsp:sp modelId="{D5C9F5CB-FCE9-4B2A-AA8F-7392C112E092}">
      <dsp:nvSpPr>
        <dsp:cNvPr id="0" name=""/>
        <dsp:cNvSpPr/>
      </dsp:nvSpPr>
      <dsp:spPr>
        <a:xfrm rot="19457599">
          <a:off x="4644070" y="2098440"/>
          <a:ext cx="971085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971085" y="184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105335" y="2092642"/>
        <a:ext cx="48554" cy="48554"/>
      </dsp:txXfrm>
    </dsp:sp>
    <dsp:sp modelId="{FBDAE81D-394E-46BE-92FB-49A897F18DDD}">
      <dsp:nvSpPr>
        <dsp:cNvPr id="0" name=""/>
        <dsp:cNvSpPr/>
      </dsp:nvSpPr>
      <dsp:spPr>
        <a:xfrm>
          <a:off x="5523881" y="1340704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human</a:t>
          </a:r>
          <a:endParaRPr lang="hr-HR" sz="2300" kern="1200" dirty="0"/>
        </a:p>
      </dsp:txBody>
      <dsp:txXfrm>
        <a:off x="5552750" y="1369573"/>
        <a:ext cx="1913602" cy="927932"/>
      </dsp:txXfrm>
    </dsp:sp>
    <dsp:sp modelId="{5C659D0B-26B1-4306-8877-3F5A220ACE89}">
      <dsp:nvSpPr>
        <dsp:cNvPr id="0" name=""/>
        <dsp:cNvSpPr/>
      </dsp:nvSpPr>
      <dsp:spPr>
        <a:xfrm rot="2142401">
          <a:off x="4644070" y="2665201"/>
          <a:ext cx="971085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971085" y="184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105335" y="2659403"/>
        <a:ext cx="48554" cy="48554"/>
      </dsp:txXfrm>
    </dsp:sp>
    <dsp:sp modelId="{0C8E4B6E-383B-4F2A-B2C8-4B9A4301E677}">
      <dsp:nvSpPr>
        <dsp:cNvPr id="0" name=""/>
        <dsp:cNvSpPr/>
      </dsp:nvSpPr>
      <dsp:spPr>
        <a:xfrm>
          <a:off x="5523881" y="2474225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err="1" smtClean="0"/>
            <a:t>animal</a:t>
          </a:r>
          <a:endParaRPr lang="hr-HR" sz="2300" kern="1200" dirty="0"/>
        </a:p>
      </dsp:txBody>
      <dsp:txXfrm>
        <a:off x="5552750" y="2503094"/>
        <a:ext cx="1913602" cy="927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EA883-3C5C-477C-99E9-B4D32646F759}">
      <dsp:nvSpPr>
        <dsp:cNvPr id="0" name=""/>
        <dsp:cNvSpPr/>
      </dsp:nvSpPr>
      <dsp:spPr>
        <a:xfrm>
          <a:off x="4128" y="2190845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human</a:t>
          </a:r>
          <a:endParaRPr lang="hr-HR" sz="2500" kern="1200" dirty="0"/>
        </a:p>
      </dsp:txBody>
      <dsp:txXfrm>
        <a:off x="32997" y="2219714"/>
        <a:ext cx="1913602" cy="927932"/>
      </dsp:txXfrm>
    </dsp:sp>
    <dsp:sp modelId="{0EEA1FD1-0EDF-4FBE-AAC0-0E52628325DB}">
      <dsp:nvSpPr>
        <dsp:cNvPr id="0" name=""/>
        <dsp:cNvSpPr/>
      </dsp:nvSpPr>
      <dsp:spPr>
        <a:xfrm rot="19457599">
          <a:off x="1884194" y="2381820"/>
          <a:ext cx="971085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971085" y="184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345459" y="2376022"/>
        <a:ext cx="48554" cy="48554"/>
      </dsp:txXfrm>
    </dsp:sp>
    <dsp:sp modelId="{30851DBF-5FAB-45E5-8DCD-EB16EB2FFFF3}">
      <dsp:nvSpPr>
        <dsp:cNvPr id="0" name=""/>
        <dsp:cNvSpPr/>
      </dsp:nvSpPr>
      <dsp:spPr>
        <a:xfrm>
          <a:off x="2764004" y="1624084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natural</a:t>
          </a:r>
          <a:endParaRPr lang="hr-HR" sz="2500" kern="1200" dirty="0"/>
        </a:p>
      </dsp:txBody>
      <dsp:txXfrm>
        <a:off x="2792873" y="1652953"/>
        <a:ext cx="1913602" cy="927932"/>
      </dsp:txXfrm>
    </dsp:sp>
    <dsp:sp modelId="{AF0C569B-54D7-4BA0-8D46-432ABB33E583}">
      <dsp:nvSpPr>
        <dsp:cNvPr id="0" name=""/>
        <dsp:cNvSpPr/>
      </dsp:nvSpPr>
      <dsp:spPr>
        <a:xfrm rot="19457599">
          <a:off x="4644070" y="1815060"/>
          <a:ext cx="971085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971085" y="184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105335" y="1809262"/>
        <a:ext cx="48554" cy="48554"/>
      </dsp:txXfrm>
    </dsp:sp>
    <dsp:sp modelId="{B8CE1053-F210-4C0C-8977-0CC5A992F4A0}">
      <dsp:nvSpPr>
        <dsp:cNvPr id="0" name=""/>
        <dsp:cNvSpPr/>
      </dsp:nvSpPr>
      <dsp:spPr>
        <a:xfrm>
          <a:off x="5523881" y="1057324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err="1" smtClean="0"/>
            <a:t>verbal</a:t>
          </a:r>
          <a:endParaRPr lang="hr-HR" sz="2500" kern="1200" dirty="0"/>
        </a:p>
      </dsp:txBody>
      <dsp:txXfrm>
        <a:off x="5552750" y="1086193"/>
        <a:ext cx="1913602" cy="927932"/>
      </dsp:txXfrm>
    </dsp:sp>
    <dsp:sp modelId="{6B59BAD1-ECE8-4821-9C0C-FC7027272520}">
      <dsp:nvSpPr>
        <dsp:cNvPr id="0" name=""/>
        <dsp:cNvSpPr/>
      </dsp:nvSpPr>
      <dsp:spPr>
        <a:xfrm rot="2142401">
          <a:off x="4644070" y="2381820"/>
          <a:ext cx="971085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971085" y="184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105335" y="2376022"/>
        <a:ext cx="48554" cy="48554"/>
      </dsp:txXfrm>
    </dsp:sp>
    <dsp:sp modelId="{2A9D1307-BEF4-42C3-8D5E-D77825E7893F}">
      <dsp:nvSpPr>
        <dsp:cNvPr id="0" name=""/>
        <dsp:cNvSpPr/>
      </dsp:nvSpPr>
      <dsp:spPr>
        <a:xfrm>
          <a:off x="5523881" y="2190845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err="1" smtClean="0"/>
            <a:t>non</a:t>
          </a:r>
          <a:r>
            <a:rPr lang="hr-HR" sz="2500" kern="1200" dirty="0" smtClean="0"/>
            <a:t>-</a:t>
          </a:r>
          <a:r>
            <a:rPr lang="hr-HR" sz="2500" kern="1200" dirty="0" err="1" smtClean="0"/>
            <a:t>verbal</a:t>
          </a:r>
          <a:r>
            <a:rPr lang="hr-HR" sz="2500" kern="1200" dirty="0" smtClean="0"/>
            <a:t> (</a:t>
          </a:r>
          <a:r>
            <a:rPr lang="hr-HR" sz="2500" kern="1200" dirty="0" err="1" smtClean="0"/>
            <a:t>gestures</a:t>
          </a:r>
          <a:r>
            <a:rPr lang="hr-HR" sz="2500" kern="1200" dirty="0" smtClean="0"/>
            <a:t>, </a:t>
          </a:r>
          <a:r>
            <a:rPr lang="hr-HR" sz="2500" kern="1200" dirty="0" err="1" smtClean="0"/>
            <a:t>etc</a:t>
          </a:r>
          <a:r>
            <a:rPr lang="hr-HR" sz="2500" kern="1200" dirty="0" smtClean="0"/>
            <a:t>.)</a:t>
          </a:r>
          <a:endParaRPr lang="hr-HR" sz="2500" kern="1200" dirty="0"/>
        </a:p>
      </dsp:txBody>
      <dsp:txXfrm>
        <a:off x="5552750" y="2219714"/>
        <a:ext cx="1913602" cy="927932"/>
      </dsp:txXfrm>
    </dsp:sp>
    <dsp:sp modelId="{87692032-EF55-4233-8CEC-2945719A2AED}">
      <dsp:nvSpPr>
        <dsp:cNvPr id="0" name=""/>
        <dsp:cNvSpPr/>
      </dsp:nvSpPr>
      <dsp:spPr>
        <a:xfrm rot="2142401">
          <a:off x="1884194" y="2948581"/>
          <a:ext cx="971085" cy="36958"/>
        </a:xfrm>
        <a:custGeom>
          <a:avLst/>
          <a:gdLst/>
          <a:ahLst/>
          <a:cxnLst/>
          <a:rect l="0" t="0" r="0" b="0"/>
          <a:pathLst>
            <a:path>
              <a:moveTo>
                <a:pt x="0" y="18479"/>
              </a:moveTo>
              <a:lnTo>
                <a:pt x="971085" y="184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2345459" y="2942783"/>
        <a:ext cx="48554" cy="48554"/>
      </dsp:txXfrm>
    </dsp:sp>
    <dsp:sp modelId="{5D5AC28B-9213-4517-9BBC-44F29BAB6368}">
      <dsp:nvSpPr>
        <dsp:cNvPr id="0" name=""/>
        <dsp:cNvSpPr/>
      </dsp:nvSpPr>
      <dsp:spPr>
        <a:xfrm>
          <a:off x="2764004" y="2757605"/>
          <a:ext cx="1971340" cy="985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err="1" smtClean="0"/>
            <a:t>artificial</a:t>
          </a:r>
          <a:r>
            <a:rPr lang="hr-HR" sz="2500" kern="1200" dirty="0" smtClean="0"/>
            <a:t> (street </a:t>
          </a:r>
          <a:r>
            <a:rPr lang="hr-HR" sz="2500" kern="1200" dirty="0" err="1" smtClean="0"/>
            <a:t>signs</a:t>
          </a:r>
          <a:r>
            <a:rPr lang="hr-HR" sz="2500" kern="1200" dirty="0" smtClean="0"/>
            <a:t>)</a:t>
          </a:r>
          <a:endParaRPr lang="hr-HR" sz="2500" kern="1200" dirty="0"/>
        </a:p>
      </dsp:txBody>
      <dsp:txXfrm>
        <a:off x="2792873" y="2786474"/>
        <a:ext cx="1913602" cy="927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CB926-B94A-4257-8C2C-357A9EEB0D35}">
      <dsp:nvSpPr>
        <dsp:cNvPr id="0" name=""/>
        <dsp:cNvSpPr/>
      </dsp:nvSpPr>
      <dsp:spPr>
        <a:xfrm>
          <a:off x="0" y="3155117"/>
          <a:ext cx="7499350" cy="11322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err="1" smtClean="0"/>
            <a:t>Message</a:t>
          </a:r>
          <a:endParaRPr lang="hr-HR" sz="2700" kern="1200" dirty="0"/>
        </a:p>
      </dsp:txBody>
      <dsp:txXfrm>
        <a:off x="0" y="3155117"/>
        <a:ext cx="2249805" cy="1132226"/>
      </dsp:txXfrm>
    </dsp:sp>
    <dsp:sp modelId="{52139223-8958-4813-AD5A-B7715A9479F3}">
      <dsp:nvSpPr>
        <dsp:cNvPr id="0" name=""/>
        <dsp:cNvSpPr/>
      </dsp:nvSpPr>
      <dsp:spPr>
        <a:xfrm>
          <a:off x="0" y="1834186"/>
          <a:ext cx="7499350" cy="11322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err="1" smtClean="0"/>
            <a:t>Sender-Receiver</a:t>
          </a:r>
          <a:endParaRPr lang="hr-HR" sz="2700" kern="1200" dirty="0"/>
        </a:p>
      </dsp:txBody>
      <dsp:txXfrm>
        <a:off x="0" y="1834186"/>
        <a:ext cx="2249805" cy="1132226"/>
      </dsp:txXfrm>
    </dsp:sp>
    <dsp:sp modelId="{73D75EB6-00FA-43DD-9313-856F713F9CB4}">
      <dsp:nvSpPr>
        <dsp:cNvPr id="0" name=""/>
        <dsp:cNvSpPr/>
      </dsp:nvSpPr>
      <dsp:spPr>
        <a:xfrm>
          <a:off x="0" y="513256"/>
          <a:ext cx="7499350" cy="11322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Channel</a:t>
          </a:r>
          <a:endParaRPr lang="hr-HR" sz="2700" kern="1200" dirty="0"/>
        </a:p>
      </dsp:txBody>
      <dsp:txXfrm>
        <a:off x="0" y="513256"/>
        <a:ext cx="2249805" cy="1132226"/>
      </dsp:txXfrm>
    </dsp:sp>
    <dsp:sp modelId="{8D1924AF-9C32-4BB6-BEF4-42CACB097D28}">
      <dsp:nvSpPr>
        <dsp:cNvPr id="0" name=""/>
        <dsp:cNvSpPr/>
      </dsp:nvSpPr>
      <dsp:spPr>
        <a:xfrm>
          <a:off x="4091942" y="607608"/>
          <a:ext cx="1415282" cy="943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Channel (</a:t>
          </a:r>
          <a:r>
            <a:rPr lang="hr-HR" sz="1600" kern="1200" dirty="0" err="1" smtClean="0"/>
            <a:t>contact</a:t>
          </a:r>
          <a:r>
            <a:rPr lang="hr-HR" sz="1600" kern="1200" dirty="0" smtClean="0"/>
            <a:t>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/>
            <a:t>Phatic</a:t>
          </a:r>
          <a:r>
            <a:rPr lang="hr-HR" sz="1600" kern="1200" dirty="0" smtClean="0"/>
            <a:t> f.</a:t>
          </a:r>
          <a:endParaRPr lang="hr-HR" sz="1600" kern="1200" dirty="0"/>
        </a:p>
      </dsp:txBody>
      <dsp:txXfrm>
        <a:off x="4119577" y="635243"/>
        <a:ext cx="1360012" cy="888251"/>
      </dsp:txXfrm>
    </dsp:sp>
    <dsp:sp modelId="{98FCF3A7-5D2E-4227-ACB4-621E3CAA4436}">
      <dsp:nvSpPr>
        <dsp:cNvPr id="0" name=""/>
        <dsp:cNvSpPr/>
      </dsp:nvSpPr>
      <dsp:spPr>
        <a:xfrm>
          <a:off x="2959716" y="1551130"/>
          <a:ext cx="1839867" cy="377408"/>
        </a:xfrm>
        <a:custGeom>
          <a:avLst/>
          <a:gdLst/>
          <a:ahLst/>
          <a:cxnLst/>
          <a:rect l="0" t="0" r="0" b="0"/>
          <a:pathLst>
            <a:path>
              <a:moveTo>
                <a:pt x="1839867" y="0"/>
              </a:moveTo>
              <a:lnTo>
                <a:pt x="1839867" y="188704"/>
              </a:lnTo>
              <a:lnTo>
                <a:pt x="0" y="188704"/>
              </a:lnTo>
              <a:lnTo>
                <a:pt x="0" y="3774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1D3A2-61E3-4036-8D67-EA42718974FA}">
      <dsp:nvSpPr>
        <dsp:cNvPr id="0" name=""/>
        <dsp:cNvSpPr/>
      </dsp:nvSpPr>
      <dsp:spPr>
        <a:xfrm>
          <a:off x="2252075" y="1928539"/>
          <a:ext cx="1415282" cy="943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/>
            <a:t>Sender</a:t>
          </a:r>
          <a:r>
            <a:rPr lang="hr-HR" sz="1600" kern="1200" dirty="0" smtClean="0"/>
            <a:t> (</a:t>
          </a:r>
          <a:r>
            <a:rPr lang="hr-HR" sz="1600" kern="1200" dirty="0" err="1" smtClean="0"/>
            <a:t>emotive</a:t>
          </a:r>
          <a:r>
            <a:rPr lang="hr-HR" sz="1600" kern="1200" dirty="0" smtClean="0"/>
            <a:t> or </a:t>
          </a:r>
          <a:r>
            <a:rPr lang="hr-HR" sz="1600" kern="1200" dirty="0" err="1" smtClean="0"/>
            <a:t>expressive</a:t>
          </a:r>
          <a:r>
            <a:rPr lang="hr-HR" sz="1600" kern="1200" dirty="0" smtClean="0"/>
            <a:t> f.)</a:t>
          </a:r>
          <a:endParaRPr lang="hr-HR" sz="1600" kern="1200" dirty="0"/>
        </a:p>
      </dsp:txBody>
      <dsp:txXfrm>
        <a:off x="2279710" y="1956174"/>
        <a:ext cx="1360012" cy="888251"/>
      </dsp:txXfrm>
    </dsp:sp>
    <dsp:sp modelId="{CCCC5F1E-91EE-47D8-BAB7-AE6DE8FE6E61}">
      <dsp:nvSpPr>
        <dsp:cNvPr id="0" name=""/>
        <dsp:cNvSpPr/>
      </dsp:nvSpPr>
      <dsp:spPr>
        <a:xfrm>
          <a:off x="4734927" y="1551130"/>
          <a:ext cx="91440" cy="358057"/>
        </a:xfrm>
        <a:custGeom>
          <a:avLst/>
          <a:gdLst/>
          <a:ahLst/>
          <a:cxnLst/>
          <a:rect l="0" t="0" r="0" b="0"/>
          <a:pathLst>
            <a:path>
              <a:moveTo>
                <a:pt x="64656" y="0"/>
              </a:moveTo>
              <a:lnTo>
                <a:pt x="64656" y="179028"/>
              </a:lnTo>
              <a:lnTo>
                <a:pt x="45720" y="179028"/>
              </a:lnTo>
              <a:lnTo>
                <a:pt x="45720" y="358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E4099-0333-4C44-B3EA-2AF359D1E85B}">
      <dsp:nvSpPr>
        <dsp:cNvPr id="0" name=""/>
        <dsp:cNvSpPr/>
      </dsp:nvSpPr>
      <dsp:spPr>
        <a:xfrm>
          <a:off x="4073006" y="1909187"/>
          <a:ext cx="1415282" cy="943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/>
            <a:t>Message</a:t>
          </a:r>
          <a:r>
            <a:rPr lang="hr-HR" sz="1600" kern="1200" dirty="0" smtClean="0"/>
            <a:t> (</a:t>
          </a:r>
          <a:r>
            <a:rPr lang="hr-HR" sz="1600" kern="1200" dirty="0" err="1" smtClean="0"/>
            <a:t>poetic</a:t>
          </a:r>
          <a:r>
            <a:rPr lang="hr-HR" sz="1600" kern="1200" dirty="0" smtClean="0"/>
            <a:t> f.)</a:t>
          </a:r>
          <a:endParaRPr lang="hr-HR" sz="1600" kern="1200" dirty="0"/>
        </a:p>
      </dsp:txBody>
      <dsp:txXfrm>
        <a:off x="4100641" y="1936822"/>
        <a:ext cx="1360012" cy="888251"/>
      </dsp:txXfrm>
    </dsp:sp>
    <dsp:sp modelId="{6A59E696-5F49-46F5-AADB-673447AEC768}">
      <dsp:nvSpPr>
        <dsp:cNvPr id="0" name=""/>
        <dsp:cNvSpPr/>
      </dsp:nvSpPr>
      <dsp:spPr>
        <a:xfrm>
          <a:off x="3879650" y="2852709"/>
          <a:ext cx="900997" cy="396760"/>
        </a:xfrm>
        <a:custGeom>
          <a:avLst/>
          <a:gdLst/>
          <a:ahLst/>
          <a:cxnLst/>
          <a:rect l="0" t="0" r="0" b="0"/>
          <a:pathLst>
            <a:path>
              <a:moveTo>
                <a:pt x="900997" y="0"/>
              </a:moveTo>
              <a:lnTo>
                <a:pt x="900997" y="198380"/>
              </a:lnTo>
              <a:lnTo>
                <a:pt x="0" y="198380"/>
              </a:lnTo>
              <a:lnTo>
                <a:pt x="0" y="3967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FADDC-8B60-4B12-B114-C64E88A85EFD}">
      <dsp:nvSpPr>
        <dsp:cNvPr id="0" name=""/>
        <dsp:cNvSpPr/>
      </dsp:nvSpPr>
      <dsp:spPr>
        <a:xfrm>
          <a:off x="3172009" y="3249469"/>
          <a:ext cx="1415282" cy="943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/>
            <a:t>Code</a:t>
          </a:r>
          <a:r>
            <a:rPr lang="hr-HR" sz="1600" kern="1200" dirty="0" smtClean="0"/>
            <a:t> (</a:t>
          </a:r>
          <a:r>
            <a:rPr lang="hr-HR" sz="1600" kern="1200" dirty="0" err="1" smtClean="0"/>
            <a:t>metalinguistic</a:t>
          </a:r>
          <a:r>
            <a:rPr lang="hr-HR" sz="1600" kern="1200" dirty="0" smtClean="0"/>
            <a:t> f.)</a:t>
          </a:r>
          <a:endParaRPr lang="hr-HR" sz="1600" kern="1200" dirty="0"/>
        </a:p>
      </dsp:txBody>
      <dsp:txXfrm>
        <a:off x="3199644" y="3277104"/>
        <a:ext cx="1360012" cy="888251"/>
      </dsp:txXfrm>
    </dsp:sp>
    <dsp:sp modelId="{693C033C-11B5-4456-A0D6-E47D4409775B}">
      <dsp:nvSpPr>
        <dsp:cNvPr id="0" name=""/>
        <dsp:cNvSpPr/>
      </dsp:nvSpPr>
      <dsp:spPr>
        <a:xfrm>
          <a:off x="4780647" y="2852709"/>
          <a:ext cx="938870" cy="396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80"/>
              </a:lnTo>
              <a:lnTo>
                <a:pt x="938870" y="198380"/>
              </a:lnTo>
              <a:lnTo>
                <a:pt x="938870" y="3967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65CB1-749B-41BC-8001-FC7BE29241A3}">
      <dsp:nvSpPr>
        <dsp:cNvPr id="0" name=""/>
        <dsp:cNvSpPr/>
      </dsp:nvSpPr>
      <dsp:spPr>
        <a:xfrm>
          <a:off x="5011876" y="3249469"/>
          <a:ext cx="1415282" cy="943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/>
            <a:t>Context</a:t>
          </a:r>
          <a:endParaRPr lang="hr-HR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/>
            <a:t>Referential</a:t>
          </a:r>
          <a:r>
            <a:rPr lang="hr-HR" sz="1600" kern="1200" dirty="0" smtClean="0"/>
            <a:t> f.)</a:t>
          </a:r>
          <a:endParaRPr lang="hr-HR" sz="1600" kern="1200" dirty="0"/>
        </a:p>
      </dsp:txBody>
      <dsp:txXfrm>
        <a:off x="5039511" y="3277104"/>
        <a:ext cx="1360012" cy="888251"/>
      </dsp:txXfrm>
    </dsp:sp>
    <dsp:sp modelId="{2AF73E4A-23A5-4252-9D82-A65C04683CA8}">
      <dsp:nvSpPr>
        <dsp:cNvPr id="0" name=""/>
        <dsp:cNvSpPr/>
      </dsp:nvSpPr>
      <dsp:spPr>
        <a:xfrm>
          <a:off x="4799583" y="1551130"/>
          <a:ext cx="1839867" cy="377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04"/>
              </a:lnTo>
              <a:lnTo>
                <a:pt x="1839867" y="188704"/>
              </a:lnTo>
              <a:lnTo>
                <a:pt x="1839867" y="3774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824B3-FBA8-4263-867C-BE34B8011F87}">
      <dsp:nvSpPr>
        <dsp:cNvPr id="0" name=""/>
        <dsp:cNvSpPr/>
      </dsp:nvSpPr>
      <dsp:spPr>
        <a:xfrm>
          <a:off x="5931810" y="1928539"/>
          <a:ext cx="1415282" cy="943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/>
            <a:t>Receiver</a:t>
          </a:r>
          <a:r>
            <a:rPr lang="hr-HR" sz="1600" kern="1200" dirty="0" smtClean="0"/>
            <a:t> (</a:t>
          </a:r>
          <a:r>
            <a:rPr lang="hr-HR" sz="1600" kern="1200" dirty="0" err="1" smtClean="0"/>
            <a:t>conative</a:t>
          </a:r>
          <a:r>
            <a:rPr lang="hr-HR" sz="1600" kern="1200" dirty="0" smtClean="0"/>
            <a:t> f.)</a:t>
          </a:r>
          <a:endParaRPr lang="hr-HR" sz="1600" kern="1200" dirty="0"/>
        </a:p>
      </dsp:txBody>
      <dsp:txXfrm>
        <a:off x="5959445" y="1956174"/>
        <a:ext cx="1360012" cy="888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12E21-5E7B-4D19-AA8C-DDA261FFD358}" type="datetimeFigureOut">
              <a:rPr lang="hr-HR" smtClean="0"/>
              <a:t>5.3.2019.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F243E-409C-4971-BDC8-4A0C4CAC25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73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F243E-409C-4971-BDC8-4A0C4CAC256D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145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96000A-2507-4F49-952D-46D6A6E41481}" type="datetimeFigureOut">
              <a:rPr lang="hr-HR" smtClean="0"/>
              <a:pPr/>
              <a:t>5.3.2019.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B63562-045E-4C3D-9F96-DD230C003D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Linguistics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Semiotic</a:t>
            </a:r>
            <a:r>
              <a:rPr lang="hr-HR" dirty="0" smtClean="0"/>
              <a:t> triangle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96952"/>
            <a:ext cx="5061118" cy="2808000"/>
          </a:xfrm>
        </p:spPr>
      </p:pic>
    </p:spTree>
    <p:extLst>
      <p:ext uri="{BB962C8B-B14F-4D97-AF65-F5344CB8AC3E}">
        <p14:creationId xmlns:p14="http://schemas.microsoft.com/office/powerpoint/2010/main" val="146132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Semantic</a:t>
            </a:r>
            <a:r>
              <a:rPr lang="hr-HR" dirty="0" smtClean="0"/>
              <a:t> Triangle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916832"/>
            <a:ext cx="5076000" cy="4303563"/>
          </a:xfrm>
        </p:spPr>
      </p:pic>
    </p:spTree>
    <p:extLst>
      <p:ext uri="{BB962C8B-B14F-4D97-AF65-F5344CB8AC3E}">
        <p14:creationId xmlns:p14="http://schemas.microsoft.com/office/powerpoint/2010/main" val="1122765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Communication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8995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Communication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r-Latn-RS" sz="3600" dirty="0"/>
              <a:t>Basic elements of communication</a:t>
            </a:r>
            <a:endParaRPr lang="hr-HR" altLang="sr-Latn-RS" sz="36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sr-Latn-RS" b="1" dirty="0" smtClean="0"/>
              <a:t>Sender</a:t>
            </a:r>
            <a:r>
              <a:rPr lang="hr-HR" altLang="sr-Latn-RS" b="1" dirty="0" smtClean="0"/>
              <a:t>: </a:t>
            </a:r>
            <a:r>
              <a:rPr lang="hr-HR" altLang="sr-Latn-RS" i="1" dirty="0" err="1" smtClean="0"/>
              <a:t>sends</a:t>
            </a:r>
            <a:r>
              <a:rPr lang="hr-HR" altLang="sr-Latn-RS" i="1" dirty="0" smtClean="0"/>
              <a:t> </a:t>
            </a:r>
            <a:r>
              <a:rPr lang="hr-HR" altLang="sr-Latn-RS" i="1" dirty="0" err="1" smtClean="0"/>
              <a:t>the</a:t>
            </a:r>
            <a:r>
              <a:rPr lang="hr-HR" altLang="sr-Latn-RS" i="1" dirty="0" smtClean="0"/>
              <a:t> </a:t>
            </a:r>
            <a:r>
              <a:rPr lang="hr-HR" altLang="sr-Latn-RS" i="1" dirty="0" err="1" smtClean="0"/>
              <a:t>message</a:t>
            </a:r>
            <a:endParaRPr lang="en-US" altLang="sr-Latn-RS" i="1" dirty="0" smtClean="0"/>
          </a:p>
          <a:p>
            <a:pPr eaLnBrk="1" hangingPunct="1"/>
            <a:r>
              <a:rPr lang="en-US" altLang="sr-Latn-RS" b="1" dirty="0" smtClean="0"/>
              <a:t>Channel</a:t>
            </a:r>
            <a:r>
              <a:rPr lang="en-US" altLang="sr-Latn-RS" dirty="0" smtClean="0"/>
              <a:t>: </a:t>
            </a:r>
            <a:r>
              <a:rPr lang="en-US" altLang="sr-Latn-RS" i="1" dirty="0" smtClean="0"/>
              <a:t>the medium used to transmit the </a:t>
            </a:r>
            <a:r>
              <a:rPr lang="hr-HR" altLang="sr-Latn-RS" i="1" dirty="0" err="1" smtClean="0"/>
              <a:t>message</a:t>
            </a:r>
            <a:endParaRPr lang="en-US" altLang="sr-Latn-RS" dirty="0" smtClean="0"/>
          </a:p>
          <a:p>
            <a:pPr eaLnBrk="1" hangingPunct="1"/>
            <a:r>
              <a:rPr lang="en-US" altLang="sr-Latn-RS" b="1" dirty="0" smtClean="0"/>
              <a:t>Receiver</a:t>
            </a:r>
            <a:r>
              <a:rPr lang="en-US" altLang="sr-Latn-RS" dirty="0" smtClean="0"/>
              <a:t>: </a:t>
            </a:r>
            <a:r>
              <a:rPr lang="en-US" altLang="sr-Latn-RS" i="1" dirty="0" smtClean="0"/>
              <a:t>reconstruct</a:t>
            </a:r>
            <a:r>
              <a:rPr lang="hr-HR" altLang="sr-Latn-RS" i="1" dirty="0" smtClean="0"/>
              <a:t>s </a:t>
            </a:r>
            <a:r>
              <a:rPr lang="en-US" altLang="sr-Latn-RS" i="1" dirty="0" smtClean="0"/>
              <a:t>the message</a:t>
            </a:r>
            <a:endParaRPr lang="en-US" altLang="sr-Latn-RS" dirty="0" smtClean="0"/>
          </a:p>
          <a:p>
            <a:pPr eaLnBrk="1" hangingPunct="1"/>
            <a:r>
              <a:rPr lang="en-US" altLang="sr-Latn-RS" b="1" dirty="0" smtClean="0"/>
              <a:t>Feedback</a:t>
            </a:r>
            <a:endParaRPr lang="en-US" altLang="sr-Latn-RS" dirty="0" smtClean="0"/>
          </a:p>
          <a:p>
            <a:pPr eaLnBrk="1" hangingPunct="1"/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Communication</a:t>
            </a:r>
          </a:p>
        </p:txBody>
      </p:sp>
      <p:pic>
        <p:nvPicPr>
          <p:cNvPr id="33795" name="Content Placeholder 3" descr="Communication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800" y="2132856"/>
            <a:ext cx="5292000" cy="3822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Sender</a:t>
            </a:r>
            <a:r>
              <a:rPr lang="hr-HR" dirty="0" smtClean="0"/>
              <a:t> </a:t>
            </a:r>
            <a:r>
              <a:rPr lang="hr-HR" dirty="0" err="1" smtClean="0"/>
              <a:t>intentionally</a:t>
            </a:r>
            <a:r>
              <a:rPr lang="hr-HR" dirty="0" smtClean="0"/>
              <a:t> </a:t>
            </a:r>
            <a:r>
              <a:rPr lang="hr-HR" dirty="0" err="1" smtClean="0"/>
              <a:t>produces</a:t>
            </a:r>
            <a:r>
              <a:rPr lang="hr-HR" dirty="0" smtClean="0"/>
              <a:t> a </a:t>
            </a:r>
            <a:r>
              <a:rPr lang="hr-HR" dirty="0" err="1" smtClean="0"/>
              <a:t>sign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recipient</a:t>
            </a:r>
            <a:endParaRPr lang="hr-HR" dirty="0" smtClean="0"/>
          </a:p>
          <a:p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recipient</a:t>
            </a:r>
            <a:r>
              <a:rPr lang="hr-HR" dirty="0" smtClean="0"/>
              <a:t> interpret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sign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Code</a:t>
            </a:r>
            <a:r>
              <a:rPr lang="hr-HR" dirty="0" smtClean="0"/>
              <a:t> – a set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signs</a:t>
            </a:r>
            <a:r>
              <a:rPr lang="hr-HR" dirty="0" smtClean="0"/>
              <a:t>, </a:t>
            </a:r>
            <a:r>
              <a:rPr lang="hr-HR" dirty="0" err="1" smtClean="0"/>
              <a:t>determined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convention</a:t>
            </a:r>
            <a:r>
              <a:rPr lang="hr-HR" dirty="0" smtClean="0"/>
              <a:t>,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provides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endParaRPr lang="hr-HR" dirty="0" smtClean="0"/>
          </a:p>
          <a:p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systems - </a:t>
            </a:r>
            <a:r>
              <a:rPr lang="hr-HR" dirty="0" err="1" smtClean="0"/>
              <a:t>codes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For </a:t>
            </a:r>
            <a:r>
              <a:rPr lang="hr-HR" sz="2400" dirty="0" err="1"/>
              <a:t>successful</a:t>
            </a:r>
            <a:r>
              <a:rPr lang="hr-HR" sz="2400" dirty="0"/>
              <a:t> </a:t>
            </a:r>
            <a:r>
              <a:rPr lang="hr-HR" sz="2400" dirty="0" err="1"/>
              <a:t>communication</a:t>
            </a:r>
            <a:r>
              <a:rPr lang="hr-HR" sz="2400" dirty="0"/>
              <a:t>,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code</a:t>
            </a:r>
            <a:r>
              <a:rPr lang="hr-HR" sz="2400" dirty="0"/>
              <a:t> </a:t>
            </a:r>
            <a:r>
              <a:rPr lang="hr-HR" sz="2400" dirty="0" err="1"/>
              <a:t>has</a:t>
            </a:r>
            <a:r>
              <a:rPr lang="hr-HR" sz="2400" dirty="0"/>
              <a:t> to </a:t>
            </a:r>
            <a:r>
              <a:rPr lang="hr-HR" sz="2400" dirty="0" err="1"/>
              <a:t>be</a:t>
            </a:r>
            <a:r>
              <a:rPr lang="hr-HR" sz="2400" dirty="0"/>
              <a:t> </a:t>
            </a:r>
            <a:r>
              <a:rPr lang="hr-HR" sz="2400" dirty="0" err="1"/>
              <a:t>shared</a:t>
            </a:r>
            <a:endParaRPr lang="hr-HR" sz="2400" dirty="0"/>
          </a:p>
          <a:p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lack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a </a:t>
            </a:r>
            <a:r>
              <a:rPr lang="hr-HR" sz="2400" dirty="0" err="1"/>
              <a:t>common</a:t>
            </a:r>
            <a:r>
              <a:rPr lang="hr-HR" sz="2400" dirty="0"/>
              <a:t> </a:t>
            </a:r>
            <a:r>
              <a:rPr lang="hr-HR" sz="2400" dirty="0" err="1"/>
              <a:t>code</a:t>
            </a:r>
            <a:r>
              <a:rPr lang="hr-HR" sz="2400" dirty="0"/>
              <a:t> – a </a:t>
            </a:r>
            <a:r>
              <a:rPr lang="hr-HR" sz="2400" dirty="0" err="1"/>
              <a:t>recurring</a:t>
            </a:r>
            <a:r>
              <a:rPr lang="hr-HR" sz="2400" dirty="0"/>
              <a:t> </a:t>
            </a:r>
            <a:r>
              <a:rPr lang="hr-HR" sz="2400" dirty="0" err="1"/>
              <a:t>issue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area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language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law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6196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Context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err="1"/>
              <a:t>N</a:t>
            </a:r>
            <a:r>
              <a:rPr lang="hr-HR" dirty="0" err="1" smtClean="0"/>
              <a:t>eeded</a:t>
            </a:r>
            <a:r>
              <a:rPr lang="hr-HR" dirty="0" smtClean="0"/>
              <a:t> </a:t>
            </a:r>
            <a:r>
              <a:rPr lang="hr-HR" dirty="0" smtClean="0"/>
              <a:t>for communication over and above the code</a:t>
            </a:r>
          </a:p>
          <a:p>
            <a:r>
              <a:rPr lang="hr-HR" dirty="0" smtClean="0"/>
              <a:t>Co-present </a:t>
            </a:r>
            <a:r>
              <a:rPr lang="hr-HR" dirty="0" err="1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brings</a:t>
            </a:r>
            <a:r>
              <a:rPr lang="hr-HR" dirty="0" smtClean="0"/>
              <a:t> its own context i.e. </a:t>
            </a:r>
            <a:r>
              <a:rPr lang="hr-HR" dirty="0" err="1" smtClean="0"/>
              <a:t>the</a:t>
            </a:r>
            <a:r>
              <a:rPr lang="hr-HR" dirty="0" smtClean="0"/>
              <a:t> surrounding space (</a:t>
            </a:r>
            <a:r>
              <a:rPr lang="hr-HR" dirty="0" err="1" smtClean="0"/>
              <a:t>deictics</a:t>
            </a:r>
            <a:r>
              <a:rPr lang="hr-HR" dirty="0" smtClean="0"/>
              <a:t>)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38249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Immediate</a:t>
            </a:r>
            <a:r>
              <a:rPr lang="hr-HR" dirty="0"/>
              <a:t> </a:t>
            </a:r>
            <a:r>
              <a:rPr lang="hr-HR" dirty="0" err="1"/>
              <a:t>verbal</a:t>
            </a:r>
            <a:r>
              <a:rPr lang="hr-HR" dirty="0"/>
              <a:t> </a:t>
            </a:r>
            <a:r>
              <a:rPr lang="hr-HR" dirty="0" err="1"/>
              <a:t>context</a:t>
            </a:r>
            <a:endParaRPr lang="hr-HR" dirty="0"/>
          </a:p>
          <a:p>
            <a:r>
              <a:rPr lang="hr-HR" dirty="0" err="1"/>
              <a:t>Situational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 </a:t>
            </a:r>
          </a:p>
          <a:p>
            <a:r>
              <a:rPr lang="hr-HR" dirty="0" err="1"/>
              <a:t>Socio-cultural</a:t>
            </a:r>
            <a:r>
              <a:rPr lang="hr-HR" dirty="0"/>
              <a:t> </a:t>
            </a:r>
            <a:r>
              <a:rPr lang="hr-HR" dirty="0" err="1"/>
              <a:t>context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7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Preview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Introduction</a:t>
            </a:r>
            <a:r>
              <a:rPr lang="hr-HR" dirty="0" smtClean="0"/>
              <a:t>: </a:t>
            </a:r>
            <a:r>
              <a:rPr lang="hr-HR" dirty="0" err="1" smtClean="0"/>
              <a:t>importance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Communication</a:t>
            </a:r>
            <a:r>
              <a:rPr lang="hr-HR" dirty="0" smtClean="0"/>
              <a:t> systems</a:t>
            </a:r>
          </a:p>
          <a:p>
            <a:r>
              <a:rPr lang="hr-HR" dirty="0" err="1" smtClean="0"/>
              <a:t>Functions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</a:t>
            </a:r>
            <a:r>
              <a:rPr lang="hr-HR" dirty="0" err="1" smtClean="0"/>
              <a:t>Universal</a:t>
            </a:r>
            <a:r>
              <a:rPr lang="hr-HR" dirty="0" smtClean="0"/>
              <a:t> </a:t>
            </a:r>
            <a:r>
              <a:rPr lang="hr-HR" dirty="0" err="1" smtClean="0"/>
              <a:t>properties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Definitions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Approaches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functions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properties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linguistics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mention</a:t>
            </a:r>
            <a:r>
              <a:rPr lang="hr-HR" dirty="0" smtClean="0"/>
              <a:t> some </a:t>
            </a:r>
            <a:r>
              <a:rPr lang="hr-HR" dirty="0" err="1" smtClean="0"/>
              <a:t>branches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linguistics</a:t>
            </a:r>
            <a:r>
              <a:rPr lang="hr-H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40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Functions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R. </a:t>
            </a:r>
            <a:r>
              <a:rPr lang="hr-HR" dirty="0" err="1" smtClean="0"/>
              <a:t>Jakobson</a:t>
            </a:r>
            <a:r>
              <a:rPr lang="hr-HR" dirty="0" smtClean="0"/>
              <a:t>’s </a:t>
            </a:r>
            <a:r>
              <a:rPr lang="hr-HR" dirty="0" err="1" smtClean="0"/>
              <a:t>classification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69815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functions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err="1" smtClean="0"/>
              <a:t>Emotive</a:t>
            </a:r>
            <a:r>
              <a:rPr lang="hr-HR" dirty="0" smtClean="0"/>
              <a:t> (</a:t>
            </a:r>
            <a:r>
              <a:rPr lang="hr-HR" dirty="0" err="1" smtClean="0"/>
              <a:t>expressive</a:t>
            </a:r>
            <a:r>
              <a:rPr lang="hr-HR" dirty="0" smtClean="0"/>
              <a:t>)-</a:t>
            </a:r>
            <a:r>
              <a:rPr lang="hr-HR" dirty="0" err="1" smtClean="0"/>
              <a:t>expresses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speaker</a:t>
            </a:r>
            <a:r>
              <a:rPr lang="hr-HR" dirty="0" smtClean="0"/>
              <a:t>’s </a:t>
            </a:r>
            <a:r>
              <a:rPr lang="hr-HR" dirty="0" err="1" smtClean="0"/>
              <a:t>feelings</a:t>
            </a:r>
            <a:r>
              <a:rPr lang="hr-HR" dirty="0" smtClean="0"/>
              <a:t> (“</a:t>
            </a:r>
            <a:r>
              <a:rPr lang="hr-HR" dirty="0" err="1" smtClean="0"/>
              <a:t>What</a:t>
            </a:r>
            <a:r>
              <a:rPr lang="hr-HR" dirty="0" smtClean="0"/>
              <a:t> a </a:t>
            </a:r>
            <a:r>
              <a:rPr lang="hr-HR" dirty="0" err="1" smtClean="0"/>
              <a:t>surprise</a:t>
            </a:r>
            <a:r>
              <a:rPr lang="hr-HR" dirty="0" smtClean="0"/>
              <a:t>!”)</a:t>
            </a:r>
          </a:p>
          <a:p>
            <a:r>
              <a:rPr lang="hr-HR" dirty="0" err="1" smtClean="0"/>
              <a:t>Referential</a:t>
            </a:r>
            <a:r>
              <a:rPr lang="hr-HR" dirty="0" smtClean="0"/>
              <a:t> –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external</a:t>
            </a:r>
            <a:r>
              <a:rPr lang="hr-HR" dirty="0" smtClean="0"/>
              <a:t> </a:t>
            </a:r>
            <a:r>
              <a:rPr lang="hr-HR" dirty="0" err="1" smtClean="0"/>
              <a:t>reality</a:t>
            </a:r>
            <a:endParaRPr lang="hr-HR" dirty="0" smtClean="0"/>
          </a:p>
          <a:p>
            <a:r>
              <a:rPr lang="hr-HR" dirty="0" err="1" smtClean="0"/>
              <a:t>Conative</a:t>
            </a:r>
            <a:r>
              <a:rPr lang="hr-HR" dirty="0" smtClean="0"/>
              <a:t> – </a:t>
            </a:r>
            <a:r>
              <a:rPr lang="hr-HR" dirty="0" err="1" smtClean="0"/>
              <a:t>making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recipient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particular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r>
              <a:rPr lang="hr-HR" dirty="0" smtClean="0"/>
              <a:t> (“</a:t>
            </a:r>
            <a:r>
              <a:rPr lang="hr-HR" dirty="0" err="1" smtClean="0"/>
              <a:t>Open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window</a:t>
            </a:r>
            <a:r>
              <a:rPr lang="hr-HR" dirty="0" smtClean="0"/>
              <a:t>!”)</a:t>
            </a:r>
          </a:p>
          <a:p>
            <a:r>
              <a:rPr lang="hr-HR" dirty="0" err="1" smtClean="0"/>
              <a:t>Phatic</a:t>
            </a:r>
            <a:r>
              <a:rPr lang="hr-HR" dirty="0" smtClean="0"/>
              <a:t> – </a:t>
            </a:r>
            <a:r>
              <a:rPr lang="hr-HR" dirty="0" err="1" smtClean="0"/>
              <a:t>establishing</a:t>
            </a:r>
            <a:r>
              <a:rPr lang="hr-HR" dirty="0" smtClean="0"/>
              <a:t> </a:t>
            </a:r>
            <a:r>
              <a:rPr lang="hr-HR" dirty="0" err="1" smtClean="0"/>
              <a:t>contact</a:t>
            </a:r>
            <a:r>
              <a:rPr lang="hr-HR" dirty="0" smtClean="0"/>
              <a:t> (“</a:t>
            </a:r>
            <a:r>
              <a:rPr lang="hr-HR" dirty="0" err="1" smtClean="0"/>
              <a:t>Hello</a:t>
            </a:r>
            <a:r>
              <a:rPr lang="hr-HR" dirty="0" smtClean="0"/>
              <a:t>!”)</a:t>
            </a:r>
          </a:p>
          <a:p>
            <a:r>
              <a:rPr lang="hr-HR" dirty="0" err="1" smtClean="0"/>
              <a:t>Poetic</a:t>
            </a:r>
            <a:r>
              <a:rPr lang="hr-HR" dirty="0" smtClean="0"/>
              <a:t>  </a:t>
            </a:r>
            <a:r>
              <a:rPr lang="hr-HR" dirty="0" smtClean="0"/>
              <a:t>– </a:t>
            </a:r>
            <a:r>
              <a:rPr lang="hr-HR" dirty="0" err="1" smtClean="0"/>
              <a:t>focuses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message</a:t>
            </a:r>
            <a:r>
              <a:rPr lang="hr-HR" dirty="0" smtClean="0"/>
              <a:t> (Carl </a:t>
            </a:r>
            <a:r>
              <a:rPr lang="hr-HR" dirty="0" err="1" smtClean="0"/>
              <a:t>Sandburg</a:t>
            </a:r>
            <a:r>
              <a:rPr lang="hr-HR" dirty="0" smtClean="0"/>
              <a:t>:  “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fog</a:t>
            </a:r>
            <a:r>
              <a:rPr lang="hr-HR" dirty="0" smtClean="0"/>
              <a:t> </a:t>
            </a:r>
            <a:r>
              <a:rPr lang="hr-HR" dirty="0" err="1" smtClean="0"/>
              <a:t>comes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on </a:t>
            </a:r>
            <a:r>
              <a:rPr lang="hr-HR" dirty="0" err="1" smtClean="0"/>
              <a:t>little</a:t>
            </a:r>
            <a:r>
              <a:rPr lang="hr-HR" dirty="0" smtClean="0"/>
              <a:t> </a:t>
            </a:r>
            <a:r>
              <a:rPr lang="hr-HR" dirty="0" err="1" smtClean="0"/>
              <a:t>cat</a:t>
            </a:r>
            <a:r>
              <a:rPr lang="hr-HR" dirty="0" smtClean="0"/>
              <a:t> </a:t>
            </a:r>
            <a:r>
              <a:rPr lang="hr-HR" dirty="0" err="1" smtClean="0"/>
              <a:t>feet</a:t>
            </a:r>
            <a:r>
              <a:rPr lang="hr-HR" dirty="0" smtClean="0"/>
              <a:t>”; </a:t>
            </a:r>
            <a:r>
              <a:rPr lang="hr-HR" dirty="0" err="1" smtClean="0"/>
              <a:t>metaphor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dirty="0" err="1" smtClean="0"/>
              <a:t>Metalinguistic</a:t>
            </a:r>
            <a:r>
              <a:rPr lang="hr-HR" dirty="0" smtClean="0"/>
              <a:t> – </a:t>
            </a:r>
            <a:r>
              <a:rPr lang="hr-HR" dirty="0" err="1" smtClean="0"/>
              <a:t>focuses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code</a:t>
            </a:r>
            <a:r>
              <a:rPr lang="hr-HR" dirty="0" smtClean="0"/>
              <a:t> “</a:t>
            </a:r>
            <a:r>
              <a:rPr lang="hr-HR" dirty="0" err="1" smtClean="0"/>
              <a:t>What</a:t>
            </a:r>
            <a:r>
              <a:rPr lang="hr-HR" dirty="0" smtClean="0"/>
              <a:t>’s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subject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 sentence?”</a:t>
            </a: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Properties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Multifunctionality</a:t>
            </a:r>
            <a:endParaRPr lang="hr-HR" dirty="0" smtClean="0"/>
          </a:p>
          <a:p>
            <a:r>
              <a:rPr lang="hr-HR" dirty="0" err="1" smtClean="0"/>
              <a:t>Freedom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stimulus</a:t>
            </a:r>
            <a:endParaRPr lang="hr-HR" dirty="0" smtClean="0"/>
          </a:p>
          <a:p>
            <a:r>
              <a:rPr lang="hr-HR" dirty="0" err="1" smtClean="0"/>
              <a:t>Distancing</a:t>
            </a:r>
            <a:endParaRPr lang="hr-HR" dirty="0" smtClean="0"/>
          </a:p>
          <a:p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transferability</a:t>
            </a:r>
            <a:endParaRPr lang="hr-HR" dirty="0" smtClean="0"/>
          </a:p>
          <a:p>
            <a:r>
              <a:rPr lang="hr-HR" dirty="0" err="1" smtClean="0"/>
              <a:t>Transferability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medium</a:t>
            </a:r>
            <a:endParaRPr lang="hr-HR" dirty="0" smtClean="0"/>
          </a:p>
          <a:p>
            <a:pPr marL="82296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8643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Multifunctionality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Expresses</a:t>
            </a:r>
            <a:r>
              <a:rPr lang="hr-HR" dirty="0" smtClean="0"/>
              <a:t> </a:t>
            </a:r>
            <a:r>
              <a:rPr lang="hr-HR" dirty="0" err="1" smtClean="0"/>
              <a:t>thought</a:t>
            </a:r>
            <a:endParaRPr lang="hr-HR" dirty="0" smtClean="0"/>
          </a:p>
          <a:p>
            <a:r>
              <a:rPr lang="hr-HR" dirty="0" err="1" smtClean="0"/>
              <a:t>Transmits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endParaRPr lang="hr-HR" dirty="0" smtClean="0"/>
          </a:p>
          <a:p>
            <a:r>
              <a:rPr lang="hr-HR" dirty="0" err="1" smtClean="0"/>
              <a:t>Initiates</a:t>
            </a:r>
            <a:r>
              <a:rPr lang="hr-HR" dirty="0" smtClean="0"/>
              <a:t>, </a:t>
            </a:r>
            <a:r>
              <a:rPr lang="hr-HR" dirty="0" err="1" smtClean="0"/>
              <a:t>maintains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regulates</a:t>
            </a:r>
            <a:r>
              <a:rPr lang="hr-HR" dirty="0" smtClean="0"/>
              <a:t> </a:t>
            </a:r>
            <a:r>
              <a:rPr lang="hr-HR" dirty="0" err="1" smtClean="0"/>
              <a:t>cooperative</a:t>
            </a:r>
            <a:r>
              <a:rPr lang="hr-HR" dirty="0" smtClean="0"/>
              <a:t> </a:t>
            </a:r>
            <a:r>
              <a:rPr lang="hr-HR" dirty="0" err="1" smtClean="0"/>
              <a:t>activities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relationships</a:t>
            </a:r>
            <a:endParaRPr lang="hr-HR" dirty="0" smtClean="0"/>
          </a:p>
          <a:p>
            <a:r>
              <a:rPr lang="hr-HR" dirty="0" err="1" smtClean="0"/>
              <a:t>Expresses</a:t>
            </a:r>
            <a:r>
              <a:rPr lang="hr-HR" dirty="0" smtClean="0"/>
              <a:t> </a:t>
            </a:r>
            <a:r>
              <a:rPr lang="hr-HR" dirty="0" err="1" smtClean="0"/>
              <a:t>feelings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mind</a:t>
            </a:r>
            <a:endParaRPr lang="hr-HR" dirty="0" smtClean="0"/>
          </a:p>
          <a:p>
            <a:r>
              <a:rPr lang="hr-HR" dirty="0" err="1" smtClean="0"/>
              <a:t>Resolves</a:t>
            </a:r>
            <a:r>
              <a:rPr lang="hr-HR" dirty="0" smtClean="0"/>
              <a:t> </a:t>
            </a:r>
            <a:r>
              <a:rPr lang="hr-HR" dirty="0" err="1" smtClean="0"/>
              <a:t>problems</a:t>
            </a:r>
            <a:endParaRPr lang="hr-HR" dirty="0" smtClean="0"/>
          </a:p>
          <a:p>
            <a:r>
              <a:rPr lang="hr-HR" dirty="0" err="1" smtClean="0"/>
              <a:t>Creates</a:t>
            </a:r>
            <a:r>
              <a:rPr lang="hr-HR" dirty="0" smtClean="0"/>
              <a:t> </a:t>
            </a:r>
            <a:r>
              <a:rPr lang="hr-HR" dirty="0" err="1" smtClean="0"/>
              <a:t>possible</a:t>
            </a:r>
            <a:r>
              <a:rPr lang="hr-HR" dirty="0" smtClean="0"/>
              <a:t> </a:t>
            </a:r>
            <a:r>
              <a:rPr lang="hr-HR" dirty="0" err="1" smtClean="0"/>
              <a:t>worlds</a:t>
            </a:r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Freedom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stimulus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– </a:t>
            </a:r>
            <a:r>
              <a:rPr lang="hr-HR" dirty="0" err="1" smtClean="0"/>
              <a:t>independent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stimuli</a:t>
            </a:r>
            <a:r>
              <a:rPr lang="hr-HR" dirty="0" smtClean="0"/>
              <a:t>, </a:t>
            </a:r>
            <a:r>
              <a:rPr lang="hr-HR" dirty="0" err="1" smtClean="0"/>
              <a:t>i.e</a:t>
            </a:r>
            <a:r>
              <a:rPr lang="hr-HR" dirty="0" smtClean="0"/>
              <a:t>. </a:t>
            </a:r>
            <a:r>
              <a:rPr lang="hr-HR" dirty="0" err="1" smtClean="0"/>
              <a:t>external</a:t>
            </a:r>
            <a:r>
              <a:rPr lang="hr-HR" dirty="0" smtClean="0"/>
              <a:t> </a:t>
            </a:r>
            <a:r>
              <a:rPr lang="hr-HR" dirty="0" err="1" smtClean="0"/>
              <a:t>aspects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situation</a:t>
            </a:r>
            <a:endParaRPr lang="hr-HR" dirty="0" smtClean="0"/>
          </a:p>
          <a:p>
            <a:r>
              <a:rPr lang="hr-HR" dirty="0" err="1" smtClean="0"/>
              <a:t>Distinguishes</a:t>
            </a:r>
            <a:r>
              <a:rPr lang="hr-HR" dirty="0" smtClean="0"/>
              <a:t> human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animal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smtClean="0"/>
              <a:t>Human </a:t>
            </a:r>
            <a:r>
              <a:rPr lang="hr-HR" dirty="0" err="1" smtClean="0"/>
              <a:t>verbal</a:t>
            </a:r>
            <a:r>
              <a:rPr lang="hr-HR" dirty="0" smtClean="0"/>
              <a:t> </a:t>
            </a:r>
            <a:r>
              <a:rPr lang="hr-HR" dirty="0" err="1" smtClean="0"/>
              <a:t>messages</a:t>
            </a:r>
            <a:r>
              <a:rPr lang="hr-HR" dirty="0" smtClean="0"/>
              <a:t> – </a:t>
            </a:r>
            <a:r>
              <a:rPr lang="hr-HR" dirty="0" err="1" smtClean="0"/>
              <a:t>free</a:t>
            </a:r>
            <a:r>
              <a:rPr lang="hr-HR" dirty="0" smtClean="0"/>
              <a:t>, no </a:t>
            </a:r>
            <a:r>
              <a:rPr lang="hr-HR" dirty="0" err="1" smtClean="0"/>
              <a:t>deterministic</a:t>
            </a:r>
            <a:r>
              <a:rPr lang="hr-HR" dirty="0" smtClean="0"/>
              <a:t> </a:t>
            </a:r>
            <a:r>
              <a:rPr lang="hr-HR" dirty="0" err="1" smtClean="0"/>
              <a:t>aspect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Distancing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possibility</a:t>
            </a:r>
            <a:r>
              <a:rPr lang="hr-HR" dirty="0" smtClean="0"/>
              <a:t> to </a:t>
            </a:r>
            <a:r>
              <a:rPr lang="hr-HR" dirty="0" err="1" smtClean="0"/>
              <a:t>formulate</a:t>
            </a:r>
            <a:r>
              <a:rPr lang="hr-HR" dirty="0" smtClean="0"/>
              <a:t> </a:t>
            </a:r>
            <a:r>
              <a:rPr lang="hr-HR" dirty="0" err="1" smtClean="0"/>
              <a:t>messages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are </a:t>
            </a:r>
            <a:r>
              <a:rPr lang="hr-HR" dirty="0" err="1" smtClean="0"/>
              <a:t>distant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space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time – </a:t>
            </a:r>
            <a:r>
              <a:rPr lang="hr-HR" dirty="0" err="1" smtClean="0"/>
              <a:t>characteristic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human </a:t>
            </a:r>
            <a:r>
              <a:rPr lang="hr-HR" dirty="0" err="1" smtClean="0"/>
              <a:t>language</a:t>
            </a:r>
            <a:r>
              <a:rPr lang="hr-HR" dirty="0" smtClean="0"/>
              <a:t> as </a:t>
            </a:r>
            <a:r>
              <a:rPr lang="hr-HR" dirty="0" err="1" smtClean="0"/>
              <a:t>opposed</a:t>
            </a:r>
            <a:r>
              <a:rPr lang="hr-HR" dirty="0" smtClean="0"/>
              <a:t> to </a:t>
            </a:r>
            <a:r>
              <a:rPr lang="hr-HR" dirty="0" err="1" smtClean="0"/>
              <a:t>animal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transferability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Anthropologically</a:t>
            </a:r>
            <a:r>
              <a:rPr lang="hr-HR" dirty="0" smtClean="0"/>
              <a:t>,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is </a:t>
            </a:r>
            <a:r>
              <a:rPr lang="hr-HR" dirty="0" err="1" smtClean="0"/>
              <a:t>socially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culturally</a:t>
            </a:r>
            <a:r>
              <a:rPr lang="hr-HR" dirty="0" smtClean="0"/>
              <a:t> </a:t>
            </a:r>
            <a:r>
              <a:rPr lang="hr-HR" dirty="0" err="1" smtClean="0"/>
              <a:t>transmitted</a:t>
            </a:r>
            <a:endParaRPr lang="hr-HR" dirty="0" smtClean="0"/>
          </a:p>
          <a:p>
            <a:r>
              <a:rPr lang="hr-HR" dirty="0" err="1" smtClean="0"/>
              <a:t>Any</a:t>
            </a:r>
            <a:r>
              <a:rPr lang="hr-HR" dirty="0" smtClean="0"/>
              <a:t> human </a:t>
            </a:r>
            <a:r>
              <a:rPr lang="hr-HR" dirty="0" err="1" smtClean="0"/>
              <a:t>being</a:t>
            </a:r>
            <a:r>
              <a:rPr lang="hr-HR" dirty="0" smtClean="0"/>
              <a:t> </a:t>
            </a:r>
            <a:r>
              <a:rPr lang="hr-HR" dirty="0" err="1" smtClean="0"/>
              <a:t>acquires</a:t>
            </a:r>
            <a:r>
              <a:rPr lang="hr-HR" dirty="0" smtClean="0"/>
              <a:t> at </a:t>
            </a:r>
            <a:r>
              <a:rPr lang="hr-HR" dirty="0" err="1" smtClean="0"/>
              <a:t>least</a:t>
            </a:r>
            <a:r>
              <a:rPr lang="hr-HR" dirty="0" smtClean="0"/>
              <a:t> one </a:t>
            </a:r>
            <a:r>
              <a:rPr lang="hr-HR" dirty="0" err="1" smtClean="0"/>
              <a:t>language</a:t>
            </a:r>
            <a:r>
              <a:rPr lang="hr-HR" dirty="0" smtClean="0"/>
              <a:t> (</a:t>
            </a:r>
            <a:r>
              <a:rPr lang="hr-HR" dirty="0" err="1" smtClean="0"/>
              <a:t>mother</a:t>
            </a:r>
            <a:r>
              <a:rPr lang="hr-HR" dirty="0" smtClean="0"/>
              <a:t> </a:t>
            </a:r>
            <a:r>
              <a:rPr lang="hr-HR" dirty="0" err="1" smtClean="0"/>
              <a:t>tongue</a:t>
            </a:r>
            <a:r>
              <a:rPr lang="hr-HR" dirty="0" smtClean="0"/>
              <a:t>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learn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endParaRPr lang="hr-HR" dirty="0" smtClean="0"/>
          </a:p>
          <a:p>
            <a:r>
              <a:rPr lang="hr-HR" dirty="0" err="1" smtClean="0"/>
              <a:t>Innate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faculty</a:t>
            </a:r>
            <a:r>
              <a:rPr lang="hr-HR" dirty="0" smtClean="0"/>
              <a:t>: </a:t>
            </a:r>
            <a:r>
              <a:rPr lang="hr-HR" dirty="0" err="1" smtClean="0"/>
              <a:t>universal</a:t>
            </a:r>
            <a:r>
              <a:rPr lang="hr-HR" dirty="0" smtClean="0"/>
              <a:t> </a:t>
            </a:r>
            <a:r>
              <a:rPr lang="hr-HR" dirty="0" err="1" smtClean="0"/>
              <a:t>properties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– </a:t>
            </a:r>
            <a:r>
              <a:rPr lang="hr-HR" dirty="0" err="1" smtClean="0"/>
              <a:t>empty</a:t>
            </a:r>
            <a:r>
              <a:rPr lang="hr-HR" dirty="0" smtClean="0"/>
              <a:t> </a:t>
            </a:r>
            <a:r>
              <a:rPr lang="hr-HR" dirty="0" err="1" smtClean="0"/>
              <a:t>slots</a:t>
            </a:r>
            <a:r>
              <a:rPr lang="hr-HR" dirty="0" smtClean="0"/>
              <a:t> </a:t>
            </a:r>
            <a:r>
              <a:rPr lang="hr-HR" dirty="0" err="1" smtClean="0"/>
              <a:t>filled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material</a:t>
            </a:r>
            <a:r>
              <a:rPr lang="hr-HR" dirty="0" smtClean="0"/>
              <a:t> </a:t>
            </a:r>
            <a:r>
              <a:rPr lang="hr-HR" dirty="0" err="1" smtClean="0"/>
              <a:t>provided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environment</a:t>
            </a:r>
            <a:endParaRPr lang="hr-H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Transferability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medium</a:t>
            </a:r>
            <a:r>
              <a:rPr lang="hr-HR" dirty="0" smtClean="0"/>
              <a:t>: </a:t>
            </a:r>
            <a:r>
              <a:rPr lang="hr-HR" dirty="0" err="1" smtClean="0"/>
              <a:t>spoken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written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Primacy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spoken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:</a:t>
            </a:r>
          </a:p>
          <a:p>
            <a:r>
              <a:rPr lang="hr-HR" dirty="0" err="1" smtClean="0"/>
              <a:t>Ontogenetic</a:t>
            </a:r>
            <a:r>
              <a:rPr lang="hr-HR" dirty="0" smtClean="0"/>
              <a:t> (a </a:t>
            </a:r>
            <a:r>
              <a:rPr lang="hr-HR" dirty="0" err="1" smtClean="0"/>
              <a:t>child</a:t>
            </a:r>
            <a:r>
              <a:rPr lang="hr-HR" dirty="0" smtClean="0"/>
              <a:t> first </a:t>
            </a:r>
            <a:r>
              <a:rPr lang="hr-HR" dirty="0" err="1" smtClean="0"/>
              <a:t>learns</a:t>
            </a:r>
            <a:r>
              <a:rPr lang="hr-HR" dirty="0" smtClean="0"/>
              <a:t> to </a:t>
            </a:r>
            <a:r>
              <a:rPr lang="hr-HR" dirty="0" err="1" smtClean="0"/>
              <a:t>speak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Filogenetic</a:t>
            </a:r>
            <a:r>
              <a:rPr lang="hr-HR" dirty="0" smtClean="0"/>
              <a:t> (</a:t>
            </a:r>
            <a:r>
              <a:rPr lang="hr-HR" dirty="0" err="1" smtClean="0"/>
              <a:t>writing</a:t>
            </a:r>
            <a:r>
              <a:rPr lang="hr-HR" dirty="0" smtClean="0"/>
              <a:t> </a:t>
            </a:r>
            <a:r>
              <a:rPr lang="hr-HR" dirty="0" err="1" smtClean="0"/>
              <a:t>developed</a:t>
            </a:r>
            <a:r>
              <a:rPr lang="hr-HR" dirty="0" smtClean="0"/>
              <a:t> </a:t>
            </a:r>
            <a:r>
              <a:rPr lang="hr-HR" dirty="0" err="1" smtClean="0"/>
              <a:t>much</a:t>
            </a:r>
            <a:r>
              <a:rPr lang="hr-HR" dirty="0" smtClean="0"/>
              <a:t> </a:t>
            </a:r>
            <a:r>
              <a:rPr lang="hr-HR" dirty="0" err="1" smtClean="0"/>
              <a:t>later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human </a:t>
            </a:r>
            <a:r>
              <a:rPr lang="hr-HR" dirty="0" err="1" smtClean="0"/>
              <a:t>history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primacy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written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modern</a:t>
            </a:r>
            <a:r>
              <a:rPr lang="hr-HR" dirty="0" smtClean="0"/>
              <a:t> </a:t>
            </a:r>
            <a:r>
              <a:rPr lang="hr-HR" dirty="0" err="1" smtClean="0"/>
              <a:t>societies</a:t>
            </a:r>
            <a:r>
              <a:rPr lang="hr-HR" dirty="0" smtClean="0"/>
              <a:t> (</a:t>
            </a:r>
            <a:r>
              <a:rPr lang="hr-HR" dirty="0" err="1" smtClean="0"/>
              <a:t>higher</a:t>
            </a:r>
            <a:r>
              <a:rPr lang="hr-HR" dirty="0" smtClean="0"/>
              <a:t>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prestige</a:t>
            </a:r>
            <a:r>
              <a:rPr lang="hr-HR" dirty="0" smtClean="0"/>
              <a:t>; </a:t>
            </a:r>
            <a:r>
              <a:rPr lang="hr-HR" dirty="0" err="1" smtClean="0"/>
              <a:t>science</a:t>
            </a:r>
            <a:r>
              <a:rPr lang="hr-HR" dirty="0" smtClean="0"/>
              <a:t>, </a:t>
            </a:r>
            <a:r>
              <a:rPr lang="hr-HR" dirty="0" err="1" smtClean="0"/>
              <a:t>education</a:t>
            </a:r>
            <a:r>
              <a:rPr lang="hr-HR" dirty="0" smtClean="0"/>
              <a:t>, </a:t>
            </a:r>
            <a:r>
              <a:rPr lang="hr-HR" dirty="0" err="1" smtClean="0"/>
              <a:t>law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Universal</a:t>
            </a:r>
            <a:r>
              <a:rPr lang="hr-HR" dirty="0" smtClean="0"/>
              <a:t> </a:t>
            </a:r>
            <a:r>
              <a:rPr lang="hr-HR" dirty="0" err="1" smtClean="0"/>
              <a:t>properties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err="1" smtClean="0"/>
              <a:t>Although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differ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ways</a:t>
            </a:r>
            <a:r>
              <a:rPr lang="hr-HR" dirty="0" smtClean="0"/>
              <a:t>, </a:t>
            </a:r>
            <a:r>
              <a:rPr lang="hr-HR" dirty="0" err="1" smtClean="0"/>
              <a:t>they</a:t>
            </a:r>
            <a:r>
              <a:rPr lang="hr-HR" dirty="0" smtClean="0"/>
              <a:t> are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possible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same </a:t>
            </a:r>
            <a:r>
              <a:rPr lang="hr-HR" dirty="0" err="1" smtClean="0"/>
              <a:t>genetic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, </a:t>
            </a:r>
            <a:r>
              <a:rPr lang="hr-HR" dirty="0" err="1" smtClean="0"/>
              <a:t>processed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brain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same</a:t>
            </a:r>
            <a:r>
              <a:rPr lang="hr-HR" dirty="0" smtClean="0"/>
              <a:t> </a:t>
            </a:r>
            <a:r>
              <a:rPr lang="hr-HR" dirty="0" err="1" smtClean="0"/>
              <a:t>ways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share</a:t>
            </a:r>
            <a:r>
              <a:rPr lang="hr-HR" dirty="0" smtClean="0"/>
              <a:t> some </a:t>
            </a:r>
            <a:r>
              <a:rPr lang="hr-HR" dirty="0" err="1" smtClean="0"/>
              <a:t>fundamental</a:t>
            </a:r>
            <a:r>
              <a:rPr lang="hr-HR" dirty="0" smtClean="0"/>
              <a:t> </a:t>
            </a:r>
            <a:r>
              <a:rPr lang="hr-HR" dirty="0" err="1" smtClean="0"/>
              <a:t>features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structural</a:t>
            </a:r>
            <a:r>
              <a:rPr lang="hr-HR" dirty="0" smtClean="0"/>
              <a:t> </a:t>
            </a:r>
            <a:r>
              <a:rPr lang="hr-HR" dirty="0" err="1" smtClean="0"/>
              <a:t>characteristics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Understanding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explaining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properties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are </a:t>
            </a:r>
            <a:r>
              <a:rPr lang="hr-HR" dirty="0" err="1" smtClean="0"/>
              <a:t>universal</a:t>
            </a:r>
            <a:r>
              <a:rPr lang="hr-HR" dirty="0" smtClean="0"/>
              <a:t> to all </a:t>
            </a:r>
            <a:r>
              <a:rPr lang="hr-HR" dirty="0" err="1" smtClean="0"/>
              <a:t>languages</a:t>
            </a:r>
            <a:r>
              <a:rPr lang="hr-HR" dirty="0" smtClean="0"/>
              <a:t>, as </a:t>
            </a:r>
            <a:r>
              <a:rPr lang="hr-HR" dirty="0" err="1" smtClean="0"/>
              <a:t>well</a:t>
            </a:r>
            <a:r>
              <a:rPr lang="hr-HR" dirty="0" smtClean="0"/>
              <a:t> as </a:t>
            </a:r>
            <a:r>
              <a:rPr lang="hr-HR" dirty="0" err="1" smtClean="0"/>
              <a:t>those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vary</a:t>
            </a:r>
            <a:r>
              <a:rPr lang="hr-HR" dirty="0" smtClean="0"/>
              <a:t> </a:t>
            </a:r>
            <a:r>
              <a:rPr lang="hr-HR" dirty="0" err="1" smtClean="0"/>
              <a:t>across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– </a:t>
            </a:r>
            <a:r>
              <a:rPr lang="hr-HR" dirty="0" err="1" smtClean="0"/>
              <a:t>task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smtClean="0"/>
              <a:t>general </a:t>
            </a:r>
            <a:r>
              <a:rPr lang="hr-HR" dirty="0" err="1" smtClean="0"/>
              <a:t>linguistics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Importance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/>
              <a:t>l</a:t>
            </a:r>
            <a:r>
              <a:rPr lang="hr-HR" dirty="0" err="1" smtClean="0"/>
              <a:t>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means</a:t>
            </a:r>
            <a:r>
              <a:rPr lang="hr-HR" dirty="0" smtClean="0"/>
              <a:t> to </a:t>
            </a:r>
            <a:r>
              <a:rPr lang="hr-HR" dirty="0" err="1" smtClean="0"/>
              <a:t>pass</a:t>
            </a:r>
            <a:r>
              <a:rPr lang="hr-HR" dirty="0" smtClean="0"/>
              <a:t> a </a:t>
            </a:r>
            <a:r>
              <a:rPr lang="hr-HR" dirty="0" err="1" smtClean="0"/>
              <a:t>record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happened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one </a:t>
            </a:r>
            <a:r>
              <a:rPr lang="hr-HR" dirty="0" err="1" smtClean="0"/>
              <a:t>generation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next</a:t>
            </a:r>
            <a:r>
              <a:rPr lang="hr-HR" dirty="0" smtClean="0"/>
              <a:t>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stories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sagas</a:t>
            </a:r>
            <a:r>
              <a:rPr lang="hr-HR" dirty="0" smtClean="0"/>
              <a:t>, </a:t>
            </a:r>
            <a:r>
              <a:rPr lang="hr-HR" dirty="0" err="1" smtClean="0"/>
              <a:t>even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written</a:t>
            </a:r>
            <a:r>
              <a:rPr lang="hr-HR" dirty="0" smtClean="0"/>
              <a:t> </a:t>
            </a:r>
            <a:r>
              <a:rPr lang="hr-HR" dirty="0" err="1" smtClean="0"/>
              <a:t>records</a:t>
            </a:r>
            <a:endParaRPr lang="hr-HR" dirty="0" smtClean="0"/>
          </a:p>
          <a:p>
            <a:r>
              <a:rPr lang="hr-HR" dirty="0" err="1" smtClean="0"/>
              <a:t>Development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tools</a:t>
            </a:r>
            <a:r>
              <a:rPr lang="hr-HR" dirty="0" smtClean="0"/>
              <a:t> to </a:t>
            </a:r>
            <a:r>
              <a:rPr lang="hr-HR" dirty="0" err="1" smtClean="0"/>
              <a:t>meet</a:t>
            </a:r>
            <a:r>
              <a:rPr lang="hr-HR" dirty="0" smtClean="0"/>
              <a:t> a broad </a:t>
            </a:r>
            <a:r>
              <a:rPr lang="hr-HR" dirty="0" err="1" smtClean="0"/>
              <a:t>range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– </a:t>
            </a:r>
            <a:r>
              <a:rPr lang="hr-HR" dirty="0" err="1" smtClean="0"/>
              <a:t>impossible</a:t>
            </a:r>
            <a:r>
              <a:rPr lang="hr-HR" dirty="0" smtClean="0"/>
              <a:t> </a:t>
            </a:r>
            <a:r>
              <a:rPr lang="hr-HR" dirty="0" err="1" smtClean="0"/>
              <a:t>without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Universal</a:t>
            </a:r>
            <a:r>
              <a:rPr lang="hr-HR" dirty="0" smtClean="0"/>
              <a:t> </a:t>
            </a:r>
            <a:r>
              <a:rPr lang="hr-HR" dirty="0" err="1" smtClean="0"/>
              <a:t>properties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Arbitrariness</a:t>
            </a:r>
            <a:endParaRPr lang="hr-HR" dirty="0" smtClean="0"/>
          </a:p>
          <a:p>
            <a:r>
              <a:rPr lang="hr-HR" dirty="0" err="1" smtClean="0"/>
              <a:t>Modularity</a:t>
            </a:r>
            <a:endParaRPr lang="hr-HR" dirty="0" smtClean="0"/>
          </a:p>
          <a:p>
            <a:r>
              <a:rPr lang="hr-HR" dirty="0" err="1" smtClean="0"/>
              <a:t>Compositionality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recursion</a:t>
            </a:r>
            <a:endParaRPr lang="hr-HR" dirty="0" smtClean="0"/>
          </a:p>
          <a:p>
            <a:r>
              <a:rPr lang="hr-HR" dirty="0" err="1" smtClean="0"/>
              <a:t>Discreteness</a:t>
            </a:r>
            <a:endParaRPr lang="hr-HR" dirty="0" smtClean="0"/>
          </a:p>
          <a:p>
            <a:r>
              <a:rPr lang="hr-HR" dirty="0" err="1" smtClean="0"/>
              <a:t>Productivity</a:t>
            </a:r>
            <a:endParaRPr lang="hr-HR" dirty="0" smtClean="0"/>
          </a:p>
          <a:p>
            <a:r>
              <a:rPr lang="hr-HR" dirty="0" smtClean="0"/>
              <a:t>Reliance </a:t>
            </a:r>
            <a:r>
              <a:rPr lang="hr-HR" dirty="0" smtClean="0"/>
              <a:t>on </a:t>
            </a:r>
            <a:r>
              <a:rPr lang="hr-HR" dirty="0" err="1" smtClean="0"/>
              <a:t>context</a:t>
            </a:r>
            <a:endParaRPr lang="hr-HR" dirty="0" smtClean="0"/>
          </a:p>
          <a:p>
            <a:r>
              <a:rPr lang="hr-HR" dirty="0" err="1" smtClean="0"/>
              <a:t>Variability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Arbitrariness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 between the form (the sounds / words / letters / characters) that we use </a:t>
            </a:r>
            <a:r>
              <a:rPr lang="en-US" dirty="0" smtClean="0"/>
              <a:t>ha</a:t>
            </a:r>
            <a:r>
              <a:rPr lang="hr-H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no natural/meaningful relationship with their meaning, therefore this relationship (between form and meaning) is said to be arbitrary.</a:t>
            </a:r>
          </a:p>
        </p:txBody>
      </p:sp>
    </p:spTree>
    <p:extLst>
      <p:ext uri="{BB962C8B-B14F-4D97-AF65-F5344CB8AC3E}">
        <p14:creationId xmlns:p14="http://schemas.microsoft.com/office/powerpoint/2010/main" val="3321993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Modularity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– a </a:t>
            </a:r>
            <a:r>
              <a:rPr lang="hr-HR" dirty="0" err="1" smtClean="0"/>
              <a:t>modular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: </a:t>
            </a:r>
            <a:r>
              <a:rPr lang="hr-HR" dirty="0" err="1" smtClean="0"/>
              <a:t>produced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interpreted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dirty="0" err="1" smtClean="0"/>
              <a:t>a</a:t>
            </a:r>
            <a:r>
              <a:rPr lang="hr-HR" dirty="0" smtClean="0"/>
              <a:t> set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component</a:t>
            </a:r>
            <a:r>
              <a:rPr lang="hr-HR" dirty="0" smtClean="0"/>
              <a:t> </a:t>
            </a:r>
            <a:r>
              <a:rPr lang="hr-HR" dirty="0" err="1" smtClean="0"/>
              <a:t>subsystems</a:t>
            </a:r>
            <a:r>
              <a:rPr lang="hr-HR" dirty="0" smtClean="0"/>
              <a:t> (or </a:t>
            </a:r>
            <a:r>
              <a:rPr lang="hr-HR" dirty="0" err="1" smtClean="0"/>
              <a:t>modules</a:t>
            </a:r>
            <a:r>
              <a:rPr lang="hr-HR" dirty="0" smtClean="0"/>
              <a:t>)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coordinated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endParaRPr lang="hr-HR" dirty="0" smtClean="0"/>
          </a:p>
          <a:p>
            <a:r>
              <a:rPr lang="hr-HR" dirty="0" err="1" smtClean="0"/>
              <a:t>Different</a:t>
            </a:r>
            <a:r>
              <a:rPr lang="hr-HR" dirty="0" smtClean="0"/>
              <a:t> regions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brain</a:t>
            </a:r>
            <a:r>
              <a:rPr lang="hr-HR" dirty="0" smtClean="0"/>
              <a:t> – </a:t>
            </a:r>
            <a:r>
              <a:rPr lang="hr-HR" dirty="0" err="1" smtClean="0"/>
              <a:t>associated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aspects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processing</a:t>
            </a:r>
            <a:endParaRPr lang="hr-H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Modularity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err="1" smtClean="0"/>
              <a:t>Production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interpretation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speech</a:t>
            </a:r>
            <a:r>
              <a:rPr lang="hr-HR" dirty="0" smtClean="0"/>
              <a:t> </a:t>
            </a:r>
            <a:r>
              <a:rPr lang="hr-HR" dirty="0" err="1" smtClean="0"/>
              <a:t>sounds</a:t>
            </a:r>
            <a:r>
              <a:rPr lang="hr-HR" dirty="0" smtClean="0"/>
              <a:t> – </a:t>
            </a:r>
            <a:r>
              <a:rPr lang="hr-HR" b="1" dirty="0" err="1" smtClean="0"/>
              <a:t>phonetics</a:t>
            </a:r>
            <a:endParaRPr lang="hr-HR" b="1" dirty="0" smtClean="0"/>
          </a:p>
          <a:p>
            <a:r>
              <a:rPr lang="hr-HR" dirty="0" err="1" smtClean="0"/>
              <a:t>Words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structure</a:t>
            </a:r>
            <a:r>
              <a:rPr lang="hr-HR" dirty="0" smtClean="0"/>
              <a:t> – </a:t>
            </a:r>
            <a:r>
              <a:rPr lang="hr-HR" b="1" dirty="0" err="1" smtClean="0"/>
              <a:t>morphology</a:t>
            </a:r>
            <a:endParaRPr lang="hr-HR" b="1" dirty="0" smtClean="0"/>
          </a:p>
          <a:p>
            <a:r>
              <a:rPr lang="hr-HR" dirty="0" err="1" smtClean="0"/>
              <a:t>Structure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– </a:t>
            </a:r>
            <a:r>
              <a:rPr lang="hr-HR" b="1" dirty="0" err="1" smtClean="0"/>
              <a:t>syntax</a:t>
            </a:r>
            <a:endParaRPr lang="hr-HR" b="1" dirty="0" smtClean="0"/>
          </a:p>
          <a:p>
            <a:r>
              <a:rPr lang="hr-HR" b="1" dirty="0" err="1" smtClean="0"/>
              <a:t>Lexicon</a:t>
            </a:r>
            <a:r>
              <a:rPr lang="hr-HR" dirty="0" smtClean="0"/>
              <a:t> – </a:t>
            </a:r>
            <a:r>
              <a:rPr lang="hr-HR" dirty="0" err="1" smtClean="0"/>
              <a:t>interacting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properties</a:t>
            </a:r>
            <a:endParaRPr lang="hr-HR" dirty="0" smtClean="0"/>
          </a:p>
          <a:p>
            <a:r>
              <a:rPr lang="hr-HR" dirty="0" err="1" smtClean="0"/>
              <a:t>Meaning</a:t>
            </a:r>
            <a:r>
              <a:rPr lang="hr-HR" dirty="0" smtClean="0"/>
              <a:t> – </a:t>
            </a:r>
            <a:r>
              <a:rPr lang="hr-HR" b="1" dirty="0" err="1" smtClean="0"/>
              <a:t>semantics</a:t>
            </a:r>
            <a:endParaRPr lang="hr-HR" b="1" dirty="0" smtClean="0"/>
          </a:p>
          <a:p>
            <a:r>
              <a:rPr lang="hr-HR" b="1" dirty="0" err="1" smtClean="0"/>
              <a:t>Discourse</a:t>
            </a:r>
            <a:r>
              <a:rPr lang="hr-HR" dirty="0" smtClean="0"/>
              <a:t> - </a:t>
            </a:r>
            <a:r>
              <a:rPr lang="hr-HR" dirty="0" err="1" smtClean="0"/>
              <a:t>organization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beyond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sentence</a:t>
            </a:r>
            <a:endParaRPr lang="hr-H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Compositionality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recursion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Languages</a:t>
            </a:r>
            <a:r>
              <a:rPr lang="hr-HR" dirty="0" smtClean="0"/>
              <a:t> – </a:t>
            </a:r>
            <a:r>
              <a:rPr lang="hr-HR" dirty="0" err="1" smtClean="0"/>
              <a:t>organized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constituents</a:t>
            </a:r>
            <a:r>
              <a:rPr lang="hr-HR" dirty="0" smtClean="0"/>
              <a:t>, </a:t>
            </a:r>
            <a:r>
              <a:rPr lang="hr-HR" dirty="0" err="1" smtClean="0"/>
              <a:t>allowing</a:t>
            </a:r>
            <a:r>
              <a:rPr lang="hr-HR" dirty="0" smtClean="0"/>
              <a:t> </a:t>
            </a:r>
            <a:r>
              <a:rPr lang="hr-HR" dirty="0" err="1" smtClean="0"/>
              <a:t>simpler</a:t>
            </a:r>
            <a:r>
              <a:rPr lang="hr-HR" dirty="0" smtClean="0"/>
              <a:t> </a:t>
            </a:r>
            <a:r>
              <a:rPr lang="hr-HR" dirty="0" err="1" smtClean="0"/>
              <a:t>structures</a:t>
            </a:r>
            <a:r>
              <a:rPr lang="hr-HR" dirty="0" smtClean="0"/>
              <a:t> to </a:t>
            </a:r>
            <a:r>
              <a:rPr lang="hr-HR" dirty="0" err="1" smtClean="0"/>
              <a:t>build</a:t>
            </a:r>
            <a:r>
              <a:rPr lang="hr-HR" dirty="0" smtClean="0"/>
              <a:t> </a:t>
            </a:r>
            <a:r>
              <a:rPr lang="hr-HR" dirty="0" err="1" smtClean="0"/>
              <a:t>increasingly</a:t>
            </a:r>
            <a:r>
              <a:rPr lang="hr-HR" dirty="0" smtClean="0"/>
              <a:t> </a:t>
            </a:r>
            <a:r>
              <a:rPr lang="hr-HR" dirty="0" smtClean="0"/>
              <a:t>complex </a:t>
            </a:r>
            <a:r>
              <a:rPr lang="hr-HR" dirty="0" err="1" smtClean="0"/>
              <a:t>units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Compositionality</a:t>
            </a:r>
            <a:r>
              <a:rPr lang="hr-HR" dirty="0" smtClean="0"/>
              <a:t>: </a:t>
            </a:r>
            <a:r>
              <a:rPr lang="hr-HR" dirty="0" err="1" smtClean="0"/>
              <a:t>examples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She</a:t>
            </a:r>
            <a:r>
              <a:rPr lang="hr-HR" i="1" dirty="0" smtClean="0"/>
              <a:t> sat </a:t>
            </a:r>
            <a:r>
              <a:rPr lang="hr-HR" i="1" dirty="0" err="1" smtClean="0"/>
              <a:t>down</a:t>
            </a:r>
            <a:r>
              <a:rPr lang="hr-HR" i="1" dirty="0" smtClean="0"/>
              <a:t>.</a:t>
            </a:r>
          </a:p>
          <a:p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smart</a:t>
            </a:r>
            <a:r>
              <a:rPr lang="hr-HR" i="1" dirty="0" smtClean="0"/>
              <a:t> </a:t>
            </a:r>
            <a:r>
              <a:rPr lang="hr-HR" i="1" dirty="0" err="1" smtClean="0"/>
              <a:t>woman</a:t>
            </a:r>
            <a:r>
              <a:rPr lang="hr-HR" i="1" dirty="0" smtClean="0"/>
              <a:t> sat </a:t>
            </a:r>
            <a:r>
              <a:rPr lang="hr-HR" i="1" dirty="0" err="1" smtClean="0"/>
              <a:t>down</a:t>
            </a:r>
            <a:r>
              <a:rPr lang="hr-HR" i="1" dirty="0" smtClean="0"/>
              <a:t>.</a:t>
            </a:r>
          </a:p>
          <a:p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tall</a:t>
            </a:r>
            <a:r>
              <a:rPr lang="hr-HR" i="1" dirty="0" smtClean="0"/>
              <a:t>, </a:t>
            </a:r>
            <a:r>
              <a:rPr lang="hr-HR" i="1" dirty="0" err="1" smtClean="0"/>
              <a:t>dark</a:t>
            </a:r>
            <a:r>
              <a:rPr lang="hr-HR" i="1" dirty="0" smtClean="0"/>
              <a:t>-</a:t>
            </a:r>
            <a:r>
              <a:rPr lang="hr-HR" i="1" dirty="0" err="1" smtClean="0"/>
              <a:t>haired</a:t>
            </a:r>
            <a:r>
              <a:rPr lang="hr-HR" i="1" dirty="0" smtClean="0"/>
              <a:t>, </a:t>
            </a:r>
            <a:r>
              <a:rPr lang="hr-HR" i="1" dirty="0" err="1" smtClean="0"/>
              <a:t>smart</a:t>
            </a:r>
            <a:r>
              <a:rPr lang="hr-HR" i="1" dirty="0" smtClean="0"/>
              <a:t> </a:t>
            </a:r>
            <a:r>
              <a:rPr lang="hr-HR" i="1" dirty="0" err="1" smtClean="0"/>
              <a:t>woman</a:t>
            </a:r>
            <a:r>
              <a:rPr lang="hr-HR" i="1" dirty="0" smtClean="0"/>
              <a:t> </a:t>
            </a:r>
            <a:r>
              <a:rPr lang="hr-HR" i="1" dirty="0" err="1" smtClean="0"/>
              <a:t>with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bright</a:t>
            </a:r>
            <a:r>
              <a:rPr lang="hr-HR" i="1" dirty="0" smtClean="0"/>
              <a:t> red </a:t>
            </a:r>
            <a:r>
              <a:rPr lang="hr-HR" i="1" dirty="0" err="1" smtClean="0"/>
              <a:t>sweater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pearl</a:t>
            </a:r>
            <a:r>
              <a:rPr lang="hr-HR" i="1" dirty="0" smtClean="0"/>
              <a:t> </a:t>
            </a:r>
            <a:r>
              <a:rPr lang="hr-HR" i="1" dirty="0" err="1" smtClean="0"/>
              <a:t>necklace</a:t>
            </a:r>
            <a:r>
              <a:rPr lang="hr-HR" i="1" dirty="0" smtClean="0"/>
              <a:t> sat </a:t>
            </a:r>
            <a:r>
              <a:rPr lang="hr-HR" i="1" dirty="0" err="1" smtClean="0"/>
              <a:t>down</a:t>
            </a:r>
            <a:r>
              <a:rPr lang="hr-HR" i="1" dirty="0" smtClean="0"/>
              <a:t>.</a:t>
            </a:r>
            <a:endParaRPr lang="hr-HR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Recursion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Property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allows</a:t>
            </a:r>
            <a:r>
              <a:rPr lang="hr-HR" dirty="0" smtClean="0"/>
              <a:t> </a:t>
            </a:r>
            <a:r>
              <a:rPr lang="hr-HR" dirty="0" err="1" smtClean="0"/>
              <a:t>grammatical</a:t>
            </a:r>
            <a:r>
              <a:rPr lang="hr-HR" dirty="0" smtClean="0"/>
              <a:t> </a:t>
            </a:r>
            <a:r>
              <a:rPr lang="hr-HR" dirty="0" err="1" smtClean="0"/>
              <a:t>processes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applied </a:t>
            </a:r>
            <a:r>
              <a:rPr lang="hr-HR" dirty="0" err="1" smtClean="0"/>
              <a:t>repeatedly</a:t>
            </a:r>
            <a:r>
              <a:rPr lang="hr-HR" dirty="0" smtClean="0"/>
              <a:t>, </a:t>
            </a:r>
            <a:r>
              <a:rPr lang="hr-HR" dirty="0" err="1" smtClean="0"/>
              <a:t>combining</a:t>
            </a:r>
            <a:r>
              <a:rPr lang="hr-HR" dirty="0" smtClean="0"/>
              <a:t> </a:t>
            </a:r>
            <a:r>
              <a:rPr lang="hr-HR" dirty="0" err="1" smtClean="0"/>
              <a:t>constituents</a:t>
            </a:r>
            <a:r>
              <a:rPr lang="hr-HR" dirty="0" smtClean="0"/>
              <a:t> to </a:t>
            </a:r>
            <a:r>
              <a:rPr lang="hr-HR" dirty="0" err="1" smtClean="0"/>
              <a:t>produce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infinite</a:t>
            </a:r>
            <a:r>
              <a:rPr lang="hr-HR" dirty="0" smtClean="0"/>
              <a:t> </a:t>
            </a:r>
            <a:r>
              <a:rPr lang="hr-HR" dirty="0" err="1" smtClean="0"/>
              <a:t>variety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indefinite</a:t>
            </a:r>
            <a:r>
              <a:rPr lang="hr-HR" dirty="0" smtClean="0"/>
              <a:t> </a:t>
            </a:r>
            <a:r>
              <a:rPr lang="hr-HR" dirty="0" err="1" smtClean="0"/>
              <a:t>length</a:t>
            </a:r>
            <a:endParaRPr lang="hr-H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Recursion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Profound</a:t>
            </a:r>
            <a:r>
              <a:rPr lang="hr-HR" dirty="0" smtClean="0"/>
              <a:t> </a:t>
            </a:r>
            <a:r>
              <a:rPr lang="hr-HR" dirty="0" err="1" smtClean="0"/>
              <a:t>implications</a:t>
            </a:r>
            <a:r>
              <a:rPr lang="hr-HR" dirty="0" smtClean="0"/>
              <a:t> – </a:t>
            </a:r>
            <a:r>
              <a:rPr lang="hr-HR" dirty="0" err="1" smtClean="0"/>
              <a:t>noone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learn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memorizing</a:t>
            </a:r>
            <a:r>
              <a:rPr lang="hr-HR" dirty="0" smtClean="0"/>
              <a:t> all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, </a:t>
            </a:r>
            <a:r>
              <a:rPr lang="hr-HR" dirty="0" err="1" smtClean="0"/>
              <a:t>so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must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explanation</a:t>
            </a:r>
            <a:r>
              <a:rPr lang="hr-HR" dirty="0" smtClean="0"/>
              <a:t> for how human </a:t>
            </a:r>
            <a:r>
              <a:rPr lang="hr-HR" dirty="0" err="1" smtClean="0"/>
              <a:t>beings</a:t>
            </a:r>
            <a:r>
              <a:rPr lang="hr-HR" dirty="0" smtClean="0"/>
              <a:t> are </a:t>
            </a:r>
            <a:r>
              <a:rPr lang="hr-HR" dirty="0" err="1" smtClean="0"/>
              <a:t>able</a:t>
            </a:r>
            <a:r>
              <a:rPr lang="hr-HR" dirty="0" smtClean="0"/>
              <a:t> to </a:t>
            </a:r>
            <a:r>
              <a:rPr lang="hr-HR" dirty="0" err="1" smtClean="0"/>
              <a:t>learn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human </a:t>
            </a:r>
            <a:r>
              <a:rPr lang="hr-HR" dirty="0" err="1" smtClean="0"/>
              <a:t>brain</a:t>
            </a:r>
            <a:r>
              <a:rPr lang="hr-HR" dirty="0" smtClean="0"/>
              <a:t> – </a:t>
            </a:r>
            <a:r>
              <a:rPr lang="hr-HR" dirty="0" err="1" smtClean="0"/>
              <a:t>finite</a:t>
            </a:r>
            <a:r>
              <a:rPr lang="hr-HR" dirty="0" smtClean="0"/>
              <a:t>, but </a:t>
            </a:r>
            <a:r>
              <a:rPr lang="hr-HR" dirty="0" err="1" smtClean="0"/>
              <a:t>recursiveness</a:t>
            </a:r>
            <a:r>
              <a:rPr lang="hr-HR" dirty="0" smtClean="0"/>
              <a:t> </a:t>
            </a:r>
            <a:r>
              <a:rPr lang="hr-HR" dirty="0" err="1" smtClean="0"/>
              <a:t>means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it is </a:t>
            </a:r>
            <a:r>
              <a:rPr lang="hr-HR" dirty="0" err="1" smtClean="0"/>
              <a:t>capable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producing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understanding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infinite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endParaRPr lang="hr-H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Productivity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always</a:t>
            </a:r>
            <a:r>
              <a:rPr lang="hr-HR" dirty="0" smtClean="0"/>
              <a:t> </a:t>
            </a:r>
            <a:r>
              <a:rPr lang="hr-HR" dirty="0" err="1" smtClean="0"/>
              <a:t>produce</a:t>
            </a:r>
            <a:r>
              <a:rPr lang="hr-HR" dirty="0" smtClean="0"/>
              <a:t> </a:t>
            </a:r>
            <a:r>
              <a:rPr lang="hr-HR" dirty="0" err="1" smtClean="0"/>
              <a:t>messages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never</a:t>
            </a:r>
            <a:r>
              <a:rPr lang="hr-HR" dirty="0" smtClean="0"/>
              <a:t> </a:t>
            </a:r>
            <a:r>
              <a:rPr lang="hr-HR" dirty="0" err="1" smtClean="0"/>
              <a:t>been</a:t>
            </a:r>
            <a:r>
              <a:rPr lang="hr-HR" dirty="0" smtClean="0"/>
              <a:t> </a:t>
            </a:r>
            <a:r>
              <a:rPr lang="hr-HR" dirty="0" err="1" smtClean="0"/>
              <a:t>produced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endParaRPr lang="hr-HR" dirty="0" smtClean="0"/>
          </a:p>
          <a:p>
            <a:r>
              <a:rPr lang="hr-HR" dirty="0" err="1" smtClean="0"/>
              <a:t>Infinite</a:t>
            </a:r>
            <a:r>
              <a:rPr lang="hr-HR" dirty="0" smtClean="0"/>
              <a:t> </a:t>
            </a:r>
            <a:r>
              <a:rPr lang="hr-HR" dirty="0" err="1" smtClean="0"/>
              <a:t>combinations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units</a:t>
            </a:r>
            <a:r>
              <a:rPr lang="hr-HR" dirty="0" smtClean="0"/>
              <a:t> </a:t>
            </a:r>
            <a:r>
              <a:rPr lang="hr-HR" dirty="0" err="1" smtClean="0"/>
              <a:t>whose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is </a:t>
            </a:r>
            <a:r>
              <a:rPr lang="hr-HR" dirty="0" err="1" smtClean="0"/>
              <a:t>limited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Rule</a:t>
            </a:r>
            <a:r>
              <a:rPr lang="hr-HR" dirty="0" smtClean="0"/>
              <a:t>-</a:t>
            </a:r>
            <a:r>
              <a:rPr lang="hr-HR" dirty="0" err="1" smtClean="0"/>
              <a:t>based</a:t>
            </a:r>
            <a:r>
              <a:rPr lang="hr-HR" dirty="0" smtClean="0"/>
              <a:t> </a:t>
            </a:r>
            <a:r>
              <a:rPr lang="hr-HR" dirty="0" err="1" smtClean="0"/>
              <a:t>creativity</a:t>
            </a:r>
            <a:r>
              <a:rPr lang="hr-HR" dirty="0" smtClean="0"/>
              <a:t>: </a:t>
            </a:r>
            <a:r>
              <a:rPr lang="hr-HR" dirty="0" err="1" smtClean="0"/>
              <a:t>infinite</a:t>
            </a:r>
            <a:r>
              <a:rPr lang="hr-HR" dirty="0" smtClean="0"/>
              <a:t> </a:t>
            </a:r>
            <a:r>
              <a:rPr lang="hr-HR" dirty="0" err="1" smtClean="0"/>
              <a:t>productivity</a:t>
            </a:r>
            <a:r>
              <a:rPr lang="hr-HR" dirty="0" smtClean="0"/>
              <a:t> </a:t>
            </a:r>
            <a:r>
              <a:rPr lang="hr-HR" dirty="0" err="1" smtClean="0"/>
              <a:t>based</a:t>
            </a:r>
            <a:r>
              <a:rPr lang="hr-HR" dirty="0" smtClean="0"/>
              <a:t> on a </a:t>
            </a:r>
            <a:r>
              <a:rPr lang="hr-HR" dirty="0" err="1" smtClean="0"/>
              <a:t>limited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endParaRPr lang="hr-H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Discretness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Units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are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continuous</a:t>
            </a:r>
            <a:r>
              <a:rPr lang="hr-HR" dirty="0" smtClean="0"/>
              <a:t>; </a:t>
            </a:r>
            <a:r>
              <a:rPr lang="hr-HR" dirty="0" err="1" smtClean="0"/>
              <a:t>there</a:t>
            </a:r>
            <a:r>
              <a:rPr lang="hr-HR" dirty="0" smtClean="0"/>
              <a:t> is a limit </a:t>
            </a:r>
            <a:r>
              <a:rPr lang="hr-HR" dirty="0" err="1" smtClean="0"/>
              <a:t>between</a:t>
            </a:r>
            <a:r>
              <a:rPr lang="hr-HR" dirty="0" smtClean="0"/>
              <a:t> one element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next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Importance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/>
              <a:t>l</a:t>
            </a:r>
            <a:r>
              <a:rPr lang="hr-HR" dirty="0" err="1" smtClean="0"/>
              <a:t>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Capacity</a:t>
            </a:r>
            <a:r>
              <a:rPr lang="hr-HR" dirty="0" smtClean="0"/>
              <a:t> for </a:t>
            </a:r>
            <a:r>
              <a:rPr lang="hr-HR" dirty="0" err="1" smtClean="0"/>
              <a:t>self</a:t>
            </a:r>
            <a:r>
              <a:rPr lang="hr-HR" dirty="0" smtClean="0"/>
              <a:t>-</a:t>
            </a:r>
            <a:r>
              <a:rPr lang="hr-HR" dirty="0" err="1" smtClean="0"/>
              <a:t>awareness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abstract</a:t>
            </a:r>
            <a:r>
              <a:rPr lang="hr-HR" dirty="0" smtClean="0"/>
              <a:t> </a:t>
            </a:r>
            <a:r>
              <a:rPr lang="hr-HR" dirty="0" err="1" smtClean="0"/>
              <a:t>thought</a:t>
            </a:r>
            <a:r>
              <a:rPr lang="hr-HR" dirty="0" smtClean="0"/>
              <a:t> – </a:t>
            </a:r>
            <a:r>
              <a:rPr lang="hr-HR" dirty="0" err="1" smtClean="0"/>
              <a:t>dependent</a:t>
            </a:r>
            <a:r>
              <a:rPr lang="hr-HR" dirty="0" smtClean="0"/>
              <a:t> on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ability</a:t>
            </a:r>
            <a:r>
              <a:rPr lang="hr-HR" dirty="0" smtClean="0"/>
              <a:t> to transfer </a:t>
            </a:r>
            <a:r>
              <a:rPr lang="hr-HR" dirty="0" err="1" smtClean="0"/>
              <a:t>complex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, to </a:t>
            </a:r>
            <a:r>
              <a:rPr lang="hr-HR" dirty="0" err="1" smtClean="0"/>
              <a:t>discuss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events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outcomes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alternative </a:t>
            </a:r>
            <a:r>
              <a:rPr lang="hr-HR" dirty="0" err="1" smtClean="0"/>
              <a:t>actions</a:t>
            </a:r>
            <a:r>
              <a:rPr lang="hr-HR" dirty="0" smtClean="0"/>
              <a:t>, to </a:t>
            </a:r>
            <a:r>
              <a:rPr lang="hr-HR" dirty="0" err="1" smtClean="0"/>
              <a:t>share</a:t>
            </a:r>
            <a:r>
              <a:rPr lang="hr-HR" dirty="0" smtClean="0"/>
              <a:t> </a:t>
            </a:r>
            <a:r>
              <a:rPr lang="hr-HR" dirty="0" err="1" smtClean="0"/>
              <a:t>feelings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ideas</a:t>
            </a:r>
            <a:r>
              <a:rPr lang="hr-HR" dirty="0" smtClean="0"/>
              <a:t> – </a:t>
            </a:r>
            <a:r>
              <a:rPr lang="hr-HR" dirty="0" err="1" smtClean="0"/>
              <a:t>impossible</a:t>
            </a:r>
            <a:r>
              <a:rPr lang="hr-HR" dirty="0" smtClean="0"/>
              <a:t> </a:t>
            </a:r>
            <a:r>
              <a:rPr lang="hr-HR" dirty="0" err="1" smtClean="0"/>
              <a:t>without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Discreteness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Language</a:t>
            </a:r>
            <a:r>
              <a:rPr lang="hr-HR" dirty="0" smtClean="0"/>
              <a:t> – </a:t>
            </a:r>
            <a:r>
              <a:rPr lang="hr-HR" dirty="0" err="1" smtClean="0"/>
              <a:t>composed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sounds</a:t>
            </a:r>
            <a:r>
              <a:rPr lang="hr-HR" dirty="0" smtClean="0"/>
              <a:t>, </a:t>
            </a:r>
            <a:r>
              <a:rPr lang="hr-HR" dirty="0" err="1" smtClean="0"/>
              <a:t>words</a:t>
            </a:r>
            <a:r>
              <a:rPr lang="hr-HR" dirty="0" smtClean="0"/>
              <a:t>,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fact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hear</a:t>
            </a:r>
            <a:r>
              <a:rPr lang="hr-HR" dirty="0" smtClean="0"/>
              <a:t> </a:t>
            </a:r>
            <a:r>
              <a:rPr lang="hr-HR" dirty="0" err="1" smtClean="0"/>
              <a:t>speech</a:t>
            </a:r>
            <a:r>
              <a:rPr lang="hr-HR" dirty="0" smtClean="0"/>
              <a:t> as a </a:t>
            </a:r>
            <a:r>
              <a:rPr lang="hr-HR" dirty="0" err="1" smtClean="0"/>
              <a:t>sequence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sounds</a:t>
            </a:r>
            <a:r>
              <a:rPr lang="hr-HR" dirty="0" smtClean="0"/>
              <a:t>, </a:t>
            </a:r>
            <a:r>
              <a:rPr lang="hr-HR" dirty="0" err="1" smtClean="0"/>
              <a:t>words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– </a:t>
            </a:r>
            <a:r>
              <a:rPr lang="hr-HR" dirty="0" err="1" smtClean="0"/>
              <a:t>incredible</a:t>
            </a:r>
            <a:r>
              <a:rPr lang="hr-HR" dirty="0" smtClean="0"/>
              <a:t> </a:t>
            </a:r>
            <a:r>
              <a:rPr lang="hr-HR" dirty="0" err="1" smtClean="0"/>
              <a:t>accomplishment</a:t>
            </a:r>
            <a:endParaRPr lang="hr-HR" dirty="0" smtClean="0"/>
          </a:p>
          <a:p>
            <a:r>
              <a:rPr lang="hr-HR" dirty="0" err="1" smtClean="0"/>
              <a:t>Children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year</a:t>
            </a:r>
            <a:r>
              <a:rPr lang="hr-HR" dirty="0" smtClean="0"/>
              <a:t> or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learn</a:t>
            </a:r>
            <a:r>
              <a:rPr lang="hr-HR" dirty="0" smtClean="0"/>
              <a:t> to </a:t>
            </a:r>
            <a:r>
              <a:rPr lang="hr-HR" dirty="0" err="1" smtClean="0"/>
              <a:t>pick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 smtClean="0"/>
              <a:t>words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stream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speech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no </a:t>
            </a:r>
            <a:r>
              <a:rPr lang="hr-HR" dirty="0" err="1" smtClean="0"/>
              <a:t>instruction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Reliance on </a:t>
            </a:r>
            <a:r>
              <a:rPr lang="hr-HR" dirty="0" err="1" smtClean="0"/>
              <a:t>context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Pronounciation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i="1" dirty="0" smtClean="0"/>
              <a:t>one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i="1" dirty="0" err="1" smtClean="0"/>
              <a:t>won</a:t>
            </a:r>
            <a:r>
              <a:rPr lang="hr-HR" i="1" dirty="0" smtClean="0"/>
              <a:t>: </a:t>
            </a:r>
            <a:r>
              <a:rPr lang="hr-HR" dirty="0" err="1" smtClean="0"/>
              <a:t>the</a:t>
            </a:r>
            <a:r>
              <a:rPr lang="hr-HR" dirty="0" smtClean="0"/>
              <a:t> same </a:t>
            </a:r>
            <a:r>
              <a:rPr lang="hr-HR" dirty="0" err="1" smtClean="0"/>
              <a:t>sequence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sounds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represent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concepts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same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sentence </a:t>
            </a:r>
            <a:r>
              <a:rPr lang="hr-HR" dirty="0" err="1" smtClean="0"/>
              <a:t>depends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context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it is </a:t>
            </a:r>
            <a:r>
              <a:rPr lang="hr-HR" dirty="0" err="1" smtClean="0"/>
              <a:t>uttered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context</a:t>
            </a:r>
            <a:r>
              <a:rPr lang="hr-HR" dirty="0" smtClean="0"/>
              <a:t>: sentence or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precede</a:t>
            </a:r>
            <a:r>
              <a:rPr lang="hr-HR" dirty="0" smtClean="0"/>
              <a:t> it, 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broader</a:t>
            </a:r>
            <a:r>
              <a:rPr lang="hr-HR" dirty="0" smtClean="0"/>
              <a:t> </a:t>
            </a:r>
            <a:r>
              <a:rPr lang="hr-HR" dirty="0" err="1" smtClean="0"/>
              <a:t>physical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circumstances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sentence is </a:t>
            </a:r>
            <a:r>
              <a:rPr lang="hr-HR" dirty="0" err="1" smtClean="0"/>
              <a:t>uttered</a:t>
            </a:r>
            <a:endParaRPr lang="hr-H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Reliance on </a:t>
            </a:r>
            <a:r>
              <a:rPr lang="hr-HR" dirty="0" err="1" smtClean="0"/>
              <a:t>context</a:t>
            </a:r>
            <a:r>
              <a:rPr lang="hr-HR" dirty="0" smtClean="0"/>
              <a:t>: </a:t>
            </a:r>
            <a:r>
              <a:rPr lang="hr-HR" dirty="0" err="1" smtClean="0"/>
              <a:t>examples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It’s cold </a:t>
            </a:r>
            <a:r>
              <a:rPr lang="hr-HR" i="1" dirty="0" err="1" smtClean="0"/>
              <a:t>in</a:t>
            </a:r>
            <a:r>
              <a:rPr lang="hr-HR" i="1" dirty="0" smtClean="0"/>
              <a:t> </a:t>
            </a:r>
            <a:r>
              <a:rPr lang="hr-HR" i="1" dirty="0" err="1" smtClean="0"/>
              <a:t>here</a:t>
            </a:r>
            <a:r>
              <a:rPr lang="hr-HR" i="1" dirty="0" smtClean="0"/>
              <a:t> </a:t>
            </a:r>
            <a:r>
              <a:rPr lang="hr-HR" dirty="0" smtClean="0"/>
              <a:t>– </a:t>
            </a:r>
            <a:r>
              <a:rPr lang="hr-HR" dirty="0" err="1" smtClean="0"/>
              <a:t>could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a </a:t>
            </a:r>
            <a:r>
              <a:rPr lang="hr-HR" dirty="0" err="1" smtClean="0"/>
              <a:t>complaint</a:t>
            </a:r>
            <a:r>
              <a:rPr lang="hr-HR" dirty="0" smtClean="0"/>
              <a:t>, </a:t>
            </a:r>
            <a:r>
              <a:rPr lang="hr-HR" dirty="0" err="1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request</a:t>
            </a:r>
            <a:r>
              <a:rPr lang="hr-HR" dirty="0" smtClean="0"/>
              <a:t> to close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window</a:t>
            </a:r>
            <a:r>
              <a:rPr lang="hr-HR" dirty="0" smtClean="0"/>
              <a:t>, or </a:t>
            </a:r>
            <a:r>
              <a:rPr lang="hr-HR" dirty="0" err="1" smtClean="0"/>
              <a:t>even</a:t>
            </a:r>
            <a:r>
              <a:rPr lang="hr-HR" dirty="0" smtClean="0"/>
              <a:t> a </a:t>
            </a:r>
            <a:r>
              <a:rPr lang="hr-HR" dirty="0" err="1" smtClean="0"/>
              <a:t>compliment</a:t>
            </a:r>
            <a:endParaRPr lang="hr-HR" dirty="0" smtClean="0"/>
          </a:p>
          <a:p>
            <a:r>
              <a:rPr lang="hr-HR" dirty="0" err="1" smtClean="0"/>
              <a:t>Languages</a:t>
            </a:r>
            <a:r>
              <a:rPr lang="hr-HR" dirty="0" smtClean="0"/>
              <a:t> </a:t>
            </a:r>
            <a:r>
              <a:rPr lang="hr-HR" dirty="0" err="1" smtClean="0"/>
              <a:t>rely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connection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(</a:t>
            </a:r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said</a:t>
            </a:r>
            <a:r>
              <a:rPr lang="hr-HR" dirty="0" smtClean="0"/>
              <a:t>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context</a:t>
            </a:r>
            <a:r>
              <a:rPr lang="hr-HR" dirty="0" smtClean="0"/>
              <a:t> (</a:t>
            </a:r>
            <a:r>
              <a:rPr lang="hr-HR" dirty="0" err="1" smtClean="0"/>
              <a:t>when</a:t>
            </a:r>
            <a:r>
              <a:rPr lang="hr-HR" dirty="0" smtClean="0"/>
              <a:t>, </a:t>
            </a:r>
            <a:r>
              <a:rPr lang="hr-HR" dirty="0" err="1" smtClean="0"/>
              <a:t>where</a:t>
            </a:r>
            <a:r>
              <a:rPr lang="hr-HR" dirty="0" smtClean="0"/>
              <a:t>,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whom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to </a:t>
            </a:r>
            <a:r>
              <a:rPr lang="hr-HR" dirty="0" err="1" smtClean="0"/>
              <a:t>whom</a:t>
            </a:r>
            <a:r>
              <a:rPr lang="hr-HR" dirty="0" smtClean="0"/>
              <a:t> it is </a:t>
            </a:r>
            <a:r>
              <a:rPr lang="hr-HR" dirty="0" err="1" smtClean="0"/>
              <a:t>said</a:t>
            </a:r>
            <a:r>
              <a:rPr lang="hr-HR" dirty="0" smtClean="0"/>
              <a:t>) to </a:t>
            </a:r>
            <a:r>
              <a:rPr lang="hr-HR" dirty="0" err="1" smtClean="0"/>
              <a:t>communicate</a:t>
            </a:r>
            <a:r>
              <a:rPr lang="hr-HR" dirty="0" smtClean="0"/>
              <a:t> </a:t>
            </a:r>
            <a:r>
              <a:rPr lang="hr-HR" dirty="0" err="1" smtClean="0"/>
              <a:t>much</a:t>
            </a:r>
            <a:r>
              <a:rPr lang="hr-HR" dirty="0" smtClean="0"/>
              <a:t> more </a:t>
            </a:r>
            <a:r>
              <a:rPr lang="hr-HR" dirty="0" err="1" smtClean="0"/>
              <a:t>than</a:t>
            </a:r>
            <a:r>
              <a:rPr lang="hr-HR" dirty="0" smtClean="0"/>
              <a:t> is </a:t>
            </a:r>
            <a:r>
              <a:rPr lang="hr-HR" dirty="0" err="1" smtClean="0"/>
              <a:t>contained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sequence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words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Variability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 use </a:t>
            </a:r>
            <a:r>
              <a:rPr lang="hr-HR" dirty="0" err="1" smtClean="0"/>
              <a:t>varies</a:t>
            </a:r>
            <a:r>
              <a:rPr lang="hr-HR" dirty="0" smtClean="0"/>
              <a:t> </a:t>
            </a:r>
            <a:r>
              <a:rPr lang="hr-HR" dirty="0" err="1" smtClean="0"/>
              <a:t>depending</a:t>
            </a:r>
            <a:r>
              <a:rPr lang="hr-HR" dirty="0" smtClean="0"/>
              <a:t> on who’s </a:t>
            </a:r>
            <a:r>
              <a:rPr lang="hr-HR" dirty="0" err="1" smtClean="0"/>
              <a:t>speaking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are </a:t>
            </a:r>
            <a:r>
              <a:rPr lang="hr-HR" dirty="0" err="1" smtClean="0"/>
              <a:t>speaking</a:t>
            </a:r>
            <a:endParaRPr lang="hr-HR" dirty="0" smtClean="0"/>
          </a:p>
          <a:p>
            <a:r>
              <a:rPr lang="hr-HR" dirty="0" err="1" smtClean="0"/>
              <a:t>Variation</a:t>
            </a:r>
            <a:r>
              <a:rPr lang="hr-HR" dirty="0" smtClean="0"/>
              <a:t> – </a:t>
            </a:r>
            <a:r>
              <a:rPr lang="hr-HR" dirty="0" err="1" smtClean="0"/>
              <a:t>essence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endParaRPr lang="hr-HR" dirty="0" smtClean="0"/>
          </a:p>
          <a:p>
            <a:r>
              <a:rPr lang="hr-HR" dirty="0" err="1" smtClean="0"/>
              <a:t>Variability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– </a:t>
            </a:r>
            <a:r>
              <a:rPr lang="hr-HR" dirty="0" err="1" smtClean="0"/>
              <a:t>indexical</a:t>
            </a:r>
            <a:endParaRPr lang="hr-HR" dirty="0" smtClean="0"/>
          </a:p>
          <a:p>
            <a:r>
              <a:rPr lang="hr-HR" dirty="0" err="1" smtClean="0"/>
              <a:t>Speakers</a:t>
            </a:r>
            <a:r>
              <a:rPr lang="hr-HR" dirty="0" smtClean="0"/>
              <a:t> </a:t>
            </a:r>
            <a:r>
              <a:rPr lang="hr-HR" dirty="0" err="1" smtClean="0"/>
              <a:t>vary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use to signal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identities</a:t>
            </a:r>
            <a:r>
              <a:rPr lang="hr-HR" dirty="0" smtClean="0"/>
              <a:t> (</a:t>
            </a:r>
            <a:r>
              <a:rPr lang="hr-HR" dirty="0" err="1" smtClean="0"/>
              <a:t>geographical</a:t>
            </a:r>
            <a:r>
              <a:rPr lang="hr-HR" dirty="0" smtClean="0"/>
              <a:t>, </a:t>
            </a:r>
            <a:r>
              <a:rPr lang="hr-HR" dirty="0" err="1" smtClean="0"/>
              <a:t>social</a:t>
            </a:r>
            <a:r>
              <a:rPr lang="hr-HR" dirty="0" smtClean="0"/>
              <a:t> status, </a:t>
            </a:r>
            <a:r>
              <a:rPr lang="hr-HR" dirty="0" err="1" smtClean="0"/>
              <a:t>ethnicity</a:t>
            </a:r>
            <a:r>
              <a:rPr lang="hr-HR" dirty="0" smtClean="0"/>
              <a:t>, </a:t>
            </a:r>
            <a:r>
              <a:rPr lang="hr-HR" dirty="0" err="1" smtClean="0"/>
              <a:t>gender</a:t>
            </a:r>
            <a:r>
              <a:rPr lang="hr-HR" dirty="0" smtClean="0"/>
              <a:t>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to </a:t>
            </a:r>
            <a:r>
              <a:rPr lang="hr-HR" dirty="0" err="1" smtClean="0"/>
              <a:t>define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immediate</a:t>
            </a:r>
            <a:r>
              <a:rPr lang="hr-HR" dirty="0" smtClean="0"/>
              <a:t> </a:t>
            </a:r>
            <a:r>
              <a:rPr lang="hr-HR" dirty="0" err="1" smtClean="0"/>
              <a:t>speech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endParaRPr lang="hr-H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Variability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show</a:t>
            </a:r>
            <a:r>
              <a:rPr lang="hr-HR" dirty="0" smtClean="0"/>
              <a:t> who </a:t>
            </a:r>
            <a:r>
              <a:rPr lang="hr-HR" dirty="0" err="1" smtClean="0"/>
              <a:t>they</a:t>
            </a:r>
            <a:r>
              <a:rPr lang="hr-HR" dirty="0" smtClean="0"/>
              <a:t> are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variety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use -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reveal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geographical</a:t>
            </a:r>
            <a:r>
              <a:rPr lang="hr-HR" dirty="0" smtClean="0"/>
              <a:t> </a:t>
            </a:r>
            <a:r>
              <a:rPr lang="hr-HR" dirty="0" err="1" smtClean="0"/>
              <a:t>origin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status. </a:t>
            </a:r>
          </a:p>
          <a:p>
            <a:r>
              <a:rPr lang="hr-HR" dirty="0" err="1" smtClean="0"/>
              <a:t>They</a:t>
            </a:r>
            <a:r>
              <a:rPr lang="hr-HR" dirty="0" smtClean="0"/>
              <a:t> signal </a:t>
            </a:r>
            <a:r>
              <a:rPr lang="hr-HR" dirty="0" err="1" smtClean="0"/>
              <a:t>membership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range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overlapping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groups: male or </a:t>
            </a:r>
            <a:r>
              <a:rPr lang="hr-HR" dirty="0" err="1" smtClean="0"/>
              <a:t>female</a:t>
            </a:r>
            <a:r>
              <a:rPr lang="hr-HR" dirty="0" smtClean="0"/>
              <a:t>, </a:t>
            </a:r>
            <a:r>
              <a:rPr lang="hr-HR" dirty="0" err="1" smtClean="0"/>
              <a:t>teenager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adult</a:t>
            </a:r>
            <a:r>
              <a:rPr lang="hr-HR" dirty="0" smtClean="0"/>
              <a:t>,  </a:t>
            </a:r>
            <a:r>
              <a:rPr lang="hr-HR" dirty="0" err="1" smtClean="0"/>
              <a:t>member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ethic</a:t>
            </a:r>
            <a:r>
              <a:rPr lang="hr-HR" dirty="0" smtClean="0"/>
              <a:t> group,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Variability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use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variation</a:t>
            </a:r>
            <a:r>
              <a:rPr lang="hr-HR" dirty="0" smtClean="0"/>
              <a:t> to </a:t>
            </a:r>
            <a:r>
              <a:rPr lang="hr-HR" dirty="0" err="1" smtClean="0"/>
              <a:t>communicate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purpose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are </a:t>
            </a:r>
            <a:r>
              <a:rPr lang="hr-HR" dirty="0" err="1" smtClean="0"/>
              <a:t>talking</a:t>
            </a:r>
            <a:r>
              <a:rPr lang="hr-HR" dirty="0" smtClean="0"/>
              <a:t>, as </a:t>
            </a:r>
            <a:r>
              <a:rPr lang="hr-HR" dirty="0" err="1" smtClean="0"/>
              <a:t>well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roles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are </a:t>
            </a:r>
            <a:r>
              <a:rPr lang="hr-HR" dirty="0" err="1" smtClean="0"/>
              <a:t>playing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those</a:t>
            </a:r>
            <a:r>
              <a:rPr lang="hr-HR" dirty="0" smtClean="0"/>
              <a:t> </a:t>
            </a:r>
            <a:r>
              <a:rPr lang="hr-HR" dirty="0" err="1" smtClean="0"/>
              <a:t>situations</a:t>
            </a:r>
            <a:endParaRPr lang="hr-HR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Definition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Language</a:t>
            </a:r>
            <a:r>
              <a:rPr lang="hr-HR" dirty="0" smtClean="0"/>
              <a:t> is </a:t>
            </a:r>
          </a:p>
          <a:p>
            <a:r>
              <a:rPr lang="hr-HR" dirty="0" smtClean="0"/>
              <a:t>a) </a:t>
            </a:r>
            <a:r>
              <a:rPr lang="hr-HR" dirty="0" err="1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code</a:t>
            </a:r>
            <a:endParaRPr lang="hr-HR" dirty="0" smtClean="0"/>
          </a:p>
          <a:p>
            <a:r>
              <a:rPr lang="hr-HR" dirty="0" smtClean="0"/>
              <a:t>B)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organizes</a:t>
            </a:r>
            <a:r>
              <a:rPr lang="hr-HR" dirty="0" smtClean="0"/>
              <a:t> a </a:t>
            </a:r>
            <a:r>
              <a:rPr lang="hr-HR" dirty="0" err="1" smtClean="0"/>
              <a:t>system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signs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are</a:t>
            </a:r>
          </a:p>
          <a:p>
            <a:r>
              <a:rPr lang="hr-HR" dirty="0" smtClean="0"/>
              <a:t>C) </a:t>
            </a:r>
            <a:r>
              <a:rPr lang="hr-HR" dirty="0" err="1" smtClean="0"/>
              <a:t>primarily</a:t>
            </a:r>
            <a:r>
              <a:rPr lang="hr-HR" dirty="0" smtClean="0"/>
              <a:t> </a:t>
            </a:r>
            <a:r>
              <a:rPr lang="hr-HR" dirty="0" err="1" smtClean="0"/>
              <a:t>phonic</a:t>
            </a:r>
            <a:r>
              <a:rPr lang="hr-HR" dirty="0" smtClean="0"/>
              <a:t>-</a:t>
            </a:r>
            <a:r>
              <a:rPr lang="hr-HR" dirty="0" err="1" smtClean="0"/>
              <a:t>acoustic</a:t>
            </a:r>
            <a:endParaRPr lang="hr-HR" dirty="0" smtClean="0"/>
          </a:p>
          <a:p>
            <a:r>
              <a:rPr lang="hr-HR" dirty="0" smtClean="0"/>
              <a:t>D) </a:t>
            </a:r>
            <a:r>
              <a:rPr lang="hr-HR" dirty="0" err="1" smtClean="0"/>
              <a:t>fundamentally</a:t>
            </a:r>
            <a:r>
              <a:rPr lang="hr-HR" dirty="0" smtClean="0"/>
              <a:t> </a:t>
            </a:r>
            <a:r>
              <a:rPr lang="hr-HR" dirty="0" err="1" smtClean="0"/>
              <a:t>arbitrary</a:t>
            </a:r>
            <a:endParaRPr lang="hr-HR" dirty="0" smtClean="0"/>
          </a:p>
          <a:p>
            <a:r>
              <a:rPr lang="hr-HR" dirty="0" smtClean="0"/>
              <a:t>F) </a:t>
            </a:r>
            <a:r>
              <a:rPr lang="hr-HR" dirty="0" err="1" smtClean="0"/>
              <a:t>capable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expressing</a:t>
            </a:r>
            <a:r>
              <a:rPr lang="hr-HR" dirty="0" smtClean="0"/>
              <a:t> </a:t>
            </a:r>
            <a:r>
              <a:rPr lang="hr-HR" dirty="0" err="1" smtClean="0"/>
              <a:t>anything</a:t>
            </a:r>
            <a:endParaRPr lang="hr-HR" dirty="0" smtClean="0"/>
          </a:p>
          <a:p>
            <a:r>
              <a:rPr lang="hr-HR" dirty="0" smtClean="0"/>
              <a:t>G) </a:t>
            </a:r>
            <a:r>
              <a:rPr lang="hr-HR" dirty="0" err="1" smtClean="0"/>
              <a:t>possessed</a:t>
            </a:r>
            <a:r>
              <a:rPr lang="hr-HR" dirty="0" smtClean="0"/>
              <a:t> as </a:t>
            </a:r>
            <a:r>
              <a:rPr lang="hr-HR" dirty="0" err="1" smtClean="0"/>
              <a:t>interiorized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allows</a:t>
            </a:r>
            <a:r>
              <a:rPr lang="hr-HR" dirty="0" smtClean="0"/>
              <a:t> to </a:t>
            </a:r>
            <a:r>
              <a:rPr lang="hr-HR" dirty="0" err="1" smtClean="0"/>
              <a:t>produce</a:t>
            </a:r>
            <a:r>
              <a:rPr lang="hr-HR" dirty="0" smtClean="0"/>
              <a:t> </a:t>
            </a:r>
            <a:r>
              <a:rPr lang="hr-HR" dirty="0" err="1" smtClean="0"/>
              <a:t>infinite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starting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a </a:t>
            </a:r>
            <a:r>
              <a:rPr lang="hr-HR" dirty="0" err="1" smtClean="0"/>
              <a:t>limited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endParaRPr lang="hr-H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General </a:t>
            </a:r>
            <a:r>
              <a:rPr lang="hr-HR" dirty="0" err="1" smtClean="0"/>
              <a:t>principles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analysis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Synchronic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diachronic</a:t>
            </a:r>
            <a:r>
              <a:rPr lang="hr-HR" dirty="0" smtClean="0"/>
              <a:t> </a:t>
            </a:r>
            <a:r>
              <a:rPr lang="hr-HR" dirty="0" err="1" smtClean="0"/>
              <a:t>approach</a:t>
            </a:r>
            <a:endParaRPr lang="hr-HR" dirty="0" smtClean="0"/>
          </a:p>
          <a:p>
            <a:r>
              <a:rPr lang="hr-HR" dirty="0" err="1" smtClean="0"/>
              <a:t>Langue</a:t>
            </a:r>
            <a:r>
              <a:rPr lang="hr-HR" dirty="0" smtClean="0"/>
              <a:t> et parole</a:t>
            </a:r>
          </a:p>
          <a:p>
            <a:r>
              <a:rPr lang="hr-HR" dirty="0" err="1" smtClean="0"/>
              <a:t>Paradigmatic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syntagmatic</a:t>
            </a:r>
            <a:r>
              <a:rPr lang="hr-HR" dirty="0" smtClean="0"/>
              <a:t> </a:t>
            </a:r>
            <a:r>
              <a:rPr lang="hr-HR" dirty="0" err="1" smtClean="0"/>
              <a:t>axis</a:t>
            </a:r>
            <a:endParaRPr lang="hr-HR" dirty="0" smtClean="0"/>
          </a:p>
          <a:p>
            <a:r>
              <a:rPr lang="hr-HR" dirty="0" err="1" smtClean="0"/>
              <a:t>Levels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analysis</a:t>
            </a:r>
            <a:endParaRPr lang="hr-HR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descriptive</a:t>
            </a:r>
            <a:r>
              <a:rPr lang="hr-HR" dirty="0" smtClean="0"/>
              <a:t> </a:t>
            </a:r>
            <a:r>
              <a:rPr lang="hr-HR" dirty="0" err="1" smtClean="0"/>
              <a:t>approach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Language</a:t>
            </a:r>
            <a:r>
              <a:rPr lang="hr-HR" dirty="0" smtClean="0"/>
              <a:t> – </a:t>
            </a:r>
            <a:r>
              <a:rPr lang="hr-HR" dirty="0" err="1" smtClean="0"/>
              <a:t>universal</a:t>
            </a:r>
            <a:r>
              <a:rPr lang="hr-HR" dirty="0" smtClean="0"/>
              <a:t> </a:t>
            </a:r>
            <a:r>
              <a:rPr lang="hr-HR" dirty="0" err="1" smtClean="0"/>
              <a:t>characteristic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human </a:t>
            </a:r>
            <a:r>
              <a:rPr lang="hr-HR" dirty="0" err="1" smtClean="0"/>
              <a:t>beings</a:t>
            </a:r>
            <a:endParaRPr lang="hr-HR" dirty="0" smtClean="0"/>
          </a:p>
          <a:p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languages</a:t>
            </a:r>
            <a:r>
              <a:rPr lang="hr-HR" dirty="0" smtClean="0"/>
              <a:t> (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varieties</a:t>
            </a:r>
            <a:r>
              <a:rPr lang="hr-HR" dirty="0" smtClean="0"/>
              <a:t>) – </a:t>
            </a:r>
            <a:r>
              <a:rPr lang="hr-HR" dirty="0" err="1" smtClean="0"/>
              <a:t>equal</a:t>
            </a:r>
            <a:endParaRPr lang="hr-HR" dirty="0" smtClean="0"/>
          </a:p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varieties</a:t>
            </a:r>
            <a:r>
              <a:rPr lang="hr-HR" dirty="0" smtClean="0"/>
              <a:t> </a:t>
            </a:r>
            <a:r>
              <a:rPr lang="hr-HR" dirty="0" err="1" smtClean="0"/>
              <a:t>differ</a:t>
            </a:r>
            <a:r>
              <a:rPr lang="hr-HR" dirty="0" smtClean="0"/>
              <a:t> </a:t>
            </a:r>
            <a:r>
              <a:rPr lang="hr-HR" dirty="0" err="1" smtClean="0"/>
              <a:t>because</a:t>
            </a:r>
            <a:r>
              <a:rPr lang="hr-HR" dirty="0" smtClean="0"/>
              <a:t> </a:t>
            </a:r>
            <a:r>
              <a:rPr lang="hr-HR" dirty="0" err="1" smtClean="0"/>
              <a:t>over</a:t>
            </a:r>
            <a:r>
              <a:rPr lang="hr-HR" dirty="0" smtClean="0"/>
              <a:t> time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adapted</a:t>
            </a:r>
            <a:r>
              <a:rPr lang="hr-HR" dirty="0" smtClean="0"/>
              <a:t> to </a:t>
            </a:r>
            <a:r>
              <a:rPr lang="hr-HR" dirty="0" err="1" smtClean="0"/>
              <a:t>differing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speech</a:t>
            </a:r>
            <a:r>
              <a:rPr lang="hr-HR" dirty="0" smtClean="0"/>
              <a:t> </a:t>
            </a:r>
            <a:r>
              <a:rPr lang="hr-HR" dirty="0" err="1" smtClean="0"/>
              <a:t>communities</a:t>
            </a:r>
            <a:endParaRPr lang="hr-HR" dirty="0" smtClean="0"/>
          </a:p>
          <a:p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– </a:t>
            </a:r>
            <a:r>
              <a:rPr lang="hr-HR" dirty="0" err="1" smtClean="0"/>
              <a:t>equally</a:t>
            </a:r>
            <a:r>
              <a:rPr lang="hr-HR" dirty="0" smtClean="0"/>
              <a:t> </a:t>
            </a:r>
            <a:r>
              <a:rPr lang="hr-HR" dirty="0" err="1" smtClean="0"/>
              <a:t>functional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meeting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communicative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speech</a:t>
            </a:r>
            <a:r>
              <a:rPr lang="hr-HR" dirty="0" smtClean="0"/>
              <a:t> </a:t>
            </a:r>
            <a:r>
              <a:rPr lang="hr-HR" dirty="0" err="1" smtClean="0"/>
              <a:t>community</a:t>
            </a:r>
            <a:endParaRPr lang="hr-H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Standard </a:t>
            </a:r>
            <a:r>
              <a:rPr lang="hr-HR" dirty="0" err="1" smtClean="0"/>
              <a:t>languages</a:t>
            </a:r>
            <a:r>
              <a:rPr lang="hr-HR" dirty="0" smtClean="0"/>
              <a:t> vs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varieties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variety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dominant</a:t>
            </a:r>
            <a:r>
              <a:rPr lang="hr-HR" dirty="0" smtClean="0"/>
              <a:t> group is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perceived</a:t>
            </a:r>
            <a:r>
              <a:rPr lang="hr-HR" dirty="0" smtClean="0"/>
              <a:t> as </a:t>
            </a:r>
            <a:r>
              <a:rPr lang="hr-HR" dirty="0" err="1" smtClean="0"/>
              <a:t>having</a:t>
            </a:r>
            <a:r>
              <a:rPr lang="hr-HR" dirty="0" smtClean="0"/>
              <a:t> </a:t>
            </a:r>
            <a:r>
              <a:rPr lang="hr-HR" dirty="0" err="1" smtClean="0"/>
              <a:t>higher</a:t>
            </a:r>
            <a:r>
              <a:rPr lang="hr-HR" dirty="0" smtClean="0"/>
              <a:t> status as </a:t>
            </a:r>
            <a:r>
              <a:rPr lang="hr-HR" dirty="0" err="1" smtClean="0"/>
              <a:t>well</a:t>
            </a:r>
            <a:r>
              <a:rPr lang="hr-HR" dirty="0" smtClean="0"/>
              <a:t>, </a:t>
            </a:r>
            <a:r>
              <a:rPr lang="hr-HR" dirty="0" err="1" smtClean="0"/>
              <a:t>especially</a:t>
            </a:r>
            <a:r>
              <a:rPr lang="hr-HR" dirty="0" smtClean="0"/>
              <a:t>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speaking</a:t>
            </a:r>
            <a:r>
              <a:rPr lang="hr-HR" dirty="0" smtClean="0"/>
              <a:t> it </a:t>
            </a:r>
            <a:r>
              <a:rPr lang="hr-HR" dirty="0" err="1" smtClean="0"/>
              <a:t>affords</a:t>
            </a:r>
            <a:r>
              <a:rPr lang="hr-HR" dirty="0" smtClean="0"/>
              <a:t> </a:t>
            </a:r>
            <a:r>
              <a:rPr lang="hr-HR" dirty="0" err="1" smtClean="0"/>
              <a:t>increased</a:t>
            </a:r>
            <a:r>
              <a:rPr lang="hr-HR" dirty="0" smtClean="0"/>
              <a:t> access to power or </a:t>
            </a:r>
            <a:r>
              <a:rPr lang="hr-HR" dirty="0" err="1" smtClean="0"/>
              <a:t>wealth</a:t>
            </a:r>
            <a:r>
              <a:rPr lang="hr-HR" dirty="0" smtClean="0"/>
              <a:t>;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varieties</a:t>
            </a:r>
            <a:r>
              <a:rPr lang="hr-HR" dirty="0" smtClean="0"/>
              <a:t> </a:t>
            </a:r>
            <a:r>
              <a:rPr lang="hr-HR" dirty="0" err="1" smtClean="0"/>
              <a:t>spoken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less</a:t>
            </a:r>
            <a:r>
              <a:rPr lang="hr-HR" dirty="0" smtClean="0"/>
              <a:t> </a:t>
            </a:r>
            <a:r>
              <a:rPr lang="hr-HR" dirty="0" err="1" smtClean="0"/>
              <a:t>powerful</a:t>
            </a:r>
            <a:r>
              <a:rPr lang="hr-HR" dirty="0" smtClean="0"/>
              <a:t> groups –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stigmatized</a:t>
            </a:r>
            <a:r>
              <a:rPr lang="hr-HR" dirty="0" smtClean="0"/>
              <a:t> as “</a:t>
            </a:r>
            <a:r>
              <a:rPr lang="hr-HR" dirty="0" err="1" smtClean="0"/>
              <a:t>incorrect</a:t>
            </a:r>
            <a:r>
              <a:rPr lang="hr-HR" dirty="0" smtClean="0"/>
              <a:t>” or “</a:t>
            </a:r>
            <a:r>
              <a:rPr lang="hr-HR" dirty="0" err="1" smtClean="0"/>
              <a:t>bad</a:t>
            </a:r>
            <a:r>
              <a:rPr lang="hr-HR" dirty="0" smtClean="0"/>
              <a:t>” </a:t>
            </a:r>
            <a:r>
              <a:rPr lang="hr-HR" dirty="0" err="1" smtClean="0"/>
              <a:t>language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Questions</a:t>
            </a:r>
            <a:r>
              <a:rPr lang="hr-HR" dirty="0" smtClean="0"/>
              <a:t> for </a:t>
            </a:r>
            <a:r>
              <a:rPr lang="hr-HR" dirty="0" err="1" smtClean="0"/>
              <a:t>discussion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?</a:t>
            </a:r>
          </a:p>
          <a:p>
            <a:r>
              <a:rPr lang="hr-HR" dirty="0" smtClean="0"/>
              <a:t>Are </a:t>
            </a:r>
            <a:r>
              <a:rPr lang="hr-HR" dirty="0" err="1" smtClean="0"/>
              <a:t>we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beings</a:t>
            </a:r>
            <a:r>
              <a:rPr lang="hr-HR" dirty="0" smtClean="0"/>
              <a:t> </a:t>
            </a:r>
            <a:r>
              <a:rPr lang="hr-HR" dirty="0" err="1" smtClean="0"/>
              <a:t>capable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always</a:t>
            </a:r>
            <a:r>
              <a:rPr lang="hr-HR" dirty="0" smtClean="0"/>
              <a:t> </a:t>
            </a:r>
            <a:r>
              <a:rPr lang="hr-HR" dirty="0" err="1" smtClean="0"/>
              <a:t>verbal</a:t>
            </a:r>
            <a:r>
              <a:rPr lang="hr-H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220319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descriptive</a:t>
            </a:r>
            <a:r>
              <a:rPr lang="hr-HR" dirty="0" smtClean="0"/>
              <a:t> </a:t>
            </a:r>
            <a:r>
              <a:rPr lang="hr-HR" dirty="0" err="1" smtClean="0"/>
              <a:t>approach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Linguists</a:t>
            </a:r>
            <a:r>
              <a:rPr lang="hr-HR" dirty="0" smtClean="0"/>
              <a:t> </a:t>
            </a:r>
            <a:r>
              <a:rPr lang="hr-HR" dirty="0" err="1" smtClean="0"/>
              <a:t>take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as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find</a:t>
            </a:r>
            <a:r>
              <a:rPr lang="hr-HR" dirty="0" smtClean="0"/>
              <a:t> it, </a:t>
            </a:r>
            <a:r>
              <a:rPr lang="hr-HR" dirty="0" err="1" smtClean="0"/>
              <a:t>rather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/>
              <a:t>attempting</a:t>
            </a:r>
            <a:r>
              <a:rPr lang="hr-HR" dirty="0" smtClean="0"/>
              <a:t> to </a:t>
            </a:r>
            <a:r>
              <a:rPr lang="hr-HR" dirty="0" err="1" smtClean="0"/>
              <a:t>regulate</a:t>
            </a:r>
            <a:r>
              <a:rPr lang="hr-HR" dirty="0" smtClean="0"/>
              <a:t> it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direction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preconceived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endParaRPr lang="hr-H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Approaches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Synchronic</a:t>
            </a:r>
            <a:r>
              <a:rPr lang="hr-HR" dirty="0" smtClean="0"/>
              <a:t> – </a:t>
            </a:r>
            <a:r>
              <a:rPr lang="hr-HR" dirty="0" err="1" smtClean="0"/>
              <a:t>diachronic</a:t>
            </a:r>
            <a:endParaRPr lang="hr-HR" dirty="0" smtClean="0"/>
          </a:p>
          <a:p>
            <a:r>
              <a:rPr lang="hr-HR" dirty="0" err="1" smtClean="0"/>
              <a:t>Langue</a:t>
            </a:r>
            <a:r>
              <a:rPr lang="hr-HR" dirty="0" smtClean="0"/>
              <a:t> – parole</a:t>
            </a:r>
          </a:p>
          <a:p>
            <a:r>
              <a:rPr lang="hr-HR" dirty="0" err="1" smtClean="0"/>
              <a:t>Paradigmatic</a:t>
            </a:r>
            <a:r>
              <a:rPr lang="hr-HR" dirty="0" smtClean="0"/>
              <a:t> - </a:t>
            </a:r>
            <a:r>
              <a:rPr lang="hr-HR" dirty="0" err="1" smtClean="0"/>
              <a:t>syntagmatic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204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Synchronic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diachronic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Syn</a:t>
            </a:r>
            <a:r>
              <a:rPr lang="hr-HR" dirty="0" smtClean="0"/>
              <a:t> (‘</a:t>
            </a:r>
            <a:r>
              <a:rPr lang="hr-HR" dirty="0" err="1" smtClean="0"/>
              <a:t>with</a:t>
            </a:r>
            <a:r>
              <a:rPr lang="hr-HR" dirty="0" smtClean="0"/>
              <a:t>’) + </a:t>
            </a:r>
            <a:r>
              <a:rPr lang="hr-HR" dirty="0" err="1" smtClean="0"/>
              <a:t>chronos</a:t>
            </a:r>
            <a:r>
              <a:rPr lang="hr-HR" dirty="0" smtClean="0"/>
              <a:t> (‘time’)</a:t>
            </a:r>
          </a:p>
          <a:p>
            <a:r>
              <a:rPr lang="hr-HR" dirty="0" err="1" smtClean="0"/>
              <a:t>Dia</a:t>
            </a:r>
            <a:r>
              <a:rPr lang="hr-HR" dirty="0" smtClean="0"/>
              <a:t> (‘</a:t>
            </a:r>
            <a:r>
              <a:rPr lang="hr-HR" dirty="0" err="1" smtClean="0"/>
              <a:t>across</a:t>
            </a:r>
            <a:r>
              <a:rPr lang="hr-HR" dirty="0" smtClean="0"/>
              <a:t>’) + </a:t>
            </a:r>
            <a:r>
              <a:rPr lang="hr-HR" dirty="0" err="1" smtClean="0"/>
              <a:t>chronos</a:t>
            </a:r>
            <a:endParaRPr lang="hr-HR" dirty="0" smtClean="0"/>
          </a:p>
          <a:p>
            <a:r>
              <a:rPr lang="hr-HR" dirty="0" err="1" smtClean="0"/>
              <a:t>Diachrony</a:t>
            </a:r>
            <a:r>
              <a:rPr lang="hr-HR" dirty="0" smtClean="0"/>
              <a:t> – </a:t>
            </a:r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over</a:t>
            </a:r>
            <a:r>
              <a:rPr lang="hr-HR" dirty="0" smtClean="0"/>
              <a:t> time (</a:t>
            </a:r>
            <a:r>
              <a:rPr lang="hr-HR" dirty="0" err="1" smtClean="0"/>
              <a:t>history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Synchrony</a:t>
            </a:r>
            <a:r>
              <a:rPr lang="hr-HR" dirty="0" smtClean="0"/>
              <a:t> – </a:t>
            </a:r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at a </a:t>
            </a:r>
            <a:r>
              <a:rPr lang="hr-HR" dirty="0" err="1" smtClean="0"/>
              <a:t>definite</a:t>
            </a:r>
            <a:r>
              <a:rPr lang="hr-HR" dirty="0" smtClean="0"/>
              <a:t> moment </a:t>
            </a:r>
            <a:r>
              <a:rPr lang="hr-HR" dirty="0" err="1" smtClean="0"/>
              <a:t>in</a:t>
            </a:r>
            <a:r>
              <a:rPr lang="hr-HR" dirty="0" smtClean="0"/>
              <a:t> time </a:t>
            </a:r>
          </a:p>
          <a:p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approaches</a:t>
            </a:r>
            <a:r>
              <a:rPr lang="hr-HR" dirty="0" smtClean="0"/>
              <a:t> - </a:t>
            </a:r>
            <a:r>
              <a:rPr lang="hr-HR" dirty="0" err="1" smtClean="0"/>
              <a:t>complementary</a:t>
            </a:r>
            <a:endParaRPr lang="hr-H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Langue</a:t>
            </a:r>
            <a:r>
              <a:rPr lang="hr-HR" dirty="0" smtClean="0"/>
              <a:t> et parole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Distinction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abstract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 (</a:t>
            </a:r>
            <a:r>
              <a:rPr lang="hr-HR" dirty="0" err="1" smtClean="0"/>
              <a:t>langue</a:t>
            </a:r>
            <a:r>
              <a:rPr lang="hr-HR" dirty="0" smtClean="0"/>
              <a:t>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concrete</a:t>
            </a:r>
            <a:r>
              <a:rPr lang="hr-HR" dirty="0" smtClean="0"/>
              <a:t> </a:t>
            </a:r>
            <a:r>
              <a:rPr lang="hr-HR" dirty="0" err="1" smtClean="0"/>
              <a:t>realization</a:t>
            </a:r>
            <a:r>
              <a:rPr lang="hr-HR" dirty="0" smtClean="0"/>
              <a:t> (parole): Ferdinand de </a:t>
            </a:r>
            <a:r>
              <a:rPr lang="hr-HR" dirty="0" err="1" smtClean="0"/>
              <a:t>Saussure</a:t>
            </a:r>
            <a:endParaRPr lang="hr-HR" dirty="0" smtClean="0"/>
          </a:p>
          <a:p>
            <a:r>
              <a:rPr lang="hr-HR" dirty="0" err="1" smtClean="0"/>
              <a:t>System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use (Louis </a:t>
            </a:r>
            <a:r>
              <a:rPr lang="hr-HR" dirty="0" err="1" smtClean="0"/>
              <a:t>Hjelmslev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Competence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performance</a:t>
            </a:r>
            <a:r>
              <a:rPr lang="hr-HR" dirty="0" smtClean="0"/>
              <a:t> (</a:t>
            </a:r>
            <a:r>
              <a:rPr lang="hr-HR" dirty="0" err="1" smtClean="0"/>
              <a:t>Noam</a:t>
            </a:r>
            <a:r>
              <a:rPr lang="hr-HR" dirty="0" smtClean="0"/>
              <a:t> </a:t>
            </a:r>
            <a:r>
              <a:rPr lang="hr-HR" dirty="0" err="1" smtClean="0"/>
              <a:t>Chomsky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Langue</a:t>
            </a:r>
            <a:r>
              <a:rPr lang="hr-HR" dirty="0" smtClean="0"/>
              <a:t> et parole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Langue</a:t>
            </a:r>
            <a:r>
              <a:rPr lang="hr-HR" dirty="0" smtClean="0"/>
              <a:t> (</a:t>
            </a:r>
            <a:r>
              <a:rPr lang="hr-HR" dirty="0" err="1" smtClean="0"/>
              <a:t>system</a:t>
            </a:r>
            <a:r>
              <a:rPr lang="hr-HR" dirty="0" smtClean="0"/>
              <a:t>, </a:t>
            </a:r>
            <a:r>
              <a:rPr lang="hr-HR" dirty="0" err="1" smtClean="0"/>
              <a:t>competence</a:t>
            </a:r>
            <a:r>
              <a:rPr lang="hr-HR" dirty="0" smtClean="0"/>
              <a:t>) – a set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interiorized</a:t>
            </a:r>
            <a:r>
              <a:rPr lang="hr-HR" dirty="0" smtClean="0"/>
              <a:t> </a:t>
            </a:r>
            <a:r>
              <a:rPr lang="hr-HR" dirty="0" err="1" smtClean="0"/>
              <a:t>rules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constitute</a:t>
            </a:r>
            <a:r>
              <a:rPr lang="hr-HR" dirty="0" smtClean="0"/>
              <a:t> </a:t>
            </a:r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capacity</a:t>
            </a:r>
            <a:r>
              <a:rPr lang="hr-HR" dirty="0" smtClean="0"/>
              <a:t> to </a:t>
            </a:r>
            <a:r>
              <a:rPr lang="hr-HR" dirty="0" err="1" smtClean="0"/>
              <a:t>produce</a:t>
            </a:r>
            <a:r>
              <a:rPr lang="hr-HR" dirty="0" smtClean="0"/>
              <a:t> </a:t>
            </a:r>
            <a:r>
              <a:rPr lang="hr-HR" dirty="0" err="1" smtClean="0"/>
              <a:t>messages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certain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; </a:t>
            </a:r>
            <a:r>
              <a:rPr lang="hr-HR" dirty="0" err="1" smtClean="0"/>
              <a:t>abstract</a:t>
            </a:r>
            <a:r>
              <a:rPr lang="hr-HR" dirty="0" smtClean="0"/>
              <a:t>, </a:t>
            </a:r>
            <a:r>
              <a:rPr lang="hr-HR" dirty="0" err="1" smtClean="0"/>
              <a:t>unconscious</a:t>
            </a:r>
            <a:r>
              <a:rPr lang="hr-HR" dirty="0" smtClean="0"/>
              <a:t> </a:t>
            </a:r>
            <a:r>
              <a:rPr lang="hr-HR" dirty="0" err="1" smtClean="0"/>
              <a:t>competence</a:t>
            </a:r>
            <a:r>
              <a:rPr lang="hr-HR" dirty="0" smtClean="0"/>
              <a:t> </a:t>
            </a:r>
            <a:r>
              <a:rPr lang="hr-HR" dirty="0" err="1" smtClean="0"/>
              <a:t>shared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all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community</a:t>
            </a:r>
            <a:endParaRPr lang="hr-HR" dirty="0" smtClean="0"/>
          </a:p>
          <a:p>
            <a:r>
              <a:rPr lang="hr-HR" i="1" dirty="0" smtClean="0"/>
              <a:t>Parole</a:t>
            </a:r>
            <a:r>
              <a:rPr lang="hr-HR" dirty="0" smtClean="0"/>
              <a:t> –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r>
              <a:rPr lang="hr-HR" dirty="0" smtClean="0"/>
              <a:t>, </a:t>
            </a:r>
            <a:r>
              <a:rPr lang="hr-HR" dirty="0" err="1" smtClean="0"/>
              <a:t>concrete</a:t>
            </a:r>
            <a:r>
              <a:rPr lang="hr-HR" dirty="0" smtClean="0"/>
              <a:t> </a:t>
            </a:r>
            <a:r>
              <a:rPr lang="hr-HR" dirty="0" err="1" smtClean="0"/>
              <a:t>realization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message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particular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Langue</a:t>
            </a:r>
            <a:r>
              <a:rPr lang="hr-HR" dirty="0" smtClean="0"/>
              <a:t> et parole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Langue</a:t>
            </a:r>
            <a:r>
              <a:rPr lang="hr-HR" i="1" dirty="0" smtClean="0"/>
              <a:t> et parole</a:t>
            </a:r>
            <a:r>
              <a:rPr lang="hr-HR" dirty="0" smtClean="0"/>
              <a:t>: </a:t>
            </a:r>
            <a:r>
              <a:rPr lang="hr-HR" dirty="0" err="1" smtClean="0"/>
              <a:t>opposition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abstract</a:t>
            </a:r>
            <a:r>
              <a:rPr lang="hr-HR" dirty="0" smtClean="0"/>
              <a:t>,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constant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one </a:t>
            </a:r>
            <a:r>
              <a:rPr lang="hr-HR" dirty="0" err="1" smtClean="0"/>
              <a:t>hand</a:t>
            </a:r>
            <a:r>
              <a:rPr lang="hr-HR" dirty="0" smtClean="0"/>
              <a:t> (</a:t>
            </a:r>
            <a:r>
              <a:rPr lang="hr-HR" i="1" dirty="0" err="1" smtClean="0"/>
              <a:t>langue</a:t>
            </a:r>
            <a:r>
              <a:rPr lang="hr-HR" dirty="0" smtClean="0"/>
              <a:t>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concrete</a:t>
            </a:r>
            <a:r>
              <a:rPr lang="hr-HR" dirty="0" smtClean="0"/>
              <a:t>,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variable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(</a:t>
            </a:r>
            <a:r>
              <a:rPr lang="hr-HR" i="1" dirty="0" smtClean="0"/>
              <a:t>parole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Paradigmatic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syntagmatic</a:t>
            </a:r>
            <a:r>
              <a:rPr lang="hr-HR" dirty="0" smtClean="0"/>
              <a:t> </a:t>
            </a:r>
            <a:r>
              <a:rPr lang="hr-HR" dirty="0" err="1" smtClean="0"/>
              <a:t>axis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Paradigmatic</a:t>
            </a:r>
            <a:r>
              <a:rPr lang="hr-HR" dirty="0" smtClean="0"/>
              <a:t> </a:t>
            </a:r>
            <a:r>
              <a:rPr lang="hr-HR" dirty="0" err="1" smtClean="0"/>
              <a:t>axis</a:t>
            </a:r>
            <a:r>
              <a:rPr lang="hr-HR" dirty="0" smtClean="0"/>
              <a:t> </a:t>
            </a:r>
            <a:r>
              <a:rPr lang="hr-HR" dirty="0" err="1" smtClean="0"/>
              <a:t>concerns</a:t>
            </a:r>
            <a:r>
              <a:rPr lang="hr-HR" dirty="0" smtClean="0"/>
              <a:t> </a:t>
            </a:r>
            <a:r>
              <a:rPr lang="hr-HR" dirty="0" err="1" smtClean="0"/>
              <a:t>relations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, </a:t>
            </a:r>
            <a:r>
              <a:rPr lang="hr-HR" dirty="0" err="1" smtClean="0"/>
              <a:t>syntagmatic</a:t>
            </a:r>
            <a:r>
              <a:rPr lang="hr-HR" dirty="0" smtClean="0"/>
              <a:t> </a:t>
            </a:r>
            <a:r>
              <a:rPr lang="hr-HR" dirty="0" err="1" smtClean="0"/>
              <a:t>axis</a:t>
            </a:r>
            <a:r>
              <a:rPr lang="hr-HR" dirty="0" smtClean="0"/>
              <a:t> </a:t>
            </a:r>
            <a:r>
              <a:rPr lang="hr-HR" dirty="0" err="1" smtClean="0"/>
              <a:t>concerns</a:t>
            </a:r>
            <a:r>
              <a:rPr lang="hr-HR" dirty="0" smtClean="0"/>
              <a:t> </a:t>
            </a:r>
            <a:r>
              <a:rPr lang="hr-HR" dirty="0" err="1" smtClean="0"/>
              <a:t>relations</a:t>
            </a:r>
            <a:r>
              <a:rPr lang="hr-HR" dirty="0" smtClean="0"/>
              <a:t> </a:t>
            </a:r>
            <a:r>
              <a:rPr lang="hr-HR" dirty="0" err="1" smtClean="0"/>
              <a:t>on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structures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realize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potentialities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endParaRPr lang="hr-HR" dirty="0" smtClean="0"/>
          </a:p>
          <a:p>
            <a:r>
              <a:rPr lang="hr-HR" dirty="0" err="1" smtClean="0"/>
              <a:t>Paradigmatic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syntagmatic</a:t>
            </a:r>
            <a:r>
              <a:rPr lang="hr-HR" dirty="0" smtClean="0"/>
              <a:t> </a:t>
            </a:r>
            <a:r>
              <a:rPr lang="hr-HR" dirty="0" err="1" smtClean="0"/>
              <a:t>dimensions</a:t>
            </a:r>
            <a:r>
              <a:rPr lang="hr-HR" dirty="0" smtClean="0"/>
              <a:t> </a:t>
            </a:r>
            <a:r>
              <a:rPr lang="hr-HR" dirty="0" err="1" smtClean="0"/>
              <a:t>constitute</a:t>
            </a:r>
            <a:r>
              <a:rPr lang="hr-HR" dirty="0" smtClean="0"/>
              <a:t> a </a:t>
            </a:r>
            <a:r>
              <a:rPr lang="hr-HR" dirty="0" err="1" smtClean="0"/>
              <a:t>double</a:t>
            </a:r>
            <a:r>
              <a:rPr lang="hr-HR" dirty="0" smtClean="0"/>
              <a:t> </a:t>
            </a:r>
            <a:r>
              <a:rPr lang="hr-HR" dirty="0" err="1" smtClean="0"/>
              <a:t>perspective</a:t>
            </a:r>
            <a:r>
              <a:rPr lang="hr-HR" dirty="0" smtClean="0"/>
              <a:t> </a:t>
            </a:r>
            <a:r>
              <a:rPr lang="hr-HR" dirty="0" err="1" smtClean="0"/>
              <a:t>according</a:t>
            </a:r>
            <a:r>
              <a:rPr lang="hr-HR" dirty="0" smtClean="0"/>
              <a:t> to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structures</a:t>
            </a:r>
            <a:r>
              <a:rPr lang="hr-HR" dirty="0" smtClean="0"/>
              <a:t>, </a:t>
            </a:r>
            <a:r>
              <a:rPr lang="hr-HR" dirty="0" err="1" smtClean="0"/>
              <a:t>combinations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</a:t>
            </a:r>
            <a:r>
              <a:rPr lang="hr-HR" dirty="0" smtClean="0"/>
              <a:t> </a:t>
            </a:r>
            <a:r>
              <a:rPr lang="hr-HR" dirty="0" err="1" smtClean="0"/>
              <a:t>signs</a:t>
            </a:r>
            <a:r>
              <a:rPr lang="hr-HR" dirty="0" smtClean="0"/>
              <a:t>, </a:t>
            </a:r>
            <a:r>
              <a:rPr lang="hr-HR" dirty="0" err="1" smtClean="0"/>
              <a:t>function</a:t>
            </a:r>
            <a:endParaRPr lang="hr-H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Paradigmatic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syntagmatic</a:t>
            </a:r>
            <a:r>
              <a:rPr lang="hr-HR" dirty="0" smtClean="0"/>
              <a:t> </a:t>
            </a:r>
            <a:r>
              <a:rPr lang="hr-HR" dirty="0" err="1" smtClean="0"/>
              <a:t>axis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Syntagmatic</a:t>
            </a:r>
            <a:r>
              <a:rPr lang="hr-HR" dirty="0" smtClean="0"/>
              <a:t> </a:t>
            </a:r>
            <a:r>
              <a:rPr lang="hr-HR" dirty="0" err="1" smtClean="0"/>
              <a:t>axis</a:t>
            </a:r>
            <a:endParaRPr lang="hr-HR" dirty="0" smtClean="0"/>
          </a:p>
          <a:p>
            <a:r>
              <a:rPr lang="hr-HR" dirty="0" err="1" smtClean="0"/>
              <a:t>Paradigmatic</a:t>
            </a:r>
            <a:r>
              <a:rPr lang="hr-HR" dirty="0" smtClean="0"/>
              <a:t> </a:t>
            </a:r>
            <a:r>
              <a:rPr lang="hr-HR" dirty="0" err="1" smtClean="0"/>
              <a:t>axis</a:t>
            </a:r>
            <a:endParaRPr lang="hr-HR" dirty="0"/>
          </a:p>
        </p:txBody>
      </p:sp>
      <p:cxnSp>
        <p:nvCxnSpPr>
          <p:cNvPr id="6" name="Curved Connector 5"/>
          <p:cNvCxnSpPr/>
          <p:nvPr/>
        </p:nvCxnSpPr>
        <p:spPr>
          <a:xfrm>
            <a:off x="-900608" y="764704"/>
            <a:ext cx="914400" cy="91440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5436096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Down Arrow 7"/>
          <p:cNvSpPr/>
          <p:nvPr/>
        </p:nvSpPr>
        <p:spPr>
          <a:xfrm>
            <a:off x="5292080" y="19888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Levels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analysis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Phonetics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phonology</a:t>
            </a:r>
            <a:endParaRPr lang="hr-HR" dirty="0" smtClean="0"/>
          </a:p>
          <a:p>
            <a:r>
              <a:rPr lang="hr-HR" dirty="0" err="1" smtClean="0"/>
              <a:t>Morphology</a:t>
            </a:r>
            <a:endParaRPr lang="hr-HR" dirty="0" smtClean="0"/>
          </a:p>
          <a:p>
            <a:r>
              <a:rPr lang="hr-HR" dirty="0" err="1" smtClean="0"/>
              <a:t>Syntax</a:t>
            </a:r>
            <a:endParaRPr lang="hr-HR" dirty="0" smtClean="0"/>
          </a:p>
          <a:p>
            <a:r>
              <a:rPr lang="hr-HR" dirty="0" err="1" smtClean="0"/>
              <a:t>Semantics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Levels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analysis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3648" y="3429000"/>
          <a:ext cx="749934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Phonetics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phonology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Morphology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Syntax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Lexicon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semantics</a:t>
                      </a:r>
                      <a:endParaRPr lang="hr-HR" dirty="0" smtClean="0"/>
                    </a:p>
                    <a:p>
                      <a:endParaRPr lang="hr-H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47664" y="1700808"/>
            <a:ext cx="1512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Physical</a:t>
            </a:r>
            <a:r>
              <a:rPr lang="hr-HR" dirty="0" smtClean="0"/>
              <a:t> </a:t>
            </a:r>
            <a:r>
              <a:rPr lang="hr-HR" dirty="0" err="1" smtClean="0"/>
              <a:t>reality</a:t>
            </a: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23728" y="249289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100392" y="429309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092280" y="5157192"/>
            <a:ext cx="20517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External</a:t>
            </a:r>
            <a:r>
              <a:rPr lang="hr-HR" dirty="0" smtClean="0"/>
              <a:t> world </a:t>
            </a:r>
            <a:r>
              <a:rPr lang="hr-HR" dirty="0" err="1" smtClean="0"/>
              <a:t>cognitively</a:t>
            </a:r>
            <a:r>
              <a:rPr lang="hr-HR" dirty="0" smtClean="0"/>
              <a:t> </a:t>
            </a:r>
            <a:r>
              <a:rPr lang="hr-HR" dirty="0" err="1" smtClean="0"/>
              <a:t>codified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Questions</a:t>
            </a:r>
            <a:r>
              <a:rPr lang="hr-HR" dirty="0" smtClean="0"/>
              <a:t> for </a:t>
            </a:r>
            <a:r>
              <a:rPr lang="hr-HR" dirty="0" err="1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distinguishes</a:t>
            </a:r>
            <a:r>
              <a:rPr lang="hr-HR" dirty="0"/>
              <a:t> human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animal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?</a:t>
            </a:r>
          </a:p>
          <a:p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for </a:t>
            </a:r>
            <a:r>
              <a:rPr lang="hr-HR" dirty="0" err="1"/>
              <a:t>communication</a:t>
            </a:r>
            <a:r>
              <a:rPr lang="hr-HR" dirty="0"/>
              <a:t>?</a:t>
            </a:r>
          </a:p>
          <a:p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types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think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752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Levels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analysis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Phonetics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phonology</a:t>
            </a:r>
            <a:r>
              <a:rPr lang="hr-HR" dirty="0" smtClean="0"/>
              <a:t>, </a:t>
            </a:r>
            <a:r>
              <a:rPr lang="hr-HR" dirty="0" err="1" smtClean="0"/>
              <a:t>semantics</a:t>
            </a:r>
            <a:r>
              <a:rPr lang="hr-HR" dirty="0" smtClean="0"/>
              <a:t> – link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external</a:t>
            </a:r>
            <a:r>
              <a:rPr lang="hr-HR" dirty="0" smtClean="0"/>
              <a:t> </a:t>
            </a:r>
            <a:r>
              <a:rPr lang="hr-HR" dirty="0" err="1" smtClean="0"/>
              <a:t>reality</a:t>
            </a:r>
            <a:endParaRPr lang="hr-HR" dirty="0" smtClean="0"/>
          </a:p>
          <a:p>
            <a:r>
              <a:rPr lang="hr-HR" dirty="0" err="1" smtClean="0"/>
              <a:t>Phonetics</a:t>
            </a:r>
            <a:r>
              <a:rPr lang="hr-HR" dirty="0" smtClean="0"/>
              <a:t> – </a:t>
            </a:r>
            <a:r>
              <a:rPr lang="hr-HR" dirty="0" err="1" smtClean="0"/>
              <a:t>physical</a:t>
            </a:r>
            <a:r>
              <a:rPr lang="hr-HR" dirty="0" smtClean="0"/>
              <a:t> </a:t>
            </a:r>
            <a:r>
              <a:rPr lang="hr-HR" dirty="0" err="1" smtClean="0"/>
              <a:t>support</a:t>
            </a:r>
            <a:r>
              <a:rPr lang="hr-HR" dirty="0" smtClean="0"/>
              <a:t> to </a:t>
            </a:r>
            <a:r>
              <a:rPr lang="hr-HR" dirty="0" err="1" smtClean="0"/>
              <a:t>communication</a:t>
            </a:r>
            <a:endParaRPr lang="hr-HR" dirty="0" smtClean="0"/>
          </a:p>
          <a:p>
            <a:r>
              <a:rPr lang="hr-HR" dirty="0" err="1" smtClean="0"/>
              <a:t>Semantics</a:t>
            </a:r>
            <a:r>
              <a:rPr lang="hr-HR" dirty="0" smtClean="0"/>
              <a:t>: </a:t>
            </a:r>
            <a:r>
              <a:rPr lang="hr-HR" dirty="0" err="1" smtClean="0"/>
              <a:t>conceptualisation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cognitive</a:t>
            </a:r>
            <a:r>
              <a:rPr lang="hr-HR" dirty="0" smtClean="0"/>
              <a:t> </a:t>
            </a:r>
            <a:r>
              <a:rPr lang="hr-HR" dirty="0" err="1" smtClean="0"/>
              <a:t>categorisation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our</a:t>
            </a:r>
            <a:r>
              <a:rPr lang="hr-HR" dirty="0" smtClean="0"/>
              <a:t> world</a:t>
            </a:r>
            <a:endParaRPr lang="hr-H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Levels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analysis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Morphology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syntax</a:t>
            </a:r>
            <a:r>
              <a:rPr lang="hr-HR" dirty="0" smtClean="0"/>
              <a:t> – </a:t>
            </a:r>
            <a:r>
              <a:rPr lang="hr-HR" dirty="0" err="1" smtClean="0"/>
              <a:t>internal</a:t>
            </a:r>
            <a:r>
              <a:rPr lang="hr-HR" dirty="0" smtClean="0"/>
              <a:t> </a:t>
            </a:r>
            <a:r>
              <a:rPr lang="hr-HR" dirty="0" err="1" smtClean="0"/>
              <a:t>levels</a:t>
            </a:r>
            <a:r>
              <a:rPr lang="hr-HR" dirty="0" smtClean="0"/>
              <a:t> on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 is </a:t>
            </a:r>
            <a:r>
              <a:rPr lang="hr-HR" dirty="0" err="1" smtClean="0"/>
              <a:t>organised</a:t>
            </a:r>
            <a:r>
              <a:rPr lang="hr-HR" dirty="0" smtClean="0"/>
              <a:t> </a:t>
            </a:r>
            <a:r>
              <a:rPr lang="hr-HR" dirty="0" err="1" smtClean="0"/>
              <a:t>according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g</a:t>
            </a:r>
            <a:r>
              <a:rPr lang="hr-HR" smtClean="0"/>
              <a:t>overn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faculty</a:t>
            </a:r>
            <a:endParaRPr lang="hr-H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Branches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linguistics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General </a:t>
            </a:r>
            <a:r>
              <a:rPr lang="hr-HR" dirty="0" err="1" smtClean="0"/>
              <a:t>linguistics</a:t>
            </a:r>
            <a:endParaRPr lang="hr-HR" dirty="0" smtClean="0"/>
          </a:p>
          <a:p>
            <a:r>
              <a:rPr lang="hr-HR" dirty="0" err="1" smtClean="0"/>
              <a:t>Historical</a:t>
            </a:r>
            <a:r>
              <a:rPr lang="hr-HR" dirty="0" smtClean="0"/>
              <a:t> </a:t>
            </a:r>
            <a:r>
              <a:rPr lang="hr-HR" dirty="0" err="1" smtClean="0"/>
              <a:t>linguistics</a:t>
            </a:r>
            <a:endParaRPr lang="hr-HR" dirty="0" smtClean="0"/>
          </a:p>
          <a:p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acquisition</a:t>
            </a:r>
            <a:endParaRPr lang="hr-HR" dirty="0" smtClean="0"/>
          </a:p>
          <a:p>
            <a:r>
              <a:rPr lang="hr-HR" dirty="0" err="1" smtClean="0"/>
              <a:t>Sociolinguistics</a:t>
            </a:r>
            <a:endParaRPr lang="hr-HR" dirty="0" smtClean="0"/>
          </a:p>
          <a:p>
            <a:r>
              <a:rPr lang="hr-HR" dirty="0" err="1" smtClean="0"/>
              <a:t>Psycholinguistics</a:t>
            </a:r>
            <a:endParaRPr lang="hr-HR" dirty="0" smtClean="0"/>
          </a:p>
          <a:p>
            <a:r>
              <a:rPr lang="hr-HR" dirty="0" err="1" smtClean="0"/>
              <a:t>Cognitive</a:t>
            </a:r>
            <a:r>
              <a:rPr lang="hr-HR" dirty="0" smtClean="0"/>
              <a:t> </a:t>
            </a:r>
            <a:r>
              <a:rPr lang="hr-HR" dirty="0" err="1" smtClean="0"/>
              <a:t>linguistics</a:t>
            </a:r>
            <a:endParaRPr lang="hr-HR" dirty="0" smtClean="0"/>
          </a:p>
          <a:p>
            <a:r>
              <a:rPr lang="hr-HR" dirty="0" err="1" smtClean="0"/>
              <a:t>Computational</a:t>
            </a:r>
            <a:r>
              <a:rPr lang="hr-HR" dirty="0" smtClean="0"/>
              <a:t> </a:t>
            </a:r>
            <a:r>
              <a:rPr lang="hr-HR" dirty="0" err="1" smtClean="0"/>
              <a:t>linguistics</a:t>
            </a:r>
            <a:endParaRPr lang="hr-HR" dirty="0" smtClean="0"/>
          </a:p>
          <a:p>
            <a:r>
              <a:rPr lang="hr-HR" dirty="0" err="1" smtClean="0"/>
              <a:t>Corpus</a:t>
            </a:r>
            <a:r>
              <a:rPr lang="hr-HR" dirty="0" smtClean="0"/>
              <a:t> </a:t>
            </a:r>
            <a:r>
              <a:rPr lang="hr-HR" dirty="0" err="1" smtClean="0"/>
              <a:t>linguistics</a:t>
            </a:r>
            <a:endParaRPr lang="hr-HR" dirty="0" smtClean="0"/>
          </a:p>
          <a:p>
            <a:r>
              <a:rPr lang="hr-HR" dirty="0" smtClean="0"/>
              <a:t>Applied </a:t>
            </a:r>
            <a:r>
              <a:rPr lang="hr-HR" dirty="0" err="1" smtClean="0"/>
              <a:t>linguistics</a:t>
            </a:r>
            <a:r>
              <a:rPr lang="hr-HR" dirty="0" smtClean="0"/>
              <a:t> (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learning</a:t>
            </a:r>
            <a:r>
              <a:rPr lang="hr-HR" dirty="0" smtClean="0"/>
              <a:t>, LSP, </a:t>
            </a:r>
            <a:r>
              <a:rPr lang="hr-HR" dirty="0" err="1" smtClean="0"/>
              <a:t>translation</a:t>
            </a:r>
            <a:r>
              <a:rPr lang="hr-HR" dirty="0" smtClean="0"/>
              <a:t> </a:t>
            </a:r>
            <a:r>
              <a:rPr lang="hr-HR" dirty="0" err="1" smtClean="0"/>
              <a:t>studies</a:t>
            </a:r>
            <a:r>
              <a:rPr lang="hr-HR" dirty="0" smtClean="0"/>
              <a:t>, </a:t>
            </a:r>
            <a:r>
              <a:rPr lang="hr-HR" dirty="0" err="1" smtClean="0"/>
              <a:t>forensic</a:t>
            </a:r>
            <a:r>
              <a:rPr lang="hr-HR" dirty="0" smtClean="0"/>
              <a:t> </a:t>
            </a:r>
            <a:r>
              <a:rPr lang="hr-HR" dirty="0" err="1" smtClean="0"/>
              <a:t>linguistics</a:t>
            </a:r>
            <a:r>
              <a:rPr lang="hr-HR" dirty="0" smtClean="0"/>
              <a:t> </a:t>
            </a:r>
            <a:r>
              <a:rPr lang="hr-HR" dirty="0" err="1" smtClean="0"/>
              <a:t>etc</a:t>
            </a:r>
            <a:r>
              <a:rPr lang="hr-HR" dirty="0" smtClean="0"/>
              <a:t>.)</a:t>
            </a:r>
            <a:endParaRPr lang="hr-H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Summary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Communication</a:t>
            </a:r>
            <a:r>
              <a:rPr lang="hr-HR" dirty="0" smtClean="0"/>
              <a:t> systems</a:t>
            </a:r>
          </a:p>
          <a:p>
            <a:r>
              <a:rPr lang="hr-HR" dirty="0" err="1" smtClean="0"/>
              <a:t>Functions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Universal</a:t>
            </a:r>
            <a:r>
              <a:rPr lang="hr-HR" dirty="0" smtClean="0"/>
              <a:t> </a:t>
            </a:r>
            <a:r>
              <a:rPr lang="hr-HR" dirty="0" err="1" smtClean="0"/>
              <a:t>properties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: </a:t>
            </a:r>
            <a:r>
              <a:rPr lang="hr-HR" dirty="0" err="1" smtClean="0"/>
              <a:t>linguistics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Communication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Communication</a:t>
            </a:r>
            <a:r>
              <a:rPr lang="hr-HR" dirty="0" smtClean="0"/>
              <a:t> – transfer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endParaRPr lang="hr-HR" dirty="0" smtClean="0"/>
          </a:p>
          <a:p>
            <a:r>
              <a:rPr lang="hr-HR" dirty="0" err="1" smtClean="0"/>
              <a:t>Sign</a:t>
            </a:r>
            <a:r>
              <a:rPr lang="hr-HR" dirty="0" smtClean="0"/>
              <a:t> – a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unit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endParaRPr lang="hr-HR" dirty="0" smtClean="0"/>
          </a:p>
          <a:p>
            <a:r>
              <a:rPr lang="hr-HR" dirty="0" err="1" smtClean="0"/>
              <a:t>Sign</a:t>
            </a:r>
            <a:r>
              <a:rPr lang="hr-HR" dirty="0" smtClean="0"/>
              <a:t> – </a:t>
            </a:r>
            <a:r>
              <a:rPr lang="hr-HR" dirty="0" err="1" smtClean="0"/>
              <a:t>sth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stands</a:t>
            </a:r>
            <a:r>
              <a:rPr lang="hr-HR" dirty="0" smtClean="0"/>
              <a:t> for </a:t>
            </a:r>
            <a:r>
              <a:rPr lang="hr-HR" dirty="0" err="1" smtClean="0"/>
              <a:t>sth</a:t>
            </a:r>
            <a:r>
              <a:rPr lang="hr-HR" dirty="0" smtClean="0"/>
              <a:t> </a:t>
            </a:r>
            <a:r>
              <a:rPr lang="hr-HR" dirty="0" err="1" smtClean="0"/>
              <a:t>else</a:t>
            </a:r>
            <a:r>
              <a:rPr lang="hr-HR" dirty="0" smtClean="0"/>
              <a:t> </a:t>
            </a:r>
            <a:r>
              <a:rPr lang="hr-HR" dirty="0" smtClean="0"/>
              <a:t>(referent) to </a:t>
            </a:r>
            <a:r>
              <a:rPr lang="hr-HR" dirty="0" err="1" smtClean="0"/>
              <a:t>communicate</a:t>
            </a:r>
            <a:r>
              <a:rPr lang="hr-HR" dirty="0" smtClean="0"/>
              <a:t> it (</a:t>
            </a:r>
            <a:r>
              <a:rPr lang="hr-HR" dirty="0" err="1" smtClean="0"/>
              <a:t>communicate</a:t>
            </a:r>
            <a:r>
              <a:rPr lang="hr-HR" dirty="0" smtClean="0"/>
              <a:t> = to make </a:t>
            </a:r>
            <a:r>
              <a:rPr lang="hr-HR" dirty="0" err="1" smtClean="0"/>
              <a:t>sth</a:t>
            </a:r>
            <a:r>
              <a:rPr lang="hr-HR" dirty="0" smtClean="0"/>
              <a:t> </a:t>
            </a:r>
            <a:r>
              <a:rPr lang="hr-HR" dirty="0" err="1" smtClean="0"/>
              <a:t>common</a:t>
            </a:r>
            <a:r>
              <a:rPr lang="hr-HR" dirty="0" smtClean="0"/>
              <a:t>)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a </a:t>
            </a:r>
            <a:r>
              <a:rPr lang="hr-HR" dirty="0" err="1" smtClean="0"/>
              <a:t>sign</a:t>
            </a:r>
            <a:r>
              <a:rPr lang="hr-HR" dirty="0" smtClean="0"/>
              <a:t>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2276872"/>
            <a:ext cx="5544000" cy="310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628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668" y="2420888"/>
            <a:ext cx="3785960" cy="2484000"/>
          </a:xfrm>
        </p:spPr>
      </p:pic>
    </p:spTree>
    <p:extLst>
      <p:ext uri="{BB962C8B-B14F-4D97-AF65-F5344CB8AC3E}">
        <p14:creationId xmlns:p14="http://schemas.microsoft.com/office/powerpoint/2010/main" val="3346065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2189</TotalTime>
  <Words>1968</Words>
  <Application>Microsoft Office PowerPoint</Application>
  <PresentationFormat>On-screen Show (4:3)</PresentationFormat>
  <Paragraphs>259</Paragraphs>
  <Slides>63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Arial</vt:lpstr>
      <vt:lpstr>Calibri</vt:lpstr>
      <vt:lpstr>Gill Sans MT</vt:lpstr>
      <vt:lpstr>Verdana</vt:lpstr>
      <vt:lpstr>Wingdings 2</vt:lpstr>
      <vt:lpstr>Solstice</vt:lpstr>
      <vt:lpstr>Introduction</vt:lpstr>
      <vt:lpstr>Preview</vt:lpstr>
      <vt:lpstr>Importance of language</vt:lpstr>
      <vt:lpstr>Importance of language</vt:lpstr>
      <vt:lpstr>Questions for discussion </vt:lpstr>
      <vt:lpstr>Questions for discussion</vt:lpstr>
      <vt:lpstr>Communication</vt:lpstr>
      <vt:lpstr>What is a sign?</vt:lpstr>
      <vt:lpstr>Sign</vt:lpstr>
      <vt:lpstr>Semiotic triangle</vt:lpstr>
      <vt:lpstr>Semantic Triangle</vt:lpstr>
      <vt:lpstr>Communication</vt:lpstr>
      <vt:lpstr>Communication</vt:lpstr>
      <vt:lpstr>Basic elements of communication</vt:lpstr>
      <vt:lpstr>Communication</vt:lpstr>
      <vt:lpstr>Code</vt:lpstr>
      <vt:lpstr>Code</vt:lpstr>
      <vt:lpstr>Context </vt:lpstr>
      <vt:lpstr>Context</vt:lpstr>
      <vt:lpstr>Answer the following:</vt:lpstr>
      <vt:lpstr>Functions of language R. Jakobson’s classification</vt:lpstr>
      <vt:lpstr>Language functions</vt:lpstr>
      <vt:lpstr>Properties of language</vt:lpstr>
      <vt:lpstr>Multifunctionality of language</vt:lpstr>
      <vt:lpstr>Freedom from stimulus</vt:lpstr>
      <vt:lpstr>Distancing </vt:lpstr>
      <vt:lpstr>Social transferability</vt:lpstr>
      <vt:lpstr>Transferability of medium: spoken and written</vt:lpstr>
      <vt:lpstr>Universal properties of language</vt:lpstr>
      <vt:lpstr>Universal properties of language</vt:lpstr>
      <vt:lpstr>Arbitrariness</vt:lpstr>
      <vt:lpstr>Modularity</vt:lpstr>
      <vt:lpstr>Modularity</vt:lpstr>
      <vt:lpstr>Compositionality and recursion</vt:lpstr>
      <vt:lpstr>Compositionality: examples</vt:lpstr>
      <vt:lpstr>Recursion</vt:lpstr>
      <vt:lpstr>Recursion </vt:lpstr>
      <vt:lpstr>Productivity</vt:lpstr>
      <vt:lpstr>Discretness</vt:lpstr>
      <vt:lpstr>Discreteness</vt:lpstr>
      <vt:lpstr>Reliance on context</vt:lpstr>
      <vt:lpstr>Reliance on context: examples</vt:lpstr>
      <vt:lpstr>Variability</vt:lpstr>
      <vt:lpstr>Variability</vt:lpstr>
      <vt:lpstr>Variability</vt:lpstr>
      <vt:lpstr>Definition of language</vt:lpstr>
      <vt:lpstr>General principles for the analysis of language</vt:lpstr>
      <vt:lpstr>The descriptive approach</vt:lpstr>
      <vt:lpstr>Standard languages vs other varieties</vt:lpstr>
      <vt:lpstr>The descriptive approach</vt:lpstr>
      <vt:lpstr>Approaches to the study of language</vt:lpstr>
      <vt:lpstr>Synchronic and diachronic study</vt:lpstr>
      <vt:lpstr>Langue et parole</vt:lpstr>
      <vt:lpstr>Langue et parole</vt:lpstr>
      <vt:lpstr>Langue et parole</vt:lpstr>
      <vt:lpstr>Paradigmatic and syntagmatic axis</vt:lpstr>
      <vt:lpstr>Paradigmatic and syntagmatic axis</vt:lpstr>
      <vt:lpstr>Levels of analysis</vt:lpstr>
      <vt:lpstr>Levels of analysis</vt:lpstr>
      <vt:lpstr>Levels of analysis</vt:lpstr>
      <vt:lpstr>Levels of analysis</vt:lpstr>
      <vt:lpstr>Branches of linguistics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QS</dc:creator>
  <cp:lastModifiedBy>Lelija Socanac</cp:lastModifiedBy>
  <cp:revision>195</cp:revision>
  <dcterms:created xsi:type="dcterms:W3CDTF">2013-07-06T18:10:52Z</dcterms:created>
  <dcterms:modified xsi:type="dcterms:W3CDTF">2019-03-05T10:47:27Z</dcterms:modified>
</cp:coreProperties>
</file>