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srce.hr/2018-201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E-</a:t>
            </a:r>
            <a:r>
              <a:rPr lang="hr-HR" dirty="0" err="1" smtClean="0"/>
              <a:t>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Početne upute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err="1" smtClean="0"/>
              <a:t>Registration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https://moodle.srce.hr/2018-2019/</a:t>
            </a:r>
            <a:r>
              <a: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r-Latn-RS" altLang="sr-Latn-R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xy@pravo.hr</a:t>
            </a:r>
          </a:p>
          <a:p>
            <a:r>
              <a:rPr lang="hr-HR" dirty="0" smtClean="0"/>
              <a:t>E-kolegij</a:t>
            </a:r>
          </a:p>
          <a:p>
            <a:r>
              <a:rPr lang="hr-HR" dirty="0" smtClean="0"/>
              <a:t>Sveučilište u Zagrebu</a:t>
            </a:r>
          </a:p>
          <a:p>
            <a:r>
              <a:rPr lang="hr-HR" dirty="0" smtClean="0"/>
              <a:t>Pravni fakultet</a:t>
            </a:r>
          </a:p>
          <a:p>
            <a:r>
              <a:rPr lang="hr-HR" dirty="0" smtClean="0"/>
              <a:t>Integrirani studij</a:t>
            </a:r>
          </a:p>
          <a:p>
            <a:endParaRPr lang="hr-HR" dirty="0" smtClean="0"/>
          </a:p>
          <a:p>
            <a:r>
              <a:rPr lang="hr-HR" dirty="0" smtClean="0"/>
              <a:t>Engleski I</a:t>
            </a:r>
          </a:p>
          <a:p>
            <a:r>
              <a:rPr lang="hr-HR" dirty="0" smtClean="0"/>
              <a:t>Socanac</a:t>
            </a:r>
          </a:p>
          <a:p>
            <a:r>
              <a:rPr lang="hr-HR" dirty="0" smtClean="0"/>
              <a:t>(Lelija18)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555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24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E-learning</vt:lpstr>
      <vt:lpstr>Registration</vt:lpstr>
      <vt:lpstr>grupa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Lelija Socanac</dc:creator>
  <cp:lastModifiedBy>Lelija Socanac</cp:lastModifiedBy>
  <cp:revision>6</cp:revision>
  <dcterms:created xsi:type="dcterms:W3CDTF">2018-10-14T21:11:59Z</dcterms:created>
  <dcterms:modified xsi:type="dcterms:W3CDTF">2018-10-14T21:26:13Z</dcterms:modified>
</cp:coreProperties>
</file>