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4"/>
  </p:notesMasterIdLst>
  <p:sldIdLst>
    <p:sldId id="256" r:id="rId2"/>
    <p:sldId id="257" r:id="rId3"/>
    <p:sldId id="262" r:id="rId4"/>
    <p:sldId id="269" r:id="rId5"/>
    <p:sldId id="263" r:id="rId6"/>
    <p:sldId id="267" r:id="rId7"/>
    <p:sldId id="258" r:id="rId8"/>
    <p:sldId id="260" r:id="rId9"/>
    <p:sldId id="264" r:id="rId10"/>
    <p:sldId id="261" r:id="rId11"/>
    <p:sldId id="266" r:id="rId12"/>
    <p:sldId id="268" r:id="rId13"/>
  </p:sldIdLst>
  <p:sldSz cx="12239625" cy="7559675"/>
  <p:notesSz cx="6669088" cy="9926638"/>
  <p:defaultTextStyle>
    <a:defPPr>
      <a:defRPr lang="hr-HR"/>
    </a:defPPr>
    <a:lvl1pPr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100" kern="1200">
        <a:solidFill>
          <a:schemeClr val="tx1"/>
        </a:solidFill>
        <a:latin typeface="Arial" panose="020B0604020202020204" pitchFamily="34" charset="0"/>
        <a:ea typeface="+mn-ea"/>
        <a:cs typeface="+mn-cs"/>
      </a:defRPr>
    </a:lvl5pPr>
    <a:lvl6pPr marL="2286000" algn="l" defTabSz="914400" rtl="0" eaLnBrk="1" latinLnBrk="0" hangingPunct="1">
      <a:defRPr sz="2100" kern="1200">
        <a:solidFill>
          <a:schemeClr val="tx1"/>
        </a:solidFill>
        <a:latin typeface="Arial" panose="020B0604020202020204" pitchFamily="34" charset="0"/>
        <a:ea typeface="+mn-ea"/>
        <a:cs typeface="+mn-cs"/>
      </a:defRPr>
    </a:lvl6pPr>
    <a:lvl7pPr marL="2743200" algn="l" defTabSz="914400" rtl="0" eaLnBrk="1" latinLnBrk="0" hangingPunct="1">
      <a:defRPr sz="2100" kern="1200">
        <a:solidFill>
          <a:schemeClr val="tx1"/>
        </a:solidFill>
        <a:latin typeface="Arial" panose="020B0604020202020204" pitchFamily="34" charset="0"/>
        <a:ea typeface="+mn-ea"/>
        <a:cs typeface="+mn-cs"/>
      </a:defRPr>
    </a:lvl7pPr>
    <a:lvl8pPr marL="3200400" algn="l" defTabSz="914400" rtl="0" eaLnBrk="1" latinLnBrk="0" hangingPunct="1">
      <a:defRPr sz="2100" kern="1200">
        <a:solidFill>
          <a:schemeClr val="tx1"/>
        </a:solidFill>
        <a:latin typeface="Arial" panose="020B0604020202020204" pitchFamily="34" charset="0"/>
        <a:ea typeface="+mn-ea"/>
        <a:cs typeface="+mn-cs"/>
      </a:defRPr>
    </a:lvl8pPr>
    <a:lvl9pPr marL="3657600" algn="l" defTabSz="914400" rtl="0" eaLnBrk="1" latinLnBrk="0" hangingPunct="1">
      <a:defRPr sz="2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8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26" autoAdjust="0"/>
    <p:restoredTop sz="94660"/>
  </p:normalViewPr>
  <p:slideViewPr>
    <p:cSldViewPr>
      <p:cViewPr varScale="1">
        <p:scale>
          <a:sx n="79" d="100"/>
          <a:sy n="79" d="100"/>
        </p:scale>
        <p:origin x="1296" y="96"/>
      </p:cViewPr>
      <p:guideLst>
        <p:guide orient="horz" pos="2382"/>
        <p:guide pos="385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hr-HR"/>
          </a:p>
        </p:txBody>
      </p:sp>
      <p:sp>
        <p:nvSpPr>
          <p:cNvPr id="14339"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hr-HR"/>
          </a:p>
        </p:txBody>
      </p:sp>
      <p:sp>
        <p:nvSpPr>
          <p:cNvPr id="2052" name="Rectangle 4"/>
          <p:cNvSpPr>
            <a:spLocks noRot="1" noChangeArrowheads="1" noTextEdit="1"/>
          </p:cNvSpPr>
          <p:nvPr>
            <p:ph type="sldImg" idx="2"/>
          </p:nvPr>
        </p:nvSpPr>
        <p:spPr bwMode="auto">
          <a:xfrm>
            <a:off x="322263" y="744538"/>
            <a:ext cx="602456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14342"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r-HR"/>
          </a:p>
        </p:txBody>
      </p:sp>
      <p:sp>
        <p:nvSpPr>
          <p:cNvPr id="14343"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5FF7E6-8D8F-473C-9A3A-BD42FA7E1D8B}" type="slidenum">
              <a:rPr lang="hr-HR" altLang="sr-Latn-RS"/>
              <a:pPr>
                <a:defRPr/>
              </a:pPr>
              <a:t>‹#›</a:t>
            </a:fld>
            <a:endParaRPr lang="hr-HR" altLang="sr-Latn-RS"/>
          </a:p>
        </p:txBody>
      </p:sp>
    </p:spTree>
    <p:extLst>
      <p:ext uri="{BB962C8B-B14F-4D97-AF65-F5344CB8AC3E}">
        <p14:creationId xmlns:p14="http://schemas.microsoft.com/office/powerpoint/2010/main" val="1722990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589FF9-2BFE-4C69-A8D3-A45F22F8145D}" type="slidenum">
              <a:rPr lang="hr-HR" altLang="sr-Latn-RS" smtClean="0"/>
              <a:pPr>
                <a:spcBef>
                  <a:spcPct val="0"/>
                </a:spcBef>
              </a:pPr>
              <a:t>1</a:t>
            </a:fld>
            <a:endParaRPr lang="hr-HR" altLang="sr-Latn-RS" smtClean="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171661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72699B-30F6-45E3-8BC3-1DCFB543782E}" type="slidenum">
              <a:rPr lang="hr-HR" altLang="sr-Latn-RS" smtClean="0"/>
              <a:pPr>
                <a:spcBef>
                  <a:spcPct val="0"/>
                </a:spcBef>
              </a:pPr>
              <a:t>2</a:t>
            </a:fld>
            <a:endParaRPr lang="hr-HR" altLang="sr-Latn-R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41030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r-Latn-RS" altLang="sr-Latn-RS" smtClean="0">
              <a:latin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defRPr>
            </a:lvl1pPr>
            <a:lvl2pPr marL="742950" indent="-285750">
              <a:defRPr sz="2100">
                <a:solidFill>
                  <a:schemeClr val="tx1"/>
                </a:solidFill>
                <a:latin typeface="Arial" panose="020B0604020202020204" pitchFamily="34" charset="0"/>
              </a:defRPr>
            </a:lvl2pPr>
            <a:lvl3pPr marL="1143000" indent="-228600">
              <a:defRPr sz="2100">
                <a:solidFill>
                  <a:schemeClr val="tx1"/>
                </a:solidFill>
                <a:latin typeface="Arial" panose="020B0604020202020204" pitchFamily="34" charset="0"/>
              </a:defRPr>
            </a:lvl3pPr>
            <a:lvl4pPr marL="1600200" indent="-228600">
              <a:defRPr sz="2100">
                <a:solidFill>
                  <a:schemeClr val="tx1"/>
                </a:solidFill>
                <a:latin typeface="Arial" panose="020B0604020202020204" pitchFamily="34" charset="0"/>
              </a:defRPr>
            </a:lvl4pPr>
            <a:lvl5pPr marL="2057400" indent="-228600">
              <a:defRPr sz="2100">
                <a:solidFill>
                  <a:schemeClr val="tx1"/>
                </a:solidFill>
                <a:latin typeface="Arial" panose="020B0604020202020204" pitchFamily="34" charset="0"/>
              </a:defRPr>
            </a:lvl5pPr>
            <a:lvl6pPr marL="2514600" indent="-228600" eaLnBrk="0" fontAlgn="base" hangingPunct="0">
              <a:spcBef>
                <a:spcPct val="0"/>
              </a:spcBef>
              <a:spcAft>
                <a:spcPct val="0"/>
              </a:spcAft>
              <a:defRPr sz="2100">
                <a:solidFill>
                  <a:schemeClr val="tx1"/>
                </a:solidFill>
                <a:latin typeface="Arial" panose="020B0604020202020204" pitchFamily="34" charset="0"/>
              </a:defRPr>
            </a:lvl6pPr>
            <a:lvl7pPr marL="2971800" indent="-228600" eaLnBrk="0" fontAlgn="base" hangingPunct="0">
              <a:spcBef>
                <a:spcPct val="0"/>
              </a:spcBef>
              <a:spcAft>
                <a:spcPct val="0"/>
              </a:spcAft>
              <a:defRPr sz="2100">
                <a:solidFill>
                  <a:schemeClr val="tx1"/>
                </a:solidFill>
                <a:latin typeface="Arial" panose="020B0604020202020204" pitchFamily="34" charset="0"/>
              </a:defRPr>
            </a:lvl7pPr>
            <a:lvl8pPr marL="3429000" indent="-228600" eaLnBrk="0" fontAlgn="base" hangingPunct="0">
              <a:spcBef>
                <a:spcPct val="0"/>
              </a:spcBef>
              <a:spcAft>
                <a:spcPct val="0"/>
              </a:spcAft>
              <a:defRPr sz="2100">
                <a:solidFill>
                  <a:schemeClr val="tx1"/>
                </a:solidFill>
                <a:latin typeface="Arial" panose="020B0604020202020204" pitchFamily="34" charset="0"/>
              </a:defRPr>
            </a:lvl8pPr>
            <a:lvl9pPr marL="3886200" indent="-228600" eaLnBrk="0" fontAlgn="base" hangingPunct="0">
              <a:spcBef>
                <a:spcPct val="0"/>
              </a:spcBef>
              <a:spcAft>
                <a:spcPct val="0"/>
              </a:spcAft>
              <a:defRPr sz="2100">
                <a:solidFill>
                  <a:schemeClr val="tx1"/>
                </a:solidFill>
                <a:latin typeface="Arial" panose="020B0604020202020204" pitchFamily="34" charset="0"/>
              </a:defRPr>
            </a:lvl9pPr>
          </a:lstStyle>
          <a:p>
            <a:fld id="{9D9F4947-A9E0-4439-A798-E87534CEF5BB}" type="slidenum">
              <a:rPr lang="hr-HR" altLang="sr-Latn-RS" sz="1200" smtClean="0"/>
              <a:pPr/>
              <a:t>4</a:t>
            </a:fld>
            <a:endParaRPr lang="hr-HR" altLang="sr-Latn-RS" sz="1200" smtClean="0"/>
          </a:p>
        </p:txBody>
      </p:sp>
    </p:spTree>
    <p:extLst>
      <p:ext uri="{BB962C8B-B14F-4D97-AF65-F5344CB8AC3E}">
        <p14:creationId xmlns:p14="http://schemas.microsoft.com/office/powerpoint/2010/main" val="823834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17F8EE-900B-4E9C-9857-EF03285169A3}" type="slidenum">
              <a:rPr lang="hr-HR" altLang="sr-Latn-RS" smtClean="0"/>
              <a:pPr>
                <a:spcBef>
                  <a:spcPct val="0"/>
                </a:spcBef>
              </a:pPr>
              <a:t>7</a:t>
            </a:fld>
            <a:endParaRPr lang="hr-HR" altLang="sr-Latn-R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1722362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F24560-2ECE-4DFD-AA9D-D6C581FCD3F1}" type="slidenum">
              <a:rPr lang="hr-HR" altLang="sr-Latn-RS" smtClean="0"/>
              <a:pPr>
                <a:spcBef>
                  <a:spcPct val="0"/>
                </a:spcBef>
              </a:pPr>
              <a:t>8</a:t>
            </a:fld>
            <a:endParaRPr lang="hr-HR" altLang="sr-Latn-R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20641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3F9F48-51FD-4C1C-9A72-4290D3C9DEB0}" type="slidenum">
              <a:rPr lang="hr-HR" altLang="sr-Latn-RS" smtClean="0"/>
              <a:pPr>
                <a:spcBef>
                  <a:spcPct val="0"/>
                </a:spcBef>
              </a:pPr>
              <a:t>10</a:t>
            </a:fld>
            <a:endParaRPr lang="hr-HR" altLang="sr-Latn-R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CS" altLang="sr-Latn-RS" smtClean="0">
              <a:latin typeface="Arial" panose="020B0604020202020204" pitchFamily="34" charset="0"/>
            </a:endParaRPr>
          </a:p>
        </p:txBody>
      </p:sp>
    </p:spTree>
    <p:extLst>
      <p:ext uri="{BB962C8B-B14F-4D97-AF65-F5344CB8AC3E}">
        <p14:creationId xmlns:p14="http://schemas.microsoft.com/office/powerpoint/2010/main" val="217711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7432" y="2348196"/>
            <a:ext cx="10404761" cy="1621012"/>
          </a:xfrm>
        </p:spPr>
        <p:txBody>
          <a:bodyPr/>
          <a:lstStyle/>
          <a:p>
            <a:r>
              <a:rPr lang="en-US" smtClean="0"/>
              <a:t>Click to edit Master title style</a:t>
            </a:r>
            <a:endParaRPr lang="hr-HR"/>
          </a:p>
        </p:txBody>
      </p:sp>
      <p:sp>
        <p:nvSpPr>
          <p:cNvPr id="3" name="Subtitle 2"/>
          <p:cNvSpPr>
            <a:spLocks noGrp="1"/>
          </p:cNvSpPr>
          <p:nvPr>
            <p:ph type="subTitle" idx="1"/>
          </p:nvPr>
        </p:nvSpPr>
        <p:spPr>
          <a:xfrm>
            <a:off x="1836665" y="4284321"/>
            <a:ext cx="8566298" cy="1931581"/>
          </a:xfrm>
        </p:spPr>
        <p:txBody>
          <a:bodyPr/>
          <a:lstStyle>
            <a:lvl1pPr marL="0" indent="0" algn="ctr">
              <a:buNone/>
              <a:defRPr/>
            </a:lvl1pPr>
            <a:lvl2pPr marL="436306" indent="0" algn="ctr">
              <a:buNone/>
              <a:defRPr/>
            </a:lvl2pPr>
            <a:lvl3pPr marL="872612" indent="0" algn="ctr">
              <a:buNone/>
              <a:defRPr/>
            </a:lvl3pPr>
            <a:lvl4pPr marL="1308918" indent="0" algn="ctr">
              <a:buNone/>
              <a:defRPr/>
            </a:lvl4pPr>
            <a:lvl5pPr marL="1745224" indent="0" algn="ctr">
              <a:buNone/>
              <a:defRPr/>
            </a:lvl5pPr>
            <a:lvl6pPr marL="2181530" indent="0" algn="ctr">
              <a:buNone/>
              <a:defRPr/>
            </a:lvl6pPr>
            <a:lvl7pPr marL="2617836" indent="0" algn="ctr">
              <a:buNone/>
              <a:defRPr/>
            </a:lvl7pPr>
            <a:lvl8pPr marL="3054142" indent="0" algn="ctr">
              <a:buNone/>
              <a:defRPr/>
            </a:lvl8pPr>
            <a:lvl9pPr marL="3490448" indent="0" algn="ctr">
              <a:buNone/>
              <a:defRPr/>
            </a:lvl9pPr>
          </a:lstStyle>
          <a:p>
            <a:r>
              <a:rPr lang="en-US" smtClean="0"/>
              <a:t>Click to edit Master subtitle style</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6C5D9286-BC3E-471B-B6CF-C6737C06F5EB}" type="slidenum">
              <a:rPr lang="hr-HR" altLang="sr-Latn-RS"/>
              <a:pPr>
                <a:defRPr/>
              </a:pPr>
              <a:t>‹#›</a:t>
            </a:fld>
            <a:endParaRPr lang="hr-HR" altLang="sr-Latn-RS"/>
          </a:p>
        </p:txBody>
      </p:sp>
    </p:spTree>
    <p:extLst>
      <p:ext uri="{BB962C8B-B14F-4D97-AF65-F5344CB8AC3E}">
        <p14:creationId xmlns:p14="http://schemas.microsoft.com/office/powerpoint/2010/main" val="220226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B5EDACEC-B6E8-4F01-A4DE-53AB39AE2550}" type="slidenum">
              <a:rPr lang="hr-HR" altLang="sr-Latn-RS"/>
              <a:pPr>
                <a:defRPr/>
              </a:pPr>
              <a:t>‹#›</a:t>
            </a:fld>
            <a:endParaRPr lang="hr-HR" altLang="sr-Latn-RS"/>
          </a:p>
        </p:txBody>
      </p:sp>
    </p:spTree>
    <p:extLst>
      <p:ext uri="{BB962C8B-B14F-4D97-AF65-F5344CB8AC3E}">
        <p14:creationId xmlns:p14="http://schemas.microsoft.com/office/powerpoint/2010/main" val="320575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3909" y="302993"/>
            <a:ext cx="2754095" cy="6450721"/>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11621" y="302993"/>
            <a:ext cx="8089594" cy="64507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EF86F850-B941-4F3C-8029-C6D9395E3F75}" type="slidenum">
              <a:rPr lang="hr-HR" altLang="sr-Latn-RS"/>
              <a:pPr>
                <a:defRPr/>
              </a:pPr>
              <a:t>‹#›</a:t>
            </a:fld>
            <a:endParaRPr lang="hr-HR" altLang="sr-Latn-RS"/>
          </a:p>
        </p:txBody>
      </p:sp>
    </p:spTree>
    <p:extLst>
      <p:ext uri="{BB962C8B-B14F-4D97-AF65-F5344CB8AC3E}">
        <p14:creationId xmlns:p14="http://schemas.microsoft.com/office/powerpoint/2010/main" val="119536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00FBA6C3-7A57-4739-8717-CCB74892C504}" type="slidenum">
              <a:rPr lang="hr-HR" altLang="sr-Latn-RS"/>
              <a:pPr>
                <a:defRPr/>
              </a:pPr>
              <a:t>‹#›</a:t>
            </a:fld>
            <a:endParaRPr lang="hr-HR" altLang="sr-Latn-RS"/>
          </a:p>
        </p:txBody>
      </p:sp>
    </p:spTree>
    <p:extLst>
      <p:ext uri="{BB962C8B-B14F-4D97-AF65-F5344CB8AC3E}">
        <p14:creationId xmlns:p14="http://schemas.microsoft.com/office/powerpoint/2010/main" val="316422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6003" y="4858493"/>
            <a:ext cx="10404761" cy="1501330"/>
          </a:xfrm>
        </p:spPr>
        <p:txBody>
          <a:bodyPr anchor="t"/>
          <a:lstStyle>
            <a:lvl1pPr algn="l">
              <a:defRPr sz="3817" b="1" cap="all"/>
            </a:lvl1pPr>
          </a:lstStyle>
          <a:p>
            <a:r>
              <a:rPr lang="en-US" smtClean="0"/>
              <a:t>Click to edit Master title style</a:t>
            </a:r>
            <a:endParaRPr lang="hr-HR"/>
          </a:p>
        </p:txBody>
      </p:sp>
      <p:sp>
        <p:nvSpPr>
          <p:cNvPr id="3" name="Text Placeholder 2"/>
          <p:cNvSpPr>
            <a:spLocks noGrp="1"/>
          </p:cNvSpPr>
          <p:nvPr>
            <p:ph type="body" idx="1"/>
          </p:nvPr>
        </p:nvSpPr>
        <p:spPr>
          <a:xfrm>
            <a:off x="966003" y="3204151"/>
            <a:ext cx="10404761" cy="1654342"/>
          </a:xfrm>
        </p:spPr>
        <p:txBody>
          <a:bodyPr anchor="b"/>
          <a:lstStyle>
            <a:lvl1pPr marL="0" indent="0">
              <a:buNone/>
              <a:defRPr sz="1909"/>
            </a:lvl1pPr>
            <a:lvl2pPr marL="436306" indent="0">
              <a:buNone/>
              <a:defRPr sz="1718"/>
            </a:lvl2pPr>
            <a:lvl3pPr marL="872612" indent="0">
              <a:buNone/>
              <a:defRPr sz="1527"/>
            </a:lvl3pPr>
            <a:lvl4pPr marL="1308918" indent="0">
              <a:buNone/>
              <a:defRPr sz="1336"/>
            </a:lvl4pPr>
            <a:lvl5pPr marL="1745224" indent="0">
              <a:buNone/>
              <a:defRPr sz="1336"/>
            </a:lvl5pPr>
            <a:lvl6pPr marL="2181530" indent="0">
              <a:buNone/>
              <a:defRPr sz="1336"/>
            </a:lvl6pPr>
            <a:lvl7pPr marL="2617836" indent="0">
              <a:buNone/>
              <a:defRPr sz="1336"/>
            </a:lvl7pPr>
            <a:lvl8pPr marL="3054142" indent="0">
              <a:buNone/>
              <a:defRPr sz="1336"/>
            </a:lvl8pPr>
            <a:lvl9pPr marL="3490448" indent="0">
              <a:buNone/>
              <a:defRPr sz="1336"/>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5"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6" name="Rectangle 6"/>
          <p:cNvSpPr>
            <a:spLocks noGrp="1" noChangeArrowheads="1"/>
          </p:cNvSpPr>
          <p:nvPr>
            <p:ph type="sldNum" sz="quarter" idx="12"/>
          </p:nvPr>
        </p:nvSpPr>
        <p:spPr>
          <a:ln/>
        </p:spPr>
        <p:txBody>
          <a:bodyPr/>
          <a:lstStyle>
            <a:lvl1pPr>
              <a:defRPr/>
            </a:lvl1pPr>
          </a:lstStyle>
          <a:p>
            <a:pPr>
              <a:defRPr/>
            </a:pPr>
            <a:fld id="{55B1EDB7-9956-44CF-B3D3-CCD1A40883D0}" type="slidenum">
              <a:rPr lang="hr-HR" altLang="sr-Latn-RS"/>
              <a:pPr>
                <a:defRPr/>
              </a:pPr>
              <a:t>‹#›</a:t>
            </a:fld>
            <a:endParaRPr lang="hr-HR" altLang="sr-Latn-RS"/>
          </a:p>
        </p:txBody>
      </p:sp>
    </p:spTree>
    <p:extLst>
      <p:ext uri="{BB962C8B-B14F-4D97-AF65-F5344CB8AC3E}">
        <p14:creationId xmlns:p14="http://schemas.microsoft.com/office/powerpoint/2010/main" val="320167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11622" y="1763420"/>
            <a:ext cx="5421844" cy="4990294"/>
          </a:xfrm>
        </p:spPr>
        <p:txBody>
          <a:bodyPr/>
          <a:lstStyle>
            <a:lvl1pPr>
              <a:defRPr sz="2672"/>
            </a:lvl1pPr>
            <a:lvl2pPr>
              <a:defRPr sz="2290"/>
            </a:lvl2pPr>
            <a:lvl3pPr>
              <a:defRPr sz="1909"/>
            </a:lvl3pPr>
            <a:lvl4pPr>
              <a:defRPr sz="1718"/>
            </a:lvl4pPr>
            <a:lvl5pPr>
              <a:defRPr sz="1718"/>
            </a:lvl5pPr>
            <a:lvl6pPr>
              <a:defRPr sz="1718"/>
            </a:lvl6pPr>
            <a:lvl7pPr>
              <a:defRPr sz="1718"/>
            </a:lvl7pPr>
            <a:lvl8pPr>
              <a:defRPr sz="1718"/>
            </a:lvl8pPr>
            <a:lvl9pPr>
              <a:defRPr sz="171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206160" y="1763420"/>
            <a:ext cx="5421844" cy="4990294"/>
          </a:xfrm>
        </p:spPr>
        <p:txBody>
          <a:bodyPr/>
          <a:lstStyle>
            <a:lvl1pPr>
              <a:defRPr sz="2672"/>
            </a:lvl1pPr>
            <a:lvl2pPr>
              <a:defRPr sz="2290"/>
            </a:lvl2pPr>
            <a:lvl3pPr>
              <a:defRPr sz="1909"/>
            </a:lvl3pPr>
            <a:lvl4pPr>
              <a:defRPr sz="1718"/>
            </a:lvl4pPr>
            <a:lvl5pPr>
              <a:defRPr sz="1718"/>
            </a:lvl5pPr>
            <a:lvl6pPr>
              <a:defRPr sz="1718"/>
            </a:lvl6pPr>
            <a:lvl7pPr>
              <a:defRPr sz="1718"/>
            </a:lvl7pPr>
            <a:lvl8pPr>
              <a:defRPr sz="1718"/>
            </a:lvl8pPr>
            <a:lvl9pPr>
              <a:defRPr sz="171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p:cNvSpPr>
            <a:spLocks noGrp="1" noChangeArrowheads="1"/>
          </p:cNvSpPr>
          <p:nvPr>
            <p:ph type="sldNum" sz="quarter" idx="12"/>
          </p:nvPr>
        </p:nvSpPr>
        <p:spPr>
          <a:ln/>
        </p:spPr>
        <p:txBody>
          <a:bodyPr/>
          <a:lstStyle>
            <a:lvl1pPr>
              <a:defRPr/>
            </a:lvl1pPr>
          </a:lstStyle>
          <a:p>
            <a:pPr>
              <a:defRPr/>
            </a:pPr>
            <a:fld id="{DCB75C67-A026-43D5-A309-5289A49A89A9}" type="slidenum">
              <a:rPr lang="hr-HR" altLang="sr-Latn-RS"/>
              <a:pPr>
                <a:defRPr/>
              </a:pPr>
              <a:t>‹#›</a:t>
            </a:fld>
            <a:endParaRPr lang="hr-HR" altLang="sr-Latn-RS"/>
          </a:p>
        </p:txBody>
      </p:sp>
    </p:spTree>
    <p:extLst>
      <p:ext uri="{BB962C8B-B14F-4D97-AF65-F5344CB8AC3E}">
        <p14:creationId xmlns:p14="http://schemas.microsoft.com/office/powerpoint/2010/main" val="331621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1622" y="302994"/>
            <a:ext cx="11016382" cy="1258936"/>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611622" y="1692217"/>
            <a:ext cx="5407453" cy="704458"/>
          </a:xfrm>
        </p:spPr>
        <p:txBody>
          <a:bodyPr anchor="b"/>
          <a:lstStyle>
            <a:lvl1pPr marL="0" indent="0">
              <a:buNone/>
              <a:defRPr sz="2290" b="1"/>
            </a:lvl1pPr>
            <a:lvl2pPr marL="436306" indent="0">
              <a:buNone/>
              <a:defRPr sz="1909" b="1"/>
            </a:lvl2pPr>
            <a:lvl3pPr marL="872612" indent="0">
              <a:buNone/>
              <a:defRPr sz="1718" b="1"/>
            </a:lvl3pPr>
            <a:lvl4pPr marL="1308918" indent="0">
              <a:buNone/>
              <a:defRPr sz="1527" b="1"/>
            </a:lvl4pPr>
            <a:lvl5pPr marL="1745224" indent="0">
              <a:buNone/>
              <a:defRPr sz="1527" b="1"/>
            </a:lvl5pPr>
            <a:lvl6pPr marL="2181530" indent="0">
              <a:buNone/>
              <a:defRPr sz="1527" b="1"/>
            </a:lvl6pPr>
            <a:lvl7pPr marL="2617836" indent="0">
              <a:buNone/>
              <a:defRPr sz="1527" b="1"/>
            </a:lvl7pPr>
            <a:lvl8pPr marL="3054142" indent="0">
              <a:buNone/>
              <a:defRPr sz="1527" b="1"/>
            </a:lvl8pPr>
            <a:lvl9pPr marL="3490448" indent="0">
              <a:buNone/>
              <a:defRPr sz="1527" b="1"/>
            </a:lvl9pPr>
          </a:lstStyle>
          <a:p>
            <a:pPr lvl="0"/>
            <a:r>
              <a:rPr lang="en-US" smtClean="0"/>
              <a:t>Click to edit Master text styles</a:t>
            </a:r>
          </a:p>
        </p:txBody>
      </p:sp>
      <p:sp>
        <p:nvSpPr>
          <p:cNvPr id="4" name="Content Placeholder 3"/>
          <p:cNvSpPr>
            <a:spLocks noGrp="1"/>
          </p:cNvSpPr>
          <p:nvPr>
            <p:ph sz="half" idx="2"/>
          </p:nvPr>
        </p:nvSpPr>
        <p:spPr>
          <a:xfrm>
            <a:off x="611622" y="2396675"/>
            <a:ext cx="5407453" cy="4357039"/>
          </a:xfrm>
        </p:spPr>
        <p:txBody>
          <a:bodyPr/>
          <a:lstStyle>
            <a:lvl1pPr>
              <a:defRPr sz="2290"/>
            </a:lvl1pPr>
            <a:lvl2pPr>
              <a:defRPr sz="1909"/>
            </a:lvl2pPr>
            <a:lvl3pPr>
              <a:defRPr sz="1718"/>
            </a:lvl3pPr>
            <a:lvl4pPr>
              <a:defRPr sz="1527"/>
            </a:lvl4pPr>
            <a:lvl5pPr>
              <a:defRPr sz="1527"/>
            </a:lvl5pPr>
            <a:lvl6pPr>
              <a:defRPr sz="1527"/>
            </a:lvl6pPr>
            <a:lvl7pPr>
              <a:defRPr sz="1527"/>
            </a:lvl7pPr>
            <a:lvl8pPr>
              <a:defRPr sz="1527"/>
            </a:lvl8pPr>
            <a:lvl9pPr>
              <a:defRPr sz="152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216952" y="1692217"/>
            <a:ext cx="5411051" cy="704458"/>
          </a:xfrm>
        </p:spPr>
        <p:txBody>
          <a:bodyPr anchor="b"/>
          <a:lstStyle>
            <a:lvl1pPr marL="0" indent="0">
              <a:buNone/>
              <a:defRPr sz="2290" b="1"/>
            </a:lvl1pPr>
            <a:lvl2pPr marL="436306" indent="0">
              <a:buNone/>
              <a:defRPr sz="1909" b="1"/>
            </a:lvl2pPr>
            <a:lvl3pPr marL="872612" indent="0">
              <a:buNone/>
              <a:defRPr sz="1718" b="1"/>
            </a:lvl3pPr>
            <a:lvl4pPr marL="1308918" indent="0">
              <a:buNone/>
              <a:defRPr sz="1527" b="1"/>
            </a:lvl4pPr>
            <a:lvl5pPr marL="1745224" indent="0">
              <a:buNone/>
              <a:defRPr sz="1527" b="1"/>
            </a:lvl5pPr>
            <a:lvl6pPr marL="2181530" indent="0">
              <a:buNone/>
              <a:defRPr sz="1527" b="1"/>
            </a:lvl6pPr>
            <a:lvl7pPr marL="2617836" indent="0">
              <a:buNone/>
              <a:defRPr sz="1527" b="1"/>
            </a:lvl7pPr>
            <a:lvl8pPr marL="3054142" indent="0">
              <a:buNone/>
              <a:defRPr sz="1527" b="1"/>
            </a:lvl8pPr>
            <a:lvl9pPr marL="3490448" indent="0">
              <a:buNone/>
              <a:defRPr sz="1527" b="1"/>
            </a:lvl9pPr>
          </a:lstStyle>
          <a:p>
            <a:pPr lvl="0"/>
            <a:r>
              <a:rPr lang="en-US" smtClean="0"/>
              <a:t>Click to edit Master text styles</a:t>
            </a:r>
          </a:p>
        </p:txBody>
      </p:sp>
      <p:sp>
        <p:nvSpPr>
          <p:cNvPr id="6" name="Content Placeholder 5"/>
          <p:cNvSpPr>
            <a:spLocks noGrp="1"/>
          </p:cNvSpPr>
          <p:nvPr>
            <p:ph sz="quarter" idx="4"/>
          </p:nvPr>
        </p:nvSpPr>
        <p:spPr>
          <a:xfrm>
            <a:off x="6216952" y="2396675"/>
            <a:ext cx="5411051" cy="4357039"/>
          </a:xfrm>
        </p:spPr>
        <p:txBody>
          <a:bodyPr/>
          <a:lstStyle>
            <a:lvl1pPr>
              <a:defRPr sz="2290"/>
            </a:lvl1pPr>
            <a:lvl2pPr>
              <a:defRPr sz="1909"/>
            </a:lvl2pPr>
            <a:lvl3pPr>
              <a:defRPr sz="1718"/>
            </a:lvl3pPr>
            <a:lvl4pPr>
              <a:defRPr sz="1527"/>
            </a:lvl4pPr>
            <a:lvl5pPr>
              <a:defRPr sz="1527"/>
            </a:lvl5pPr>
            <a:lvl6pPr>
              <a:defRPr sz="1527"/>
            </a:lvl6pPr>
            <a:lvl7pPr>
              <a:defRPr sz="1527"/>
            </a:lvl7pPr>
            <a:lvl8pPr>
              <a:defRPr sz="1527"/>
            </a:lvl8pPr>
            <a:lvl9pPr>
              <a:defRPr sz="152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8"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9" name="Rectangle 6"/>
          <p:cNvSpPr>
            <a:spLocks noGrp="1" noChangeArrowheads="1"/>
          </p:cNvSpPr>
          <p:nvPr>
            <p:ph type="sldNum" sz="quarter" idx="12"/>
          </p:nvPr>
        </p:nvSpPr>
        <p:spPr>
          <a:ln/>
        </p:spPr>
        <p:txBody>
          <a:bodyPr/>
          <a:lstStyle>
            <a:lvl1pPr>
              <a:defRPr/>
            </a:lvl1pPr>
          </a:lstStyle>
          <a:p>
            <a:pPr>
              <a:defRPr/>
            </a:pPr>
            <a:fld id="{8ED9BDA8-68E1-44DE-B375-AC5CE1D00DB1}" type="slidenum">
              <a:rPr lang="hr-HR" altLang="sr-Latn-RS"/>
              <a:pPr>
                <a:defRPr/>
              </a:pPr>
              <a:t>‹#›</a:t>
            </a:fld>
            <a:endParaRPr lang="hr-HR" altLang="sr-Latn-RS"/>
          </a:p>
        </p:txBody>
      </p:sp>
    </p:spTree>
    <p:extLst>
      <p:ext uri="{BB962C8B-B14F-4D97-AF65-F5344CB8AC3E}">
        <p14:creationId xmlns:p14="http://schemas.microsoft.com/office/powerpoint/2010/main" val="78146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4"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5" name="Rectangle 6"/>
          <p:cNvSpPr>
            <a:spLocks noGrp="1" noChangeArrowheads="1"/>
          </p:cNvSpPr>
          <p:nvPr>
            <p:ph type="sldNum" sz="quarter" idx="12"/>
          </p:nvPr>
        </p:nvSpPr>
        <p:spPr>
          <a:ln/>
        </p:spPr>
        <p:txBody>
          <a:bodyPr/>
          <a:lstStyle>
            <a:lvl1pPr>
              <a:defRPr/>
            </a:lvl1pPr>
          </a:lstStyle>
          <a:p>
            <a:pPr>
              <a:defRPr/>
            </a:pPr>
            <a:fld id="{E788E39C-66C2-4E1C-B7A4-54E7B4FDFAD9}" type="slidenum">
              <a:rPr lang="hr-HR" altLang="sr-Latn-RS"/>
              <a:pPr>
                <a:defRPr/>
              </a:pPr>
              <a:t>‹#›</a:t>
            </a:fld>
            <a:endParaRPr lang="hr-HR" altLang="sr-Latn-RS"/>
          </a:p>
        </p:txBody>
      </p:sp>
    </p:spTree>
    <p:extLst>
      <p:ext uri="{BB962C8B-B14F-4D97-AF65-F5344CB8AC3E}">
        <p14:creationId xmlns:p14="http://schemas.microsoft.com/office/powerpoint/2010/main" val="352765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3"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4" name="Rectangle 6"/>
          <p:cNvSpPr>
            <a:spLocks noGrp="1" noChangeArrowheads="1"/>
          </p:cNvSpPr>
          <p:nvPr>
            <p:ph type="sldNum" sz="quarter" idx="12"/>
          </p:nvPr>
        </p:nvSpPr>
        <p:spPr>
          <a:ln/>
        </p:spPr>
        <p:txBody>
          <a:bodyPr/>
          <a:lstStyle>
            <a:lvl1pPr>
              <a:defRPr/>
            </a:lvl1pPr>
          </a:lstStyle>
          <a:p>
            <a:pPr>
              <a:defRPr/>
            </a:pPr>
            <a:fld id="{2B208552-3133-47E0-96DE-9E8CA8A007AE}" type="slidenum">
              <a:rPr lang="hr-HR" altLang="sr-Latn-RS"/>
              <a:pPr>
                <a:defRPr/>
              </a:pPr>
              <a:t>‹#›</a:t>
            </a:fld>
            <a:endParaRPr lang="hr-HR" altLang="sr-Latn-RS"/>
          </a:p>
        </p:txBody>
      </p:sp>
    </p:spTree>
    <p:extLst>
      <p:ext uri="{BB962C8B-B14F-4D97-AF65-F5344CB8AC3E}">
        <p14:creationId xmlns:p14="http://schemas.microsoft.com/office/powerpoint/2010/main" val="1265366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622" y="301479"/>
            <a:ext cx="4027708" cy="1280145"/>
          </a:xfrm>
        </p:spPr>
        <p:txBody>
          <a:bodyPr anchor="b"/>
          <a:lstStyle>
            <a:lvl1pPr algn="l">
              <a:defRPr sz="1909" b="1"/>
            </a:lvl1pPr>
          </a:lstStyle>
          <a:p>
            <a:r>
              <a:rPr lang="en-US" smtClean="0"/>
              <a:t>Click to edit Master title style</a:t>
            </a:r>
            <a:endParaRPr lang="hr-HR"/>
          </a:p>
        </p:txBody>
      </p:sp>
      <p:sp>
        <p:nvSpPr>
          <p:cNvPr id="3" name="Content Placeholder 2"/>
          <p:cNvSpPr>
            <a:spLocks noGrp="1"/>
          </p:cNvSpPr>
          <p:nvPr>
            <p:ph idx="1"/>
          </p:nvPr>
        </p:nvSpPr>
        <p:spPr>
          <a:xfrm>
            <a:off x="4785039" y="301479"/>
            <a:ext cx="6842965" cy="6452235"/>
          </a:xfrm>
        </p:spPr>
        <p:txBody>
          <a:bodyPr/>
          <a:lstStyle>
            <a:lvl1pPr>
              <a:defRPr sz="3054"/>
            </a:lvl1pPr>
            <a:lvl2pPr>
              <a:defRPr sz="2672"/>
            </a:lvl2pPr>
            <a:lvl3pPr>
              <a:defRPr sz="2290"/>
            </a:lvl3pPr>
            <a:lvl4pPr>
              <a:defRPr sz="1909"/>
            </a:lvl4pPr>
            <a:lvl5pPr>
              <a:defRPr sz="1909"/>
            </a:lvl5pPr>
            <a:lvl6pPr>
              <a:defRPr sz="1909"/>
            </a:lvl6pPr>
            <a:lvl7pPr>
              <a:defRPr sz="1909"/>
            </a:lvl7pPr>
            <a:lvl8pPr>
              <a:defRPr sz="1909"/>
            </a:lvl8pPr>
            <a:lvl9pPr>
              <a:defRPr sz="190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11622" y="1581624"/>
            <a:ext cx="4027708" cy="5172090"/>
          </a:xfrm>
        </p:spPr>
        <p:txBody>
          <a:bodyPr/>
          <a:lstStyle>
            <a:lvl1pPr marL="0" indent="0">
              <a:buNone/>
              <a:defRPr sz="1336"/>
            </a:lvl1pPr>
            <a:lvl2pPr marL="436306" indent="0">
              <a:buNone/>
              <a:defRPr sz="1145"/>
            </a:lvl2pPr>
            <a:lvl3pPr marL="872612" indent="0">
              <a:buNone/>
              <a:defRPr sz="954"/>
            </a:lvl3pPr>
            <a:lvl4pPr marL="1308918" indent="0">
              <a:buNone/>
              <a:defRPr sz="859"/>
            </a:lvl4pPr>
            <a:lvl5pPr marL="1745224" indent="0">
              <a:buNone/>
              <a:defRPr sz="859"/>
            </a:lvl5pPr>
            <a:lvl6pPr marL="2181530" indent="0">
              <a:buNone/>
              <a:defRPr sz="859"/>
            </a:lvl6pPr>
            <a:lvl7pPr marL="2617836" indent="0">
              <a:buNone/>
              <a:defRPr sz="859"/>
            </a:lvl7pPr>
            <a:lvl8pPr marL="3054142" indent="0">
              <a:buNone/>
              <a:defRPr sz="859"/>
            </a:lvl8pPr>
            <a:lvl9pPr marL="3490448" indent="0">
              <a:buNone/>
              <a:defRPr sz="859"/>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p:cNvSpPr>
            <a:spLocks noGrp="1" noChangeArrowheads="1"/>
          </p:cNvSpPr>
          <p:nvPr>
            <p:ph type="sldNum" sz="quarter" idx="12"/>
          </p:nvPr>
        </p:nvSpPr>
        <p:spPr>
          <a:ln/>
        </p:spPr>
        <p:txBody>
          <a:bodyPr/>
          <a:lstStyle>
            <a:lvl1pPr>
              <a:defRPr/>
            </a:lvl1pPr>
          </a:lstStyle>
          <a:p>
            <a:pPr>
              <a:defRPr/>
            </a:pPr>
            <a:fld id="{00119736-8E24-4B05-AA8E-A068C6372899}" type="slidenum">
              <a:rPr lang="hr-HR" altLang="sr-Latn-RS"/>
              <a:pPr>
                <a:defRPr/>
              </a:pPr>
              <a:t>‹#›</a:t>
            </a:fld>
            <a:endParaRPr lang="hr-HR" altLang="sr-Latn-RS"/>
          </a:p>
        </p:txBody>
      </p:sp>
    </p:spTree>
    <p:extLst>
      <p:ext uri="{BB962C8B-B14F-4D97-AF65-F5344CB8AC3E}">
        <p14:creationId xmlns:p14="http://schemas.microsoft.com/office/powerpoint/2010/main" val="249066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716" y="5291773"/>
            <a:ext cx="7343055" cy="624166"/>
          </a:xfrm>
        </p:spPr>
        <p:txBody>
          <a:bodyPr anchor="b"/>
          <a:lstStyle>
            <a:lvl1pPr algn="l">
              <a:defRPr sz="1909" b="1"/>
            </a:lvl1pPr>
          </a:lstStyle>
          <a:p>
            <a:r>
              <a:rPr lang="en-US" smtClean="0"/>
              <a:t>Click to edit Master title style</a:t>
            </a:r>
            <a:endParaRPr lang="hr-HR"/>
          </a:p>
        </p:txBody>
      </p:sp>
      <p:sp>
        <p:nvSpPr>
          <p:cNvPr id="3" name="Picture Placeholder 2"/>
          <p:cNvSpPr>
            <a:spLocks noGrp="1"/>
          </p:cNvSpPr>
          <p:nvPr>
            <p:ph type="pic" idx="1"/>
          </p:nvPr>
        </p:nvSpPr>
        <p:spPr>
          <a:xfrm>
            <a:off x="2399716" y="675675"/>
            <a:ext cx="7343055" cy="4535805"/>
          </a:xfrm>
        </p:spPr>
        <p:txBody>
          <a:bodyPr/>
          <a:lstStyle>
            <a:lvl1pPr marL="0" indent="0">
              <a:buNone/>
              <a:defRPr sz="3054"/>
            </a:lvl1pPr>
            <a:lvl2pPr marL="436306" indent="0">
              <a:buNone/>
              <a:defRPr sz="2672"/>
            </a:lvl2pPr>
            <a:lvl3pPr marL="872612" indent="0">
              <a:buNone/>
              <a:defRPr sz="2290"/>
            </a:lvl3pPr>
            <a:lvl4pPr marL="1308918" indent="0">
              <a:buNone/>
              <a:defRPr sz="1909"/>
            </a:lvl4pPr>
            <a:lvl5pPr marL="1745224" indent="0">
              <a:buNone/>
              <a:defRPr sz="1909"/>
            </a:lvl5pPr>
            <a:lvl6pPr marL="2181530" indent="0">
              <a:buNone/>
              <a:defRPr sz="1909"/>
            </a:lvl6pPr>
            <a:lvl7pPr marL="2617836" indent="0">
              <a:buNone/>
              <a:defRPr sz="1909"/>
            </a:lvl7pPr>
            <a:lvl8pPr marL="3054142" indent="0">
              <a:buNone/>
              <a:defRPr sz="1909"/>
            </a:lvl8pPr>
            <a:lvl9pPr marL="3490448" indent="0">
              <a:buNone/>
              <a:defRPr sz="1909"/>
            </a:lvl9pPr>
          </a:lstStyle>
          <a:p>
            <a:pPr lvl="0"/>
            <a:endParaRPr lang="hr-HR" noProof="0" smtClean="0"/>
          </a:p>
        </p:txBody>
      </p:sp>
      <p:sp>
        <p:nvSpPr>
          <p:cNvPr id="4" name="Text Placeholder 3"/>
          <p:cNvSpPr>
            <a:spLocks noGrp="1"/>
          </p:cNvSpPr>
          <p:nvPr>
            <p:ph type="body" sz="half" idx="2"/>
          </p:nvPr>
        </p:nvSpPr>
        <p:spPr>
          <a:xfrm>
            <a:off x="2399716" y="5915939"/>
            <a:ext cx="7343055" cy="887769"/>
          </a:xfrm>
        </p:spPr>
        <p:txBody>
          <a:bodyPr/>
          <a:lstStyle>
            <a:lvl1pPr marL="0" indent="0">
              <a:buNone/>
              <a:defRPr sz="1336"/>
            </a:lvl1pPr>
            <a:lvl2pPr marL="436306" indent="0">
              <a:buNone/>
              <a:defRPr sz="1145"/>
            </a:lvl2pPr>
            <a:lvl3pPr marL="872612" indent="0">
              <a:buNone/>
              <a:defRPr sz="954"/>
            </a:lvl3pPr>
            <a:lvl4pPr marL="1308918" indent="0">
              <a:buNone/>
              <a:defRPr sz="859"/>
            </a:lvl4pPr>
            <a:lvl5pPr marL="1745224" indent="0">
              <a:buNone/>
              <a:defRPr sz="859"/>
            </a:lvl5pPr>
            <a:lvl6pPr marL="2181530" indent="0">
              <a:buNone/>
              <a:defRPr sz="859"/>
            </a:lvl6pPr>
            <a:lvl7pPr marL="2617836" indent="0">
              <a:buNone/>
              <a:defRPr sz="859"/>
            </a:lvl7pPr>
            <a:lvl8pPr marL="3054142" indent="0">
              <a:buNone/>
              <a:defRPr sz="859"/>
            </a:lvl8pPr>
            <a:lvl9pPr marL="3490448" indent="0">
              <a:buNone/>
              <a:defRPr sz="859"/>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r-Latn-RS" altLang="sr-Latn-RS"/>
          </a:p>
        </p:txBody>
      </p:sp>
      <p:sp>
        <p:nvSpPr>
          <p:cNvPr id="6" name="Rectangle 5"/>
          <p:cNvSpPr>
            <a:spLocks noGrp="1" noChangeArrowheads="1"/>
          </p:cNvSpPr>
          <p:nvPr>
            <p:ph type="ftr" sz="quarter" idx="11"/>
          </p:nvPr>
        </p:nvSpPr>
        <p:spPr>
          <a:ln/>
        </p:spPr>
        <p:txBody>
          <a:bodyPr/>
          <a:lstStyle>
            <a:lvl1pPr>
              <a:defRPr/>
            </a:lvl1pPr>
          </a:lstStyle>
          <a:p>
            <a:pPr>
              <a:defRPr/>
            </a:pPr>
            <a:endParaRPr lang="sr-Latn-RS" altLang="sr-Latn-RS"/>
          </a:p>
        </p:txBody>
      </p:sp>
      <p:sp>
        <p:nvSpPr>
          <p:cNvPr id="7" name="Rectangle 6"/>
          <p:cNvSpPr>
            <a:spLocks noGrp="1" noChangeArrowheads="1"/>
          </p:cNvSpPr>
          <p:nvPr>
            <p:ph type="sldNum" sz="quarter" idx="12"/>
          </p:nvPr>
        </p:nvSpPr>
        <p:spPr>
          <a:ln/>
        </p:spPr>
        <p:txBody>
          <a:bodyPr/>
          <a:lstStyle>
            <a:lvl1pPr>
              <a:defRPr/>
            </a:lvl1pPr>
          </a:lstStyle>
          <a:p>
            <a:pPr>
              <a:defRPr/>
            </a:pPr>
            <a:fld id="{922A391D-E415-4EC8-9206-77A77A15AC92}" type="slidenum">
              <a:rPr lang="hr-HR" altLang="sr-Latn-RS"/>
              <a:pPr>
                <a:defRPr/>
              </a:pPr>
              <a:t>‹#›</a:t>
            </a:fld>
            <a:endParaRPr lang="hr-HR" altLang="sr-Latn-RS"/>
          </a:p>
        </p:txBody>
      </p:sp>
    </p:spTree>
    <p:extLst>
      <p:ext uri="{BB962C8B-B14F-4D97-AF65-F5344CB8AC3E}">
        <p14:creationId xmlns:p14="http://schemas.microsoft.com/office/powerpoint/2010/main" val="370047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303213"/>
            <a:ext cx="1101725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927" tIns="52464" rIns="104927" bIns="52464" numCol="1" anchor="ctr" anchorCtr="0" compatLnSpc="1">
            <a:prstTxWarp prst="textNoShape">
              <a:avLst/>
            </a:prstTxWarp>
          </a:bodyPr>
          <a:lstStyle/>
          <a:p>
            <a:pPr lvl="0"/>
            <a:r>
              <a:rPr lang="hr-HR" altLang="sr-Latn-RS" smtClean="0"/>
              <a:t>Click to edit Master title style</a:t>
            </a:r>
          </a:p>
        </p:txBody>
      </p:sp>
      <p:sp>
        <p:nvSpPr>
          <p:cNvPr id="1027" name="Rectangle 3"/>
          <p:cNvSpPr>
            <a:spLocks noGrp="1" noChangeArrowheads="1"/>
          </p:cNvSpPr>
          <p:nvPr>
            <p:ph type="body" idx="1"/>
          </p:nvPr>
        </p:nvSpPr>
        <p:spPr bwMode="auto">
          <a:xfrm>
            <a:off x="611188" y="1763713"/>
            <a:ext cx="1101725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927" tIns="52464" rIns="104927" bIns="52464" numCol="1" anchor="t" anchorCtr="0" compatLnSpc="1">
            <a:prstTxWarp prst="textNoShape">
              <a:avLst/>
            </a:prstTxWarp>
          </a:bodyPr>
          <a:lstStyle/>
          <a:p>
            <a:pPr lvl="0"/>
            <a:r>
              <a:rPr lang="hr-HR" altLang="sr-Latn-RS" smtClean="0"/>
              <a:t>Click to edit Master text styles</a:t>
            </a:r>
          </a:p>
          <a:p>
            <a:pPr lvl="1"/>
            <a:r>
              <a:rPr lang="hr-HR" altLang="sr-Latn-RS" smtClean="0"/>
              <a:t>Second level</a:t>
            </a:r>
          </a:p>
          <a:p>
            <a:pPr lvl="2"/>
            <a:r>
              <a:rPr lang="hr-HR" altLang="sr-Latn-RS" smtClean="0"/>
              <a:t>Third level</a:t>
            </a:r>
          </a:p>
          <a:p>
            <a:pPr lvl="3"/>
            <a:r>
              <a:rPr lang="hr-HR" altLang="sr-Latn-RS" smtClean="0"/>
              <a:t>Fourth level</a:t>
            </a:r>
          </a:p>
          <a:p>
            <a:pPr lvl="4"/>
            <a:r>
              <a:rPr lang="hr-HR" altLang="sr-Latn-RS" smtClean="0"/>
              <a:t>Fifth level</a:t>
            </a:r>
          </a:p>
        </p:txBody>
      </p:sp>
      <p:sp>
        <p:nvSpPr>
          <p:cNvPr id="30724" name="Rectangle 4"/>
          <p:cNvSpPr>
            <a:spLocks noGrp="1" noChangeArrowheads="1"/>
          </p:cNvSpPr>
          <p:nvPr>
            <p:ph type="dt" sz="half" idx="2"/>
          </p:nvPr>
        </p:nvSpPr>
        <p:spPr bwMode="auto">
          <a:xfrm>
            <a:off x="611188" y="6883400"/>
            <a:ext cx="2857500" cy="525463"/>
          </a:xfrm>
          <a:prstGeom prst="rect">
            <a:avLst/>
          </a:prstGeom>
          <a:noFill/>
          <a:ln w="9525">
            <a:noFill/>
            <a:miter lim="800000"/>
            <a:headEnd/>
            <a:tailEnd/>
          </a:ln>
          <a:effectLst/>
        </p:spPr>
        <p:txBody>
          <a:bodyPr vert="horz" wrap="square" lIns="104927" tIns="52464" rIns="104927" bIns="52464" numCol="1" anchor="t" anchorCtr="0" compatLnSpc="1">
            <a:prstTxWarp prst="textNoShape">
              <a:avLst/>
            </a:prstTxWarp>
          </a:bodyPr>
          <a:lstStyle>
            <a:lvl1pPr eaLnBrk="1" hangingPunct="1">
              <a:defRPr sz="1527"/>
            </a:lvl1pPr>
          </a:lstStyle>
          <a:p>
            <a:pPr>
              <a:defRPr/>
            </a:pPr>
            <a:endParaRPr lang="sr-Latn-RS" altLang="sr-Latn-RS"/>
          </a:p>
        </p:txBody>
      </p:sp>
      <p:sp>
        <p:nvSpPr>
          <p:cNvPr id="30725" name="Rectangle 5"/>
          <p:cNvSpPr>
            <a:spLocks noGrp="1" noChangeArrowheads="1"/>
          </p:cNvSpPr>
          <p:nvPr>
            <p:ph type="ftr" sz="quarter" idx="3"/>
          </p:nvPr>
        </p:nvSpPr>
        <p:spPr bwMode="auto">
          <a:xfrm>
            <a:off x="4183063" y="6883400"/>
            <a:ext cx="3873500" cy="525463"/>
          </a:xfrm>
          <a:prstGeom prst="rect">
            <a:avLst/>
          </a:prstGeom>
          <a:noFill/>
          <a:ln w="9525">
            <a:noFill/>
            <a:miter lim="800000"/>
            <a:headEnd/>
            <a:tailEnd/>
          </a:ln>
          <a:effectLst/>
        </p:spPr>
        <p:txBody>
          <a:bodyPr vert="horz" wrap="square" lIns="104927" tIns="52464" rIns="104927" bIns="52464" numCol="1" anchor="t" anchorCtr="0" compatLnSpc="1">
            <a:prstTxWarp prst="textNoShape">
              <a:avLst/>
            </a:prstTxWarp>
          </a:bodyPr>
          <a:lstStyle>
            <a:lvl1pPr algn="ctr" eaLnBrk="1" hangingPunct="1">
              <a:defRPr sz="1527"/>
            </a:lvl1pPr>
          </a:lstStyle>
          <a:p>
            <a:pPr>
              <a:defRPr/>
            </a:pPr>
            <a:endParaRPr lang="sr-Latn-RS" altLang="sr-Latn-RS"/>
          </a:p>
        </p:txBody>
      </p:sp>
      <p:sp>
        <p:nvSpPr>
          <p:cNvPr id="30726" name="Rectangle 6"/>
          <p:cNvSpPr>
            <a:spLocks noGrp="1" noChangeArrowheads="1"/>
          </p:cNvSpPr>
          <p:nvPr>
            <p:ph type="sldNum" sz="quarter" idx="4"/>
          </p:nvPr>
        </p:nvSpPr>
        <p:spPr bwMode="auto">
          <a:xfrm>
            <a:off x="8770938" y="6883400"/>
            <a:ext cx="2857500" cy="525463"/>
          </a:xfrm>
          <a:prstGeom prst="rect">
            <a:avLst/>
          </a:prstGeom>
          <a:noFill/>
          <a:ln w="9525">
            <a:noFill/>
            <a:miter lim="800000"/>
            <a:headEnd/>
            <a:tailEnd/>
          </a:ln>
          <a:effectLst/>
        </p:spPr>
        <p:txBody>
          <a:bodyPr vert="horz" wrap="square" lIns="104927" tIns="52464" rIns="104927" bIns="52464" numCol="1" anchor="t" anchorCtr="0" compatLnSpc="1">
            <a:prstTxWarp prst="textNoShape">
              <a:avLst/>
            </a:prstTxWarp>
          </a:bodyPr>
          <a:lstStyle>
            <a:lvl1pPr algn="r" eaLnBrk="1" hangingPunct="1">
              <a:defRPr sz="1527"/>
            </a:lvl1pPr>
          </a:lstStyle>
          <a:p>
            <a:pPr>
              <a:defRPr/>
            </a:pPr>
            <a:fld id="{23C7E3A5-DCB8-46CB-8293-1BBFCE397474}"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ctr" defTabSz="1000125" rtl="0" eaLnBrk="0" fontAlgn="base" hangingPunct="0">
        <a:spcBef>
          <a:spcPct val="0"/>
        </a:spcBef>
        <a:spcAft>
          <a:spcPct val="0"/>
        </a:spcAft>
        <a:defRPr sz="4700">
          <a:solidFill>
            <a:schemeClr val="tx2"/>
          </a:solidFill>
          <a:latin typeface="+mj-lt"/>
          <a:ea typeface="+mj-ea"/>
          <a:cs typeface="+mj-cs"/>
        </a:defRPr>
      </a:lvl1pPr>
      <a:lvl2pPr algn="ctr" defTabSz="1000125" rtl="0" eaLnBrk="0" fontAlgn="base" hangingPunct="0">
        <a:spcBef>
          <a:spcPct val="0"/>
        </a:spcBef>
        <a:spcAft>
          <a:spcPct val="0"/>
        </a:spcAft>
        <a:defRPr sz="4700">
          <a:solidFill>
            <a:schemeClr val="tx2"/>
          </a:solidFill>
          <a:latin typeface="Arial" charset="0"/>
        </a:defRPr>
      </a:lvl2pPr>
      <a:lvl3pPr algn="ctr" defTabSz="1000125" rtl="0" eaLnBrk="0" fontAlgn="base" hangingPunct="0">
        <a:spcBef>
          <a:spcPct val="0"/>
        </a:spcBef>
        <a:spcAft>
          <a:spcPct val="0"/>
        </a:spcAft>
        <a:defRPr sz="4700">
          <a:solidFill>
            <a:schemeClr val="tx2"/>
          </a:solidFill>
          <a:latin typeface="Arial" charset="0"/>
        </a:defRPr>
      </a:lvl3pPr>
      <a:lvl4pPr algn="ctr" defTabSz="1000125" rtl="0" eaLnBrk="0" fontAlgn="base" hangingPunct="0">
        <a:spcBef>
          <a:spcPct val="0"/>
        </a:spcBef>
        <a:spcAft>
          <a:spcPct val="0"/>
        </a:spcAft>
        <a:defRPr sz="4700">
          <a:solidFill>
            <a:schemeClr val="tx2"/>
          </a:solidFill>
          <a:latin typeface="Arial" charset="0"/>
        </a:defRPr>
      </a:lvl4pPr>
      <a:lvl5pPr algn="ctr" defTabSz="1000125" rtl="0" eaLnBrk="0" fontAlgn="base" hangingPunct="0">
        <a:spcBef>
          <a:spcPct val="0"/>
        </a:spcBef>
        <a:spcAft>
          <a:spcPct val="0"/>
        </a:spcAft>
        <a:defRPr sz="4700">
          <a:solidFill>
            <a:schemeClr val="tx2"/>
          </a:solidFill>
          <a:latin typeface="Arial" charset="0"/>
        </a:defRPr>
      </a:lvl5pPr>
      <a:lvl6pPr marL="436306" algn="ctr" defTabSz="1001383" rtl="0" fontAlgn="base">
        <a:spcBef>
          <a:spcPct val="0"/>
        </a:spcBef>
        <a:spcAft>
          <a:spcPct val="0"/>
        </a:spcAft>
        <a:defRPr sz="4772">
          <a:solidFill>
            <a:schemeClr val="tx2"/>
          </a:solidFill>
          <a:latin typeface="Arial" charset="0"/>
        </a:defRPr>
      </a:lvl6pPr>
      <a:lvl7pPr marL="872612" algn="ctr" defTabSz="1001383" rtl="0" fontAlgn="base">
        <a:spcBef>
          <a:spcPct val="0"/>
        </a:spcBef>
        <a:spcAft>
          <a:spcPct val="0"/>
        </a:spcAft>
        <a:defRPr sz="4772">
          <a:solidFill>
            <a:schemeClr val="tx2"/>
          </a:solidFill>
          <a:latin typeface="Arial" charset="0"/>
        </a:defRPr>
      </a:lvl7pPr>
      <a:lvl8pPr marL="1308918" algn="ctr" defTabSz="1001383" rtl="0" fontAlgn="base">
        <a:spcBef>
          <a:spcPct val="0"/>
        </a:spcBef>
        <a:spcAft>
          <a:spcPct val="0"/>
        </a:spcAft>
        <a:defRPr sz="4772">
          <a:solidFill>
            <a:schemeClr val="tx2"/>
          </a:solidFill>
          <a:latin typeface="Arial" charset="0"/>
        </a:defRPr>
      </a:lvl8pPr>
      <a:lvl9pPr marL="1745224" algn="ctr" defTabSz="1001383" rtl="0" fontAlgn="base">
        <a:spcBef>
          <a:spcPct val="0"/>
        </a:spcBef>
        <a:spcAft>
          <a:spcPct val="0"/>
        </a:spcAft>
        <a:defRPr sz="4772">
          <a:solidFill>
            <a:schemeClr val="tx2"/>
          </a:solidFill>
          <a:latin typeface="Arial" charset="0"/>
        </a:defRPr>
      </a:lvl9pPr>
    </p:titleStyle>
    <p:bodyStyle>
      <a:lvl1pPr marL="374650" indent="-374650" algn="l" defTabSz="1000125" rtl="0" eaLnBrk="0" fontAlgn="base" hangingPunct="0">
        <a:spcBef>
          <a:spcPct val="20000"/>
        </a:spcBef>
        <a:spcAft>
          <a:spcPct val="0"/>
        </a:spcAft>
        <a:buChar char="•"/>
        <a:defRPr sz="3500">
          <a:solidFill>
            <a:schemeClr val="tx1"/>
          </a:solidFill>
          <a:latin typeface="+mn-lt"/>
          <a:ea typeface="+mn-ea"/>
          <a:cs typeface="+mn-cs"/>
        </a:defRPr>
      </a:lvl1pPr>
      <a:lvl2pPr marL="812800" indent="-312738" algn="l" defTabSz="1000125" rtl="0" eaLnBrk="0" fontAlgn="base" hangingPunct="0">
        <a:spcBef>
          <a:spcPct val="20000"/>
        </a:spcBef>
        <a:spcAft>
          <a:spcPct val="0"/>
        </a:spcAft>
        <a:buChar char="–"/>
        <a:defRPr sz="3000">
          <a:solidFill>
            <a:schemeClr val="tx1"/>
          </a:solidFill>
          <a:latin typeface="+mn-lt"/>
        </a:defRPr>
      </a:lvl2pPr>
      <a:lvl3pPr marL="1250950" indent="-249238" algn="l" defTabSz="1000125" rtl="0" eaLnBrk="0" fontAlgn="base" hangingPunct="0">
        <a:spcBef>
          <a:spcPct val="20000"/>
        </a:spcBef>
        <a:spcAft>
          <a:spcPct val="0"/>
        </a:spcAft>
        <a:buChar char="•"/>
        <a:defRPr sz="2600">
          <a:solidFill>
            <a:schemeClr val="tx1"/>
          </a:solidFill>
          <a:latin typeface="+mn-lt"/>
        </a:defRPr>
      </a:lvl3pPr>
      <a:lvl4pPr marL="1752600" indent="-250825" algn="l" defTabSz="1000125" rtl="0" eaLnBrk="0" fontAlgn="base" hangingPunct="0">
        <a:spcBef>
          <a:spcPct val="20000"/>
        </a:spcBef>
        <a:spcAft>
          <a:spcPct val="0"/>
        </a:spcAft>
        <a:buChar char="–"/>
        <a:defRPr sz="2100">
          <a:solidFill>
            <a:schemeClr val="tx1"/>
          </a:solidFill>
          <a:latin typeface="+mn-lt"/>
        </a:defRPr>
      </a:lvl4pPr>
      <a:lvl5pPr marL="2252663" indent="-249238" algn="l" defTabSz="1000125" rtl="0" eaLnBrk="0" fontAlgn="base" hangingPunct="0">
        <a:spcBef>
          <a:spcPct val="20000"/>
        </a:spcBef>
        <a:spcAft>
          <a:spcPct val="0"/>
        </a:spcAft>
        <a:buChar char="»"/>
        <a:defRPr sz="2100">
          <a:solidFill>
            <a:schemeClr val="tx1"/>
          </a:solidFill>
          <a:latin typeface="+mn-lt"/>
        </a:defRPr>
      </a:lvl5pPr>
      <a:lvl6pPr marL="2689039" indent="-249967" algn="l" defTabSz="1001383" rtl="0" fontAlgn="base">
        <a:spcBef>
          <a:spcPct val="20000"/>
        </a:spcBef>
        <a:spcAft>
          <a:spcPct val="0"/>
        </a:spcAft>
        <a:buChar char="»"/>
        <a:defRPr sz="2195">
          <a:solidFill>
            <a:schemeClr val="tx1"/>
          </a:solidFill>
          <a:latin typeface="+mn-lt"/>
        </a:defRPr>
      </a:lvl6pPr>
      <a:lvl7pPr marL="3125345" indent="-249967" algn="l" defTabSz="1001383" rtl="0" fontAlgn="base">
        <a:spcBef>
          <a:spcPct val="20000"/>
        </a:spcBef>
        <a:spcAft>
          <a:spcPct val="0"/>
        </a:spcAft>
        <a:buChar char="»"/>
        <a:defRPr sz="2195">
          <a:solidFill>
            <a:schemeClr val="tx1"/>
          </a:solidFill>
          <a:latin typeface="+mn-lt"/>
        </a:defRPr>
      </a:lvl7pPr>
      <a:lvl8pPr marL="3561651" indent="-249967" algn="l" defTabSz="1001383" rtl="0" fontAlgn="base">
        <a:spcBef>
          <a:spcPct val="20000"/>
        </a:spcBef>
        <a:spcAft>
          <a:spcPct val="0"/>
        </a:spcAft>
        <a:buChar char="»"/>
        <a:defRPr sz="2195">
          <a:solidFill>
            <a:schemeClr val="tx1"/>
          </a:solidFill>
          <a:latin typeface="+mn-lt"/>
        </a:defRPr>
      </a:lvl8pPr>
      <a:lvl9pPr marL="3997957" indent="-249967" algn="l" defTabSz="1001383" rtl="0" fontAlgn="base">
        <a:spcBef>
          <a:spcPct val="20000"/>
        </a:spcBef>
        <a:spcAft>
          <a:spcPct val="0"/>
        </a:spcAft>
        <a:buChar char="»"/>
        <a:defRPr sz="2195">
          <a:solidFill>
            <a:schemeClr val="tx1"/>
          </a:solidFill>
          <a:latin typeface="+mn-lt"/>
        </a:defRPr>
      </a:lvl9pPr>
    </p:bodyStyle>
    <p:otherStyle>
      <a:defPPr>
        <a:defRPr lang="sr-Latn-CS"/>
      </a:defPPr>
      <a:lvl1pPr marL="0" algn="l" defTabSz="872612" rtl="0" eaLnBrk="1" latinLnBrk="0" hangingPunct="1">
        <a:defRPr sz="1718" kern="1200">
          <a:solidFill>
            <a:schemeClr val="tx1"/>
          </a:solidFill>
          <a:latin typeface="+mn-lt"/>
          <a:ea typeface="+mn-ea"/>
          <a:cs typeface="+mn-cs"/>
        </a:defRPr>
      </a:lvl1pPr>
      <a:lvl2pPr marL="436306" algn="l" defTabSz="872612" rtl="0" eaLnBrk="1" latinLnBrk="0" hangingPunct="1">
        <a:defRPr sz="1718" kern="1200">
          <a:solidFill>
            <a:schemeClr val="tx1"/>
          </a:solidFill>
          <a:latin typeface="+mn-lt"/>
          <a:ea typeface="+mn-ea"/>
          <a:cs typeface="+mn-cs"/>
        </a:defRPr>
      </a:lvl2pPr>
      <a:lvl3pPr marL="872612" algn="l" defTabSz="872612" rtl="0" eaLnBrk="1" latinLnBrk="0" hangingPunct="1">
        <a:defRPr sz="1718" kern="1200">
          <a:solidFill>
            <a:schemeClr val="tx1"/>
          </a:solidFill>
          <a:latin typeface="+mn-lt"/>
          <a:ea typeface="+mn-ea"/>
          <a:cs typeface="+mn-cs"/>
        </a:defRPr>
      </a:lvl3pPr>
      <a:lvl4pPr marL="1308918" algn="l" defTabSz="872612" rtl="0" eaLnBrk="1" latinLnBrk="0" hangingPunct="1">
        <a:defRPr sz="1718" kern="1200">
          <a:solidFill>
            <a:schemeClr val="tx1"/>
          </a:solidFill>
          <a:latin typeface="+mn-lt"/>
          <a:ea typeface="+mn-ea"/>
          <a:cs typeface="+mn-cs"/>
        </a:defRPr>
      </a:lvl4pPr>
      <a:lvl5pPr marL="1745224" algn="l" defTabSz="872612" rtl="0" eaLnBrk="1" latinLnBrk="0" hangingPunct="1">
        <a:defRPr sz="1718" kern="1200">
          <a:solidFill>
            <a:schemeClr val="tx1"/>
          </a:solidFill>
          <a:latin typeface="+mn-lt"/>
          <a:ea typeface="+mn-ea"/>
          <a:cs typeface="+mn-cs"/>
        </a:defRPr>
      </a:lvl5pPr>
      <a:lvl6pPr marL="2181530" algn="l" defTabSz="872612" rtl="0" eaLnBrk="1" latinLnBrk="0" hangingPunct="1">
        <a:defRPr sz="1718" kern="1200">
          <a:solidFill>
            <a:schemeClr val="tx1"/>
          </a:solidFill>
          <a:latin typeface="+mn-lt"/>
          <a:ea typeface="+mn-ea"/>
          <a:cs typeface="+mn-cs"/>
        </a:defRPr>
      </a:lvl6pPr>
      <a:lvl7pPr marL="2617836" algn="l" defTabSz="872612" rtl="0" eaLnBrk="1" latinLnBrk="0" hangingPunct="1">
        <a:defRPr sz="1718" kern="1200">
          <a:solidFill>
            <a:schemeClr val="tx1"/>
          </a:solidFill>
          <a:latin typeface="+mn-lt"/>
          <a:ea typeface="+mn-ea"/>
          <a:cs typeface="+mn-cs"/>
        </a:defRPr>
      </a:lvl7pPr>
      <a:lvl8pPr marL="3054142" algn="l" defTabSz="872612" rtl="0" eaLnBrk="1" latinLnBrk="0" hangingPunct="1">
        <a:defRPr sz="1718" kern="1200">
          <a:solidFill>
            <a:schemeClr val="tx1"/>
          </a:solidFill>
          <a:latin typeface="+mn-lt"/>
          <a:ea typeface="+mn-ea"/>
          <a:cs typeface="+mn-cs"/>
        </a:defRPr>
      </a:lvl8pPr>
      <a:lvl9pPr marL="3490448" algn="l" defTabSz="872612" rtl="0" eaLnBrk="1" latinLnBrk="0" hangingPunct="1">
        <a:defRPr sz="17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38313" y="2349500"/>
            <a:ext cx="8763000" cy="1619250"/>
          </a:xfrm>
        </p:spPr>
        <p:txBody>
          <a:bodyPr/>
          <a:lstStyle/>
          <a:p>
            <a:pPr defTabSz="1001383" eaLnBrk="1" hangingPunct="1">
              <a:defRPr/>
            </a:pPr>
            <a:r>
              <a:rPr lang="hr-HR" altLang="sr-Latn-RS" sz="4772" smtClean="0"/>
              <a:t>OSNOVNI POJMOVI:         moć, vlast, legitimnost, interes</a:t>
            </a:r>
          </a:p>
        </p:txBody>
      </p:sp>
      <p:sp>
        <p:nvSpPr>
          <p:cNvPr id="3075" name="Rectangle 3"/>
          <p:cNvSpPr>
            <a:spLocks noGrp="1" noChangeArrowheads="1"/>
          </p:cNvSpPr>
          <p:nvPr>
            <p:ph type="subTitle" idx="1"/>
          </p:nvPr>
        </p:nvSpPr>
        <p:spPr>
          <a:xfrm>
            <a:off x="1836738" y="4284663"/>
            <a:ext cx="8566150" cy="1931987"/>
          </a:xfrm>
        </p:spPr>
        <p:txBody>
          <a:bodyPr/>
          <a:lstStyle/>
          <a:p>
            <a:pPr algn="r" defTabSz="1001383" eaLnBrk="1" hangingPunct="1">
              <a:defRPr/>
            </a:pPr>
            <a:endParaRPr lang="hr-HR" altLang="sr-Latn-RS" sz="3531" dirty="0" smtClean="0"/>
          </a:p>
          <a:p>
            <a:pPr algn="r" defTabSz="1001383" eaLnBrk="1" hangingPunct="1">
              <a:defRPr/>
            </a:pPr>
            <a:r>
              <a:rPr lang="hr-HR" altLang="sr-Latn-RS" sz="3531" dirty="0" smtClean="0"/>
              <a:t>Treće predavanje, 17. 10. </a:t>
            </a:r>
            <a:r>
              <a:rPr lang="hr-HR" altLang="sr-Latn-RS" sz="3531" smtClean="0"/>
              <a:t>2019.</a:t>
            </a:r>
            <a:endParaRPr lang="hr-HR" altLang="sr-Latn-RS" sz="3531" dirty="0" smtClean="0"/>
          </a:p>
          <a:p>
            <a:pPr algn="r" defTabSz="1001383" eaLnBrk="1" hangingPunct="1">
              <a:defRPr/>
            </a:pPr>
            <a:endParaRPr lang="hr-HR" altLang="sr-Latn-RS" sz="3531" dirty="0" smtClean="0"/>
          </a:p>
          <a:p>
            <a:pPr algn="r" defTabSz="1001383" eaLnBrk="1" hangingPunct="1">
              <a:defRPr/>
            </a:pPr>
            <a:endParaRPr lang="hr-HR" altLang="sr-Latn-RS" sz="353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77850" y="152400"/>
            <a:ext cx="10871200" cy="963613"/>
          </a:xfrm>
        </p:spPr>
        <p:txBody>
          <a:bodyPr/>
          <a:lstStyle/>
          <a:p>
            <a:pPr defTabSz="1001383" eaLnBrk="1" hangingPunct="1">
              <a:defRPr/>
            </a:pPr>
            <a:r>
              <a:rPr lang="hr-HR" altLang="sr-Latn-RS" sz="4772" dirty="0" smtClean="0"/>
              <a:t>INTERES</a:t>
            </a:r>
          </a:p>
        </p:txBody>
      </p:sp>
      <p:sp>
        <p:nvSpPr>
          <p:cNvPr id="17411" name="Rectangle 3"/>
          <p:cNvSpPr>
            <a:spLocks noGrp="1" noChangeArrowheads="1"/>
          </p:cNvSpPr>
          <p:nvPr>
            <p:ph type="body" idx="1"/>
          </p:nvPr>
        </p:nvSpPr>
        <p:spPr>
          <a:xfrm>
            <a:off x="0" y="1042988"/>
            <a:ext cx="12239625" cy="6516687"/>
          </a:xfrm>
        </p:spPr>
        <p:txBody>
          <a:bodyPr/>
          <a:lstStyle/>
          <a:p>
            <a:pPr marL="375708" indent="-375708" defTabSz="1001383" eaLnBrk="1" hangingPunct="1">
              <a:defRPr/>
            </a:pPr>
            <a:r>
              <a:rPr lang="hr-HR" altLang="sr-Latn-RS" sz="3531" dirty="0" smtClean="0"/>
              <a:t>Relacija potreba – interes – vrijednosti, gdje je smješten između potrebe i vrijednosti, interes kao politički izražena potreba, </a:t>
            </a:r>
            <a:endParaRPr lang="hr-HR" altLang="sr-Latn-RS" sz="3531" dirty="0"/>
          </a:p>
          <a:p>
            <a:pPr marL="375708" indent="-375708" defTabSz="1001383" eaLnBrk="1" hangingPunct="1">
              <a:defRPr/>
            </a:pPr>
            <a:r>
              <a:rPr lang="hr-HR" altLang="sr-Latn-RS" sz="3531" dirty="0" smtClean="0"/>
              <a:t>3 dimenzije interesa: 1. objektivna, proizlazi iz potreba pojedinca i grupa vezanih za njihov društveni položaj, 2. subjektivna, očituje se u spoznaji položaja i potreba i u njihovom pretvaranju u želje i težnje, 3. djelatna, nastojanje da se interesi ostvare, pa se pojavljuju kao motivacijska snaga političkog djelovanja</a:t>
            </a:r>
          </a:p>
          <a:p>
            <a:pPr marL="375708" indent="-375708" defTabSz="1001383" eaLnBrk="1" hangingPunct="1">
              <a:defRPr/>
            </a:pPr>
            <a:r>
              <a:rPr lang="hr-HR" altLang="sr-Latn-RS" sz="3531" dirty="0" smtClean="0"/>
              <a:t>Individualni, grupni i zajednički interes</a:t>
            </a:r>
          </a:p>
        </p:txBody>
      </p:sp>
      <p:sp>
        <p:nvSpPr>
          <p:cNvPr id="3" name="Slide Number Placeholder 2"/>
          <p:cNvSpPr>
            <a:spLocks noGrp="1"/>
          </p:cNvSpPr>
          <p:nvPr>
            <p:ph type="sldNum" sz="quarter" idx="12"/>
          </p:nvPr>
        </p:nvSpPr>
        <p:spPr/>
        <p:txBody>
          <a:bodyPr/>
          <a:lstStyle/>
          <a:p>
            <a:pPr>
              <a:defRPr/>
            </a:pPr>
            <a:fld id="{D758502E-FFD0-4C06-92C6-8FF4C9CD381A}" type="slidenum">
              <a:rPr lang="hr-HR" altLang="sr-Latn-RS" smtClean="0"/>
              <a:pPr>
                <a:defRPr/>
              </a:pPr>
              <a:t>10</a:t>
            </a:fld>
            <a:endParaRPr lang="hr-HR" altLang="sr-Latn-R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03238" y="157163"/>
            <a:ext cx="11449050" cy="958850"/>
          </a:xfrm>
        </p:spPr>
        <p:txBody>
          <a:bodyPr/>
          <a:lstStyle/>
          <a:p>
            <a:r>
              <a:rPr lang="sr-Latn-RS" altLang="sr-Latn-RS" sz="4400" smtClean="0"/>
              <a:t>Individualni i grupni interes</a:t>
            </a:r>
          </a:p>
        </p:txBody>
      </p:sp>
      <p:sp>
        <p:nvSpPr>
          <p:cNvPr id="19459" name="Content Placeholder 2"/>
          <p:cNvSpPr>
            <a:spLocks noGrp="1"/>
          </p:cNvSpPr>
          <p:nvPr>
            <p:ph idx="1"/>
          </p:nvPr>
        </p:nvSpPr>
        <p:spPr>
          <a:xfrm>
            <a:off x="0" y="1116013"/>
            <a:ext cx="12384088" cy="6443662"/>
          </a:xfrm>
        </p:spPr>
        <p:txBody>
          <a:bodyPr/>
          <a:lstStyle/>
          <a:p>
            <a:r>
              <a:rPr lang="sr-Latn-RS" altLang="sr-Latn-RS" sz="3200" smtClean="0"/>
              <a:t>Bentham – individualni interes jedini realni interes, zajednički interes je zbir individualnih, psihologija pojedinca – čovjek je egoist, težnja za srećom, „mračni interes“ vlastodržaca</a:t>
            </a:r>
          </a:p>
          <a:p>
            <a:r>
              <a:rPr lang="sr-Latn-RS" altLang="sr-Latn-RS" sz="3200" smtClean="0"/>
              <a:t>Pluralizam i grupni interes; Bentley: grupa i interes neodvojivi, društvo je ukupnost grupa i njihovih interesa; pluralizam – grupe i interesi, interes je materijalni interes; problem s pojavom novih društvenih pokreta i grupa</a:t>
            </a:r>
          </a:p>
          <a:p>
            <a:r>
              <a:rPr lang="sr-Latn-RS" altLang="sr-Latn-RS" sz="3200" smtClean="0"/>
              <a:t>Marksizam i klasni interes, klasni interesi pokreću djelovanja osnovnih grupa – klasa, klase se oblikuju u klasnoj borbi (klasa za sebe)</a:t>
            </a:r>
          </a:p>
          <a:p>
            <a:r>
              <a:rPr lang="sr-Latn-RS" altLang="sr-Latn-RS" sz="3200" smtClean="0"/>
              <a:t>Komunitarizam – primat zajednice nad pojedincem i zajedničkog interesa nad pojedinačnim; običaji i navike okoline</a:t>
            </a:r>
          </a:p>
        </p:txBody>
      </p:sp>
      <p:sp>
        <p:nvSpPr>
          <p:cNvPr id="3" name="Slide Number Placeholder 2"/>
          <p:cNvSpPr>
            <a:spLocks noGrp="1"/>
          </p:cNvSpPr>
          <p:nvPr>
            <p:ph type="sldNum" sz="quarter" idx="12"/>
          </p:nvPr>
        </p:nvSpPr>
        <p:spPr/>
        <p:txBody>
          <a:bodyPr/>
          <a:lstStyle/>
          <a:p>
            <a:pPr>
              <a:defRPr/>
            </a:pPr>
            <a:fld id="{1B14B214-C710-4949-8A81-97330678841B}" type="slidenum">
              <a:rPr lang="hr-HR" altLang="sr-Latn-RS" smtClean="0"/>
              <a:pPr>
                <a:defRPr/>
              </a:pPr>
              <a:t>11</a:t>
            </a:fld>
            <a:endParaRPr lang="hr-HR" altLang="sr-Latn-R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92138" y="179388"/>
            <a:ext cx="11036300" cy="720725"/>
          </a:xfrm>
        </p:spPr>
        <p:txBody>
          <a:bodyPr/>
          <a:lstStyle/>
          <a:p>
            <a:r>
              <a:rPr lang="sr-Latn-RS" altLang="sr-Latn-RS" sz="4400" smtClean="0"/>
              <a:t>Zajednički interes</a:t>
            </a:r>
          </a:p>
        </p:txBody>
      </p:sp>
      <p:sp>
        <p:nvSpPr>
          <p:cNvPr id="20483" name="Content Placeholder 2"/>
          <p:cNvSpPr>
            <a:spLocks noGrp="1"/>
          </p:cNvSpPr>
          <p:nvPr>
            <p:ph idx="1"/>
          </p:nvPr>
        </p:nvSpPr>
        <p:spPr>
          <a:xfrm>
            <a:off x="0" y="900113"/>
            <a:ext cx="12239625" cy="6659562"/>
          </a:xfrm>
        </p:spPr>
        <p:txBody>
          <a:bodyPr/>
          <a:lstStyle/>
          <a:p>
            <a:r>
              <a:rPr lang="sr-Latn-RS" altLang="sr-Latn-RS" sz="3200" smtClean="0"/>
              <a:t>Republikanizam – zajednica i zajednički interes, narod je skup osoba okupljenih radi zajedničkog shvaćanja prava i zajedničke koristi, nije homogeno tijelo – različiti individualni interesi, ograničenje utjecaja bogatstva; Philip Pettit – osporavajuća demokracija, 3 zahtjeva: 1. donositelji odluka moraju izložiti razloge za njih podvrgnute javnoj raspravi, 2. ta mogućnost otvorena svima, 3. forumi za osporavanje zakona i politika.</a:t>
            </a:r>
          </a:p>
          <a:p>
            <a:r>
              <a:rPr lang="sr-Latn-RS" altLang="sr-Latn-RS" sz="3200" smtClean="0"/>
              <a:t>Deliberativna demokracija – važne političke odluke treba donositi na temelju snage boljeg argumenta a ne snage broja. Idealno bi se na kraju došlo do odluke koju bi svatko mogao prihvatiti. Javni interes se shvaća kao dio procesa, kao dio težnje prema zajedničkom dobru ili ishod procesa. Priznanje drugih kao politički jednakih i razloga na svoja stajališta kao i mi</a:t>
            </a:r>
          </a:p>
        </p:txBody>
      </p:sp>
      <p:sp>
        <p:nvSpPr>
          <p:cNvPr id="3" name="Slide Number Placeholder 2"/>
          <p:cNvSpPr>
            <a:spLocks noGrp="1"/>
          </p:cNvSpPr>
          <p:nvPr>
            <p:ph type="sldNum" sz="quarter" idx="12"/>
          </p:nvPr>
        </p:nvSpPr>
        <p:spPr>
          <a:xfrm>
            <a:off x="11807825" y="7019925"/>
            <a:ext cx="431800" cy="539750"/>
          </a:xfrm>
        </p:spPr>
        <p:txBody>
          <a:bodyPr/>
          <a:lstStyle/>
          <a:p>
            <a:pPr>
              <a:defRPr/>
            </a:pPr>
            <a:fld id="{31145A7E-C389-4BA0-969A-2A622EACEDB2}" type="slidenum">
              <a:rPr lang="hr-HR" altLang="sr-Latn-RS" smtClean="0"/>
              <a:pPr>
                <a:defRPr/>
              </a:pPr>
              <a:t>12</a:t>
            </a:fld>
            <a:endParaRPr lang="hr-HR" altLang="sr-Latn-R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11188" y="0"/>
            <a:ext cx="10980737" cy="1116013"/>
          </a:xfrm>
        </p:spPr>
        <p:txBody>
          <a:bodyPr/>
          <a:lstStyle/>
          <a:p>
            <a:pPr defTabSz="1001383" eaLnBrk="1" hangingPunct="1">
              <a:defRPr/>
            </a:pPr>
            <a:r>
              <a:rPr lang="hr-HR" altLang="sr-Latn-RS" sz="4772" dirty="0" smtClean="0"/>
              <a:t>MOĆ</a:t>
            </a:r>
          </a:p>
        </p:txBody>
      </p:sp>
      <p:sp>
        <p:nvSpPr>
          <p:cNvPr id="5123" name="Rectangle 3"/>
          <p:cNvSpPr>
            <a:spLocks noGrp="1" noChangeArrowheads="1"/>
          </p:cNvSpPr>
          <p:nvPr>
            <p:ph type="body" idx="1"/>
          </p:nvPr>
        </p:nvSpPr>
        <p:spPr>
          <a:xfrm>
            <a:off x="0" y="1116013"/>
            <a:ext cx="12239625" cy="6443662"/>
          </a:xfrm>
        </p:spPr>
        <p:txBody>
          <a:bodyPr/>
          <a:lstStyle/>
          <a:p>
            <a:pPr>
              <a:lnSpc>
                <a:spcPct val="80000"/>
              </a:lnSpc>
            </a:pPr>
            <a:r>
              <a:rPr lang="hr-HR" altLang="sr-Latn-RS" sz="3200" smtClean="0"/>
              <a:t>Tri osnovne definicije: 1. </a:t>
            </a:r>
            <a:r>
              <a:rPr lang="hr-HR" altLang="sr-Latn-RS" sz="3200" b="1" smtClean="0"/>
              <a:t>supstancijalističke </a:t>
            </a:r>
            <a:r>
              <a:rPr lang="hr-HR" altLang="sr-Latn-RS" sz="3200" smtClean="0"/>
              <a:t>ili instrumentalističke – moć je sredstvo ili instrument kojim raspolažemo da bi ispunili naše želje ili pribavili dobra; Hobbes</a:t>
            </a:r>
          </a:p>
          <a:p>
            <a:pPr>
              <a:lnSpc>
                <a:spcPct val="80000"/>
              </a:lnSpc>
            </a:pPr>
            <a:r>
              <a:rPr lang="hr-HR" altLang="sr-Latn-RS" sz="3200" smtClean="0"/>
              <a:t>2. </a:t>
            </a:r>
            <a:r>
              <a:rPr lang="hr-HR" altLang="sr-Latn-RS" sz="3200" b="1" smtClean="0"/>
              <a:t>potencijalističke</a:t>
            </a:r>
            <a:r>
              <a:rPr lang="hr-HR" altLang="sr-Latn-RS" sz="3200" smtClean="0"/>
              <a:t> - mogućnost djelovanja u skladu s nekim ciljem, sposobnost da se nešto učini. Tko je moćan taj može nešto napraviti. Mogućnost da se mobiliziraju društveni resursi za postizanje ciljeva za koje se javnost opredijelila</a:t>
            </a:r>
          </a:p>
          <a:p>
            <a:pPr>
              <a:lnSpc>
                <a:spcPct val="80000"/>
              </a:lnSpc>
            </a:pPr>
            <a:r>
              <a:rPr lang="hr-HR" altLang="sr-Latn-RS" sz="3200" smtClean="0"/>
              <a:t>3. </a:t>
            </a:r>
            <a:r>
              <a:rPr lang="hr-HR" altLang="sr-Latn-RS" sz="3200" b="1" smtClean="0"/>
              <a:t>relacionističke</a:t>
            </a:r>
            <a:r>
              <a:rPr lang="hr-HR" altLang="sr-Latn-RS" sz="3200" smtClean="0"/>
              <a:t> - sposobnost utjecaja na druge ljude, mogućnost nametanja naše volje drugima kako bi činili ono što mi želimo. Za </a:t>
            </a:r>
            <a:r>
              <a:rPr lang="hr-HR" altLang="sr-Latn-RS" sz="3200" b="1" smtClean="0"/>
              <a:t>Webera</a:t>
            </a:r>
            <a:r>
              <a:rPr lang="hr-HR" altLang="sr-Latn-RS" sz="3200" smtClean="0"/>
              <a:t> moć je "stupanj vjerojatnosti da će u nekom društvenom odnosu pojedinci uspjeti i u slučaju otpora nametnuti svoju volju drugima". Moć je sposobnost da prisilimo druge na djelovanje koje inače ne bi poduzeli, tu su sposobnost pojedinci i grupe stekli na temelju posjedovanja određenih resursa (snage, položaja, novca, znanja, sposobnosti) u određenoj većoj količini.</a:t>
            </a:r>
          </a:p>
        </p:txBody>
      </p:sp>
      <p:sp>
        <p:nvSpPr>
          <p:cNvPr id="3" name="Slide Number Placeholder 2"/>
          <p:cNvSpPr>
            <a:spLocks noGrp="1"/>
          </p:cNvSpPr>
          <p:nvPr>
            <p:ph type="sldNum" sz="quarter" idx="12"/>
          </p:nvPr>
        </p:nvSpPr>
        <p:spPr/>
        <p:txBody>
          <a:bodyPr/>
          <a:lstStyle/>
          <a:p>
            <a:pPr>
              <a:defRPr/>
            </a:pPr>
            <a:fld id="{5A29D80C-3C7E-4EE7-A747-2A69A68BA406}" type="slidenum">
              <a:rPr lang="hr-HR" altLang="sr-Latn-RS" smtClean="0"/>
              <a:pPr>
                <a:defRPr/>
              </a:pPr>
              <a:t>2</a:t>
            </a:fld>
            <a:endParaRPr lang="hr-HR" altLang="sr-Latn-R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11188" y="303213"/>
            <a:ext cx="10837862" cy="739775"/>
          </a:xfrm>
        </p:spPr>
        <p:txBody>
          <a:bodyPr/>
          <a:lstStyle/>
          <a:p>
            <a:pPr defTabSz="1001383">
              <a:defRPr/>
            </a:pPr>
            <a:r>
              <a:rPr lang="hr-HR" altLang="sr-Latn-RS" sz="4772" dirty="0" smtClean="0"/>
              <a:t>Tri lica moći</a:t>
            </a:r>
          </a:p>
        </p:txBody>
      </p:sp>
      <p:sp>
        <p:nvSpPr>
          <p:cNvPr id="7171" name="Content Placeholder 2"/>
          <p:cNvSpPr>
            <a:spLocks noGrp="1"/>
          </p:cNvSpPr>
          <p:nvPr>
            <p:ph idx="1"/>
          </p:nvPr>
        </p:nvSpPr>
        <p:spPr>
          <a:xfrm>
            <a:off x="0" y="1187450"/>
            <a:ext cx="12239625" cy="6372225"/>
          </a:xfrm>
        </p:spPr>
        <p:txBody>
          <a:bodyPr/>
          <a:lstStyle/>
          <a:p>
            <a:pPr marL="375708" indent="-375708" defTabSz="1001383">
              <a:defRPr/>
            </a:pPr>
            <a:r>
              <a:rPr lang="hr-HR" altLang="sr-Latn-RS" sz="3300" dirty="0" smtClean="0"/>
              <a:t>1. moć kao odlučivanje, </a:t>
            </a:r>
            <a:r>
              <a:rPr lang="hr-HR" altLang="sr-Latn-RS" sz="3300" dirty="0" err="1" smtClean="0"/>
              <a:t>Dahl</a:t>
            </a:r>
            <a:r>
              <a:rPr lang="hr-HR" altLang="sr-Latn-RS" sz="3300" dirty="0" smtClean="0"/>
              <a:t>;</a:t>
            </a:r>
          </a:p>
          <a:p>
            <a:pPr marL="375708" indent="-375708" defTabSz="1001383">
              <a:defRPr/>
            </a:pPr>
            <a:r>
              <a:rPr lang="hr-HR" altLang="sr-Latn-RS" sz="3300" dirty="0" smtClean="0"/>
              <a:t>2. moć kao postavljanje dnevnog reda, </a:t>
            </a:r>
            <a:r>
              <a:rPr lang="hr-HR" altLang="sr-Latn-RS" sz="3300" dirty="0" err="1" smtClean="0"/>
              <a:t>Bachrach</a:t>
            </a:r>
            <a:r>
              <a:rPr lang="hr-HR" altLang="sr-Latn-RS" sz="3300" dirty="0" smtClean="0"/>
              <a:t> i </a:t>
            </a:r>
            <a:r>
              <a:rPr lang="hr-HR" altLang="sr-Latn-RS" sz="3300" dirty="0" err="1" smtClean="0"/>
              <a:t>Baratz</a:t>
            </a:r>
            <a:r>
              <a:rPr lang="hr-HR" altLang="sr-Latn-RS" sz="3300" dirty="0" smtClean="0"/>
              <a:t> </a:t>
            </a:r>
          </a:p>
          <a:p>
            <a:pPr marL="375708" indent="-375708" defTabSz="1001383">
              <a:defRPr/>
            </a:pPr>
            <a:r>
              <a:rPr lang="hr-HR" altLang="sr-Latn-RS" sz="3300" dirty="0" smtClean="0"/>
              <a:t>3. moć kao duhovna kontrola i manipulacija, S. </a:t>
            </a:r>
            <a:r>
              <a:rPr lang="hr-HR" altLang="sr-Latn-RS" sz="3300" dirty="0" err="1" smtClean="0"/>
              <a:t>Lukes</a:t>
            </a:r>
            <a:endParaRPr lang="hr-HR" altLang="sr-Latn-RS" sz="3300" dirty="0" smtClean="0"/>
          </a:p>
          <a:p>
            <a:pPr marL="375708" indent="-375708" defTabSz="1001383">
              <a:defRPr/>
            </a:pPr>
            <a:r>
              <a:rPr lang="hr-HR" altLang="sr-Latn-RS" sz="3300" dirty="0" err="1" smtClean="0"/>
              <a:t>Matthew</a:t>
            </a:r>
            <a:r>
              <a:rPr lang="hr-HR" altLang="sr-Latn-RS" sz="3300" dirty="0" smtClean="0"/>
              <a:t> </a:t>
            </a:r>
            <a:r>
              <a:rPr lang="hr-HR" altLang="sr-Latn-RS" sz="3300" dirty="0" err="1" smtClean="0"/>
              <a:t>Crenson</a:t>
            </a:r>
            <a:r>
              <a:rPr lang="hr-HR" altLang="sr-Latn-RS" sz="3300" dirty="0" smtClean="0"/>
              <a:t> o politici onečišćenja zraka u </a:t>
            </a:r>
            <a:r>
              <a:rPr lang="hr-HR" altLang="sr-Latn-RS" sz="3300" dirty="0" err="1"/>
              <a:t>Garyju</a:t>
            </a:r>
            <a:r>
              <a:rPr lang="hr-HR" altLang="sr-Latn-RS" sz="3300" dirty="0" smtClean="0"/>
              <a:t> i kompaniji U.S. Steel – može li se ponašanje lokalne zajednice tumačiti kao oblikovanje preferencija pojedinaca (3. lice) ili kao moć nedjelovanja U.S. Steel (2. lice) ili je izostanak donošenja propisa protiv zagađenja bio izbor za održanje zaposlenosti (kontrola zagađenje podiže troškove proizvodnje i utječe na zaposlenost) a ne za čisti zrak </a:t>
            </a:r>
          </a:p>
          <a:p>
            <a:pPr marL="375708" indent="-375708" defTabSz="1001383">
              <a:defRPr/>
            </a:pPr>
            <a:endParaRPr lang="hr-HR" altLang="sr-Latn-RS" sz="3531" dirty="0" smtClean="0"/>
          </a:p>
        </p:txBody>
      </p:sp>
      <p:sp>
        <p:nvSpPr>
          <p:cNvPr id="3" name="Slide Number Placeholder 2"/>
          <p:cNvSpPr>
            <a:spLocks noGrp="1"/>
          </p:cNvSpPr>
          <p:nvPr>
            <p:ph type="sldNum" sz="quarter" idx="12"/>
          </p:nvPr>
        </p:nvSpPr>
        <p:spPr/>
        <p:txBody>
          <a:bodyPr/>
          <a:lstStyle/>
          <a:p>
            <a:pPr>
              <a:defRPr/>
            </a:pPr>
            <a:fld id="{2EFC27CF-D559-46C9-A801-8157C8F0EC69}" type="slidenum">
              <a:rPr lang="hr-HR" altLang="sr-Latn-RS" smtClean="0"/>
              <a:pPr>
                <a:defRPr/>
              </a:pPr>
              <a:t>3</a:t>
            </a:fld>
            <a:endParaRPr lang="hr-HR" altLang="sr-Latn-R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11188" y="303213"/>
            <a:ext cx="10837862" cy="668337"/>
          </a:xfrm>
        </p:spPr>
        <p:txBody>
          <a:bodyPr/>
          <a:lstStyle/>
          <a:p>
            <a:r>
              <a:rPr lang="hr-HR" altLang="sr-Latn-RS" smtClean="0"/>
              <a:t>Sredstva (izvori) moći</a:t>
            </a:r>
          </a:p>
        </p:txBody>
      </p:sp>
      <p:sp>
        <p:nvSpPr>
          <p:cNvPr id="8195" name="Content Placeholder 2"/>
          <p:cNvSpPr>
            <a:spLocks noGrp="1"/>
          </p:cNvSpPr>
          <p:nvPr>
            <p:ph idx="1"/>
          </p:nvPr>
        </p:nvSpPr>
        <p:spPr>
          <a:xfrm>
            <a:off x="0" y="1258888"/>
            <a:ext cx="12239625" cy="6300787"/>
          </a:xfrm>
        </p:spPr>
        <p:txBody>
          <a:bodyPr/>
          <a:lstStyle/>
          <a:p>
            <a:r>
              <a:rPr lang="hr-HR" altLang="sr-Latn-RS" sz="3200" smtClean="0"/>
              <a:t>Hobbes sredstva moći: snaga tijela i uma, plemenitost</a:t>
            </a:r>
          </a:p>
          <a:p>
            <a:r>
              <a:rPr lang="hr-HR" altLang="sr-Latn-RS" sz="3200" smtClean="0"/>
              <a:t>Sredstva prisile – oružje, „Koliko papa ima divizija?”</a:t>
            </a:r>
          </a:p>
          <a:p>
            <a:r>
              <a:rPr lang="hr-HR" altLang="sr-Latn-RS" sz="3200" smtClean="0"/>
              <a:t>Bogatstvo, uloga novca u američkoj politici</a:t>
            </a:r>
          </a:p>
          <a:p>
            <a:r>
              <a:rPr lang="hr-HR" altLang="sr-Latn-RS" sz="3200" smtClean="0"/>
              <a:t>Položaj u organizaciji</a:t>
            </a:r>
          </a:p>
          <a:p>
            <a:r>
              <a:rPr lang="hr-HR" altLang="sr-Latn-RS" sz="3200" smtClean="0"/>
              <a:t>Broj, sindikati, demonstracije, Radio 101 1996.</a:t>
            </a:r>
          </a:p>
          <a:p>
            <a:r>
              <a:rPr lang="hr-HR" altLang="sr-Latn-RS" sz="3200" smtClean="0"/>
              <a:t>Znanje i vještine, Foucault</a:t>
            </a:r>
          </a:p>
        </p:txBody>
      </p:sp>
      <p:sp>
        <p:nvSpPr>
          <p:cNvPr id="5" name="Slide Number Placeholder 4"/>
          <p:cNvSpPr>
            <a:spLocks noGrp="1"/>
          </p:cNvSpPr>
          <p:nvPr>
            <p:ph type="sldNum" sz="quarter" idx="12"/>
          </p:nvPr>
        </p:nvSpPr>
        <p:spPr/>
        <p:txBody>
          <a:bodyPr/>
          <a:lstStyle/>
          <a:p>
            <a:pPr>
              <a:defRPr/>
            </a:pPr>
            <a:fld id="{9E86AE2E-7B78-46E6-BA67-F4799FD576B7}" type="slidenum">
              <a:rPr lang="hr-HR" altLang="sr-Latn-RS" smtClean="0"/>
              <a:pPr>
                <a:defRPr/>
              </a:pPr>
              <a:t>4</a:t>
            </a:fld>
            <a:endParaRPr lang="hr-HR" altLang="sr-Latn-R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11188" y="0"/>
            <a:ext cx="11017250" cy="1260475"/>
          </a:xfrm>
        </p:spPr>
        <p:txBody>
          <a:bodyPr/>
          <a:lstStyle/>
          <a:p>
            <a:pPr defTabSz="1001383">
              <a:defRPr/>
            </a:pPr>
            <a:r>
              <a:rPr lang="sr-Latn-RS" altLang="sr-Latn-RS" sz="4772" dirty="0" smtClean="0"/>
              <a:t>Način upotrebe moći</a:t>
            </a:r>
          </a:p>
        </p:txBody>
      </p:sp>
      <p:sp>
        <p:nvSpPr>
          <p:cNvPr id="8195" name="Content Placeholder 2"/>
          <p:cNvSpPr>
            <a:spLocks noGrp="1"/>
          </p:cNvSpPr>
          <p:nvPr>
            <p:ph idx="1"/>
          </p:nvPr>
        </p:nvSpPr>
        <p:spPr>
          <a:xfrm>
            <a:off x="0" y="1403350"/>
            <a:ext cx="12239625" cy="6156325"/>
          </a:xfrm>
        </p:spPr>
        <p:txBody>
          <a:bodyPr/>
          <a:lstStyle/>
          <a:p>
            <a:pPr marL="375708" indent="-375708" defTabSz="1001383">
              <a:lnSpc>
                <a:spcPct val="80000"/>
              </a:lnSpc>
              <a:defRPr/>
            </a:pPr>
            <a:r>
              <a:rPr lang="hr-HR" altLang="sr-Latn-RS" sz="3200" dirty="0"/>
              <a:t>Prisila znači upotrebu fizičke sile, do tjelesnog kažnjavanja i oduzimanja života. Može imati različite oblike i razine – od nasilništva u obitelji ili na utakmici do državne prisile prema pojedincima ili pojedinim skupinama u obliku terora, istrebljenja. </a:t>
            </a:r>
          </a:p>
          <a:p>
            <a:pPr marL="375708" indent="-375708" defTabSz="1001383">
              <a:lnSpc>
                <a:spcPct val="80000"/>
              </a:lnSpc>
              <a:defRPr/>
            </a:pPr>
            <a:r>
              <a:rPr lang="hr-HR" altLang="sr-Latn-RS" sz="3200" dirty="0"/>
              <a:t>Utjecaj se ostvaruje novcem i materijalnim nagrađivanjem te uvjeravanjem i manipulacijom. </a:t>
            </a:r>
          </a:p>
          <a:p>
            <a:pPr marL="375708" indent="-375708" defTabSz="1001383">
              <a:lnSpc>
                <a:spcPct val="80000"/>
              </a:lnSpc>
              <a:defRPr/>
            </a:pPr>
            <a:r>
              <a:rPr lang="hr-HR" altLang="sr-Latn-RS" sz="3200" dirty="0"/>
              <a:t>Manipulacija je najsuptilniji oblik političke moći; bitno svojstvo neopazivost, pojedinci ne vide da su vođeni u određenom smjeru. U politici se skreće pozornost s nekog krupnog problema preusmjeravanjem pozornosti na ugodnije stvari ili izazivanjem drugih problema - </a:t>
            </a:r>
            <a:r>
              <a:rPr lang="hr-HR" altLang="sr-Latn-RS" sz="3200" dirty="0" err="1"/>
              <a:t>spin</a:t>
            </a:r>
            <a:r>
              <a:rPr lang="hr-HR" altLang="sr-Latn-RS" sz="3200" dirty="0"/>
              <a:t>-doktori</a:t>
            </a:r>
          </a:p>
          <a:p>
            <a:pPr marL="375708" indent="-375708" defTabSz="1001383">
              <a:defRPr/>
            </a:pPr>
            <a:endParaRPr lang="hr-HR" altLang="sr-Latn-RS" sz="3531" dirty="0" smtClean="0"/>
          </a:p>
        </p:txBody>
      </p:sp>
      <p:sp>
        <p:nvSpPr>
          <p:cNvPr id="3" name="Slide Number Placeholder 2"/>
          <p:cNvSpPr>
            <a:spLocks noGrp="1"/>
          </p:cNvSpPr>
          <p:nvPr>
            <p:ph type="sldNum" sz="quarter" idx="12"/>
          </p:nvPr>
        </p:nvSpPr>
        <p:spPr/>
        <p:txBody>
          <a:bodyPr/>
          <a:lstStyle/>
          <a:p>
            <a:pPr>
              <a:defRPr/>
            </a:pPr>
            <a:fld id="{22B54360-C207-4587-AEEA-2470A7136622}" type="slidenum">
              <a:rPr lang="hr-HR" altLang="sr-Latn-RS" smtClean="0"/>
              <a:pPr>
                <a:defRPr/>
              </a:pPr>
              <a:t>5</a:t>
            </a:fld>
            <a:endParaRPr lang="hr-HR" altLang="sr-Latn-R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31800" y="-23813"/>
            <a:ext cx="11015663" cy="1260476"/>
          </a:xfrm>
        </p:spPr>
        <p:txBody>
          <a:bodyPr/>
          <a:lstStyle/>
          <a:p>
            <a:pPr defTabSz="1001383">
              <a:defRPr/>
            </a:pPr>
            <a:r>
              <a:rPr lang="hr-HR" altLang="sr-Latn-RS" sz="4772" dirty="0" smtClean="0"/>
              <a:t>Tvrda i meka moć</a:t>
            </a:r>
          </a:p>
        </p:txBody>
      </p:sp>
      <p:sp>
        <p:nvSpPr>
          <p:cNvPr id="11267" name="Content Placeholder 2"/>
          <p:cNvSpPr>
            <a:spLocks noGrp="1"/>
          </p:cNvSpPr>
          <p:nvPr>
            <p:ph idx="1"/>
          </p:nvPr>
        </p:nvSpPr>
        <p:spPr>
          <a:xfrm>
            <a:off x="0" y="1116013"/>
            <a:ext cx="12239625" cy="6443662"/>
          </a:xfrm>
        </p:spPr>
        <p:txBody>
          <a:bodyPr/>
          <a:lstStyle/>
          <a:p>
            <a:r>
              <a:rPr lang="hr-HR" altLang="sr-Latn-RS" sz="3200" smtClean="0"/>
              <a:t>U analizi Bushove vanjske politike i borbe protiv terorizma američki politolog Joseph Nye u knjigama </a:t>
            </a:r>
            <a:r>
              <a:rPr lang="hr-HR" altLang="sr-Latn-RS" sz="3200" i="1" smtClean="0"/>
              <a:t>Paradoks američke moći</a:t>
            </a:r>
            <a:r>
              <a:rPr lang="hr-HR" altLang="sr-Latn-RS" sz="3200" smtClean="0"/>
              <a:t> (2003) i </a:t>
            </a:r>
            <a:r>
              <a:rPr lang="hr-HR" altLang="sr-Latn-RS" sz="3200" i="1" smtClean="0"/>
              <a:t>Meka moć</a:t>
            </a:r>
            <a:r>
              <a:rPr lang="hr-HR" altLang="sr-Latn-RS" sz="3200" smtClean="0"/>
              <a:t> (2004) polazi od razlikovanja meke (soft power) i tvrde moći (hard power). Tvrda moć označava upotreba sredstava prisile u međunarodnim odnosima kako bi se drugim državama nametnula svoja volja ili ih prisililo da poštuju vašu neovisnost, a proizlazi iz vojne ili ekonomske snage neke zemlje, dok meka moć označava moć uvjeravanja i proizlazi iz privlačnosti političke kulture, političkih ideja i politike neke zemlje. Nye smatra da Bush i američki neokonzervativci prave veliku štetu SAD-u oslanjajući se isključivo na tvrdu moć, upotreba koje proširuje socijalnu bazu podrške teroristima i vodi izolaciji SAD-a.</a:t>
            </a:r>
          </a:p>
        </p:txBody>
      </p:sp>
      <p:sp>
        <p:nvSpPr>
          <p:cNvPr id="3" name="Slide Number Placeholder 2"/>
          <p:cNvSpPr>
            <a:spLocks noGrp="1"/>
          </p:cNvSpPr>
          <p:nvPr>
            <p:ph type="sldNum" sz="quarter" idx="12"/>
          </p:nvPr>
        </p:nvSpPr>
        <p:spPr/>
        <p:txBody>
          <a:bodyPr/>
          <a:lstStyle/>
          <a:p>
            <a:pPr>
              <a:defRPr/>
            </a:pPr>
            <a:fld id="{B4003A1E-3E7C-4784-A0C1-C09002EC835A}" type="slidenum">
              <a:rPr lang="hr-HR" altLang="sr-Latn-RS" smtClean="0"/>
              <a:pPr>
                <a:defRPr/>
              </a:pPr>
              <a:t>6</a:t>
            </a:fld>
            <a:endParaRPr lang="hr-HR" altLang="sr-Latn-R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17525" y="-36513"/>
            <a:ext cx="10931525" cy="1008063"/>
          </a:xfrm>
        </p:spPr>
        <p:txBody>
          <a:bodyPr/>
          <a:lstStyle/>
          <a:p>
            <a:pPr defTabSz="1001383" eaLnBrk="1" hangingPunct="1">
              <a:defRPr/>
            </a:pPr>
            <a:r>
              <a:rPr lang="hr-HR" altLang="sr-Latn-RS" sz="4390" dirty="0"/>
              <a:t>VLAST</a:t>
            </a:r>
          </a:p>
        </p:txBody>
      </p:sp>
      <p:sp>
        <p:nvSpPr>
          <p:cNvPr id="11267" name="Rectangle 3"/>
          <p:cNvSpPr>
            <a:spLocks noGrp="1" noChangeArrowheads="1"/>
          </p:cNvSpPr>
          <p:nvPr>
            <p:ph type="body" idx="1"/>
          </p:nvPr>
        </p:nvSpPr>
        <p:spPr>
          <a:xfrm>
            <a:off x="0" y="971550"/>
            <a:ext cx="12239625" cy="6588125"/>
          </a:xfrm>
        </p:spPr>
        <p:txBody>
          <a:bodyPr/>
          <a:lstStyle/>
          <a:p>
            <a:pPr marL="375708" indent="-375708" defTabSz="1001383">
              <a:lnSpc>
                <a:spcPct val="80000"/>
              </a:lnSpc>
              <a:defRPr/>
            </a:pPr>
            <a:r>
              <a:rPr lang="hr-HR" altLang="sr-Latn-RS" sz="3435" dirty="0"/>
              <a:t>1. oblici i institucije upravljanja; 2. upravljači; 3. društveni odnos zapovijedanja i poslušnosti</a:t>
            </a:r>
          </a:p>
          <a:p>
            <a:pPr marL="375708" indent="-375708" defTabSz="1001383">
              <a:lnSpc>
                <a:spcPct val="80000"/>
              </a:lnSpc>
              <a:defRPr/>
            </a:pPr>
            <a:r>
              <a:rPr lang="hr-HR" altLang="sr-Latn-RS" sz="3435" dirty="0"/>
              <a:t>Weber – izgled da će se određena grupa pokoriti naredbama; prihvatiti i izvršiti zapovijed (poslušnost); vlast po sili konstelacije interesa (poduzeće-tržište) i vlast po sili autoriteta (politička vlast)</a:t>
            </a:r>
          </a:p>
          <a:p>
            <a:pPr marL="375708" indent="-375708" defTabSz="1001383">
              <a:lnSpc>
                <a:spcPct val="80000"/>
              </a:lnSpc>
              <a:defRPr/>
            </a:pPr>
            <a:r>
              <a:rPr lang="hr-HR" altLang="sr-Latn-RS" sz="3435" dirty="0"/>
              <a:t>Politička vlast omogućuje pojedincu ili grupi da utječe na djelovanje i ponašanje svih drugih zapovijedanjem ili naredbom, neovisno o njihovom pristanku, uz upotrebu različitih sredstava </a:t>
            </a:r>
          </a:p>
        </p:txBody>
      </p:sp>
      <p:sp>
        <p:nvSpPr>
          <p:cNvPr id="3" name="Slide Number Placeholder 2"/>
          <p:cNvSpPr>
            <a:spLocks noGrp="1"/>
          </p:cNvSpPr>
          <p:nvPr>
            <p:ph type="sldNum" sz="quarter" idx="12"/>
          </p:nvPr>
        </p:nvSpPr>
        <p:spPr/>
        <p:txBody>
          <a:bodyPr/>
          <a:lstStyle/>
          <a:p>
            <a:pPr>
              <a:defRPr/>
            </a:pPr>
            <a:fld id="{C9DC78E9-424B-4D69-BB1E-7646C5F38761}" type="slidenum">
              <a:rPr lang="hr-HR" altLang="sr-Latn-RS" smtClean="0"/>
              <a:pPr>
                <a:defRPr/>
              </a:pPr>
              <a:t>7</a:t>
            </a:fld>
            <a:endParaRPr lang="hr-HR" altLang="sr-Latn-R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11952288" cy="827088"/>
          </a:xfrm>
        </p:spPr>
        <p:txBody>
          <a:bodyPr/>
          <a:lstStyle/>
          <a:p>
            <a:pPr defTabSz="1001383" eaLnBrk="1" hangingPunct="1">
              <a:defRPr/>
            </a:pPr>
            <a:r>
              <a:rPr lang="hr-HR" altLang="sr-Latn-RS" sz="4390" dirty="0"/>
              <a:t>LEGITIMNOST</a:t>
            </a:r>
          </a:p>
        </p:txBody>
      </p:sp>
      <p:sp>
        <p:nvSpPr>
          <p:cNvPr id="14339" name="Rectangle 3"/>
          <p:cNvSpPr>
            <a:spLocks noGrp="1" noChangeArrowheads="1"/>
          </p:cNvSpPr>
          <p:nvPr>
            <p:ph type="body" idx="1"/>
          </p:nvPr>
        </p:nvSpPr>
        <p:spPr>
          <a:xfrm>
            <a:off x="0" y="755650"/>
            <a:ext cx="12168188" cy="6804025"/>
          </a:xfrm>
        </p:spPr>
        <p:txBody>
          <a:bodyPr/>
          <a:lstStyle/>
          <a:p>
            <a:pPr marL="0" indent="0" eaLnBrk="1" hangingPunct="1">
              <a:buFontTx/>
              <a:buNone/>
            </a:pPr>
            <a:r>
              <a:rPr lang="hr-HR" altLang="sr-Latn-RS" sz="3200" smtClean="0"/>
              <a:t>- </a:t>
            </a:r>
            <a:r>
              <a:rPr lang="hr-HR" altLang="sr-Latn-RS" sz="3000" smtClean="0"/>
              <a:t>Rousseau: „Najjači nije toliko jak da bi zauvijek mogao postati gospodar ne pretvori li svoju snagu u pravo, a poslušnost u dužnost.”</a:t>
            </a:r>
          </a:p>
          <a:p>
            <a:pPr marL="0" indent="0" eaLnBrk="1" hangingPunct="1">
              <a:buFontTx/>
              <a:buNone/>
            </a:pPr>
            <a:r>
              <a:rPr lang="hr-HR" altLang="sr-Latn-RS" sz="3000" smtClean="0"/>
              <a:t>- Legitimna vlast se sluša ne iz straha ili navike već iz uvjerenja da je ona ispravna i opravdana. U legitimnoj zajednici akteri se slažu da se pokoravaju odlukama koje ne odobravaju i koje su donijeli upravljači za koje oni nisu morali glasati, a slažu se da to čine čak ako one nisu u njihovu interesu.</a:t>
            </a:r>
          </a:p>
          <a:p>
            <a:pPr marL="0" indent="0" eaLnBrk="1" hangingPunct="1">
              <a:buFontTx/>
              <a:buNone/>
            </a:pPr>
            <a:r>
              <a:rPr lang="hr-HR" altLang="sr-Latn-RS" sz="3000" smtClean="0"/>
              <a:t>- Modernu teoriju legitimnosti postavio Weber, tri tipa legitimnosti: tradicionalni – vjerovanje u svetost uvijek postojećih tradicija i poredaka, karizmatski – vjerovanje i privrženost osobi vođe i njegovim božanskim svojstvima, te legalno-racionalni – vjerovanje u pravila</a:t>
            </a:r>
          </a:p>
          <a:p>
            <a:pPr marL="0" indent="0" eaLnBrk="1" hangingPunct="1">
              <a:buFontTx/>
              <a:buNone/>
            </a:pPr>
            <a:r>
              <a:rPr lang="hr-HR" altLang="sr-Latn-RS" sz="3000" smtClean="0"/>
              <a:t>- Habermas – kriza legitimnosti: napetost između kapitalističke privatno-vlasničke ekonomije i demokratskog političkog sustav</a:t>
            </a:r>
          </a:p>
        </p:txBody>
      </p:sp>
      <p:sp>
        <p:nvSpPr>
          <p:cNvPr id="3" name="Slide Number Placeholder 2"/>
          <p:cNvSpPr>
            <a:spLocks noGrp="1"/>
          </p:cNvSpPr>
          <p:nvPr>
            <p:ph type="sldNum" sz="quarter" idx="12"/>
          </p:nvPr>
        </p:nvSpPr>
        <p:spPr>
          <a:xfrm>
            <a:off x="11736388" y="7092950"/>
            <a:ext cx="503237" cy="466725"/>
          </a:xfrm>
        </p:spPr>
        <p:txBody>
          <a:bodyPr/>
          <a:lstStyle/>
          <a:p>
            <a:pPr>
              <a:defRPr/>
            </a:pPr>
            <a:fld id="{BADFFC8F-901E-4487-AEFA-EA70A00C8979}" type="slidenum">
              <a:rPr lang="hr-HR" altLang="sr-Latn-RS" smtClean="0"/>
              <a:pPr>
                <a:defRPr/>
              </a:pPr>
              <a:t>8</a:t>
            </a:fld>
            <a:endParaRPr lang="hr-HR" altLang="sr-Latn-R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1188" y="-26988"/>
            <a:ext cx="11017250" cy="919163"/>
          </a:xfrm>
        </p:spPr>
        <p:txBody>
          <a:bodyPr/>
          <a:lstStyle/>
          <a:p>
            <a:r>
              <a:rPr lang="sr-Latn-RS" altLang="sr-Latn-RS" sz="4500" smtClean="0"/>
              <a:t>S. M. Lipset</a:t>
            </a:r>
          </a:p>
        </p:txBody>
      </p:sp>
      <p:sp>
        <p:nvSpPr>
          <p:cNvPr id="16387" name="Content Placeholder 2"/>
          <p:cNvSpPr>
            <a:spLocks noGrp="1"/>
          </p:cNvSpPr>
          <p:nvPr>
            <p:ph idx="1"/>
          </p:nvPr>
        </p:nvSpPr>
        <p:spPr>
          <a:xfrm>
            <a:off x="0" y="892175"/>
            <a:ext cx="12239625" cy="6667500"/>
          </a:xfrm>
        </p:spPr>
        <p:txBody>
          <a:bodyPr/>
          <a:lstStyle/>
          <a:p>
            <a:r>
              <a:rPr lang="sr-Latn-RS" altLang="sr-Latn-RS" sz="3300" i="1" smtClean="0"/>
              <a:t>Politički čovjek </a:t>
            </a:r>
            <a:r>
              <a:rPr lang="sr-Latn-RS" altLang="sr-Latn-RS" sz="3300" smtClean="0"/>
              <a:t>(1959) – zapazio naizgled „apsurdnu činjenicu“ da su u to vrijeme sve stabilne demokracije, osim SAD, Švicarske i Urugvaja, bile monarhije. Zadržavanje tradicionalne legitimnosti važno za uspostavu i održanje demokracije koja se temelji na legalno-racionalnoj legitimnosti; karizmatska legitimnost slab temelj za  demokraciju. Slučaj Weimarske Republike – prelazak s tradicionalne (carstvo) na legalno-racionalnu otuđio moćne grupe (vojska, dio uprave)</a:t>
            </a:r>
          </a:p>
          <a:p>
            <a:r>
              <a:rPr lang="sr-Latn-RS" altLang="sr-Latn-RS" sz="3300" smtClean="0"/>
              <a:t>Ekonomski razvoj je ključan za uspostavu i održanje demokracije, „što je nacija bogatija, veći su izgledi da će održati demokraciju“. Važna i legitimnost vlasti. Ona je povezana sa stupnjem demokracije.</a:t>
            </a:r>
          </a:p>
        </p:txBody>
      </p:sp>
      <p:sp>
        <p:nvSpPr>
          <p:cNvPr id="3" name="Slide Number Placeholder 2"/>
          <p:cNvSpPr>
            <a:spLocks noGrp="1"/>
          </p:cNvSpPr>
          <p:nvPr>
            <p:ph type="sldNum" sz="quarter" idx="12"/>
          </p:nvPr>
        </p:nvSpPr>
        <p:spPr/>
        <p:txBody>
          <a:bodyPr/>
          <a:lstStyle/>
          <a:p>
            <a:pPr>
              <a:defRPr/>
            </a:pPr>
            <a:fld id="{0C79759C-6964-4296-9996-771A1C24F9A3}" type="slidenum">
              <a:rPr lang="hr-HR" altLang="sr-Latn-RS" smtClean="0"/>
              <a:pPr>
                <a:defRPr/>
              </a:pPr>
              <a:t>9</a:t>
            </a:fld>
            <a:endParaRPr lang="hr-HR" altLang="sr-Latn-R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9338" rtl="0" eaLnBrk="1" fontAlgn="base" latinLnBrk="0" hangingPunct="1">
          <a:lnSpc>
            <a:spcPct val="100000"/>
          </a:lnSpc>
          <a:spcBef>
            <a:spcPct val="0"/>
          </a:spcBef>
          <a:spcAft>
            <a:spcPct val="0"/>
          </a:spcAft>
          <a:buClrTx/>
          <a:buSzTx/>
          <a:buFontTx/>
          <a:buNone/>
          <a:tabLst/>
          <a:defRPr kumimoji="0" lang="hr-HR"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9338" rtl="0" eaLnBrk="1" fontAlgn="base" latinLnBrk="0" hangingPunct="1">
          <a:lnSpc>
            <a:spcPct val="100000"/>
          </a:lnSpc>
          <a:spcBef>
            <a:spcPct val="0"/>
          </a:spcBef>
          <a:spcAft>
            <a:spcPct val="0"/>
          </a:spcAft>
          <a:buClrTx/>
          <a:buSzTx/>
          <a:buFontTx/>
          <a:buNone/>
          <a:tabLst/>
          <a:defRPr kumimoji="0" lang="hr-HR" sz="2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TotalTime>
  <Words>1250</Words>
  <Application>Microsoft Office PowerPoint</Application>
  <PresentationFormat>Custom</PresentationFormat>
  <Paragraphs>66</Paragraphs>
  <Slides>12</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Default Design</vt:lpstr>
      <vt:lpstr>OSNOVNI POJMOVI:         moć, vlast, legitimnost, interes</vt:lpstr>
      <vt:lpstr>MOĆ</vt:lpstr>
      <vt:lpstr>Tri lica moći</vt:lpstr>
      <vt:lpstr>Sredstva (izvori) moći</vt:lpstr>
      <vt:lpstr>Način upotrebe moći</vt:lpstr>
      <vt:lpstr>Tvrda i meka moć</vt:lpstr>
      <vt:lpstr>VLAST</vt:lpstr>
      <vt:lpstr>LEGITIMNOST</vt:lpstr>
      <vt:lpstr>S. M. Lipset</vt:lpstr>
      <vt:lpstr>INTERES</vt:lpstr>
      <vt:lpstr>Individualni i grupni interes</vt:lpstr>
      <vt:lpstr>Zajednički interes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POJMOVI: SLOBODA I PRAVA</dc:title>
  <dc:creator>Korisnik</dc:creator>
  <cp:lastModifiedBy>Sanja Storjak</cp:lastModifiedBy>
  <cp:revision>37</cp:revision>
  <dcterms:created xsi:type="dcterms:W3CDTF">2006-10-01T12:47:52Z</dcterms:created>
  <dcterms:modified xsi:type="dcterms:W3CDTF">2019-11-04T07:28:14Z</dcterms:modified>
</cp:coreProperties>
</file>